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590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947BE14-F7B7-410D-AABD-88747989EB7D}" v="226" dt="2021-08-27T03:08:02.38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735" autoAdjust="0"/>
    <p:restoredTop sz="94660"/>
  </p:normalViewPr>
  <p:slideViewPr>
    <p:cSldViewPr snapToGrid="0">
      <p:cViewPr varScale="1">
        <p:scale>
          <a:sx n="124" d="100"/>
          <a:sy n="124" d="100"/>
        </p:scale>
        <p:origin x="552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vid Sepulveda" userId="36cba72f5b02642e" providerId="LiveId" clId="{A947BE14-F7B7-410D-AABD-88747989EB7D}"/>
    <pc:docChg chg="undo custSel addSld delSld modSld sldOrd">
      <pc:chgData name="David Sepulveda" userId="36cba72f5b02642e" providerId="LiveId" clId="{A947BE14-F7B7-410D-AABD-88747989EB7D}" dt="2021-08-27T03:23:01.591" v="1563" actId="20577"/>
      <pc:docMkLst>
        <pc:docMk/>
      </pc:docMkLst>
      <pc:sldChg chg="addSp delSp modSp mod ord">
        <pc:chgData name="David Sepulveda" userId="36cba72f5b02642e" providerId="LiveId" clId="{A947BE14-F7B7-410D-AABD-88747989EB7D}" dt="2021-08-27T02:29:18.757" v="1076"/>
        <pc:sldMkLst>
          <pc:docMk/>
          <pc:sldMk cId="4133560624" sldId="256"/>
        </pc:sldMkLst>
        <pc:spChg chg="mod">
          <ac:chgData name="David Sepulveda" userId="36cba72f5b02642e" providerId="LiveId" clId="{A947BE14-F7B7-410D-AABD-88747989EB7D}" dt="2021-08-26T21:43:39.063" v="1023" actId="1076"/>
          <ac:spMkLst>
            <pc:docMk/>
            <pc:sldMk cId="4133560624" sldId="256"/>
            <ac:spMk id="4" creationId="{A7C088D8-19CF-4F81-B2E3-1C01711995EC}"/>
          </ac:spMkLst>
        </pc:spChg>
        <pc:spChg chg="mod">
          <ac:chgData name="David Sepulveda" userId="36cba72f5b02642e" providerId="LiveId" clId="{A947BE14-F7B7-410D-AABD-88747989EB7D}" dt="2021-08-26T21:43:39.063" v="1023" actId="1076"/>
          <ac:spMkLst>
            <pc:docMk/>
            <pc:sldMk cId="4133560624" sldId="256"/>
            <ac:spMk id="12" creationId="{A54EE0D0-D49A-4DD0-BBA7-F8544358250F}"/>
          </ac:spMkLst>
        </pc:spChg>
        <pc:spChg chg="mod">
          <ac:chgData name="David Sepulveda" userId="36cba72f5b02642e" providerId="LiveId" clId="{A947BE14-F7B7-410D-AABD-88747989EB7D}" dt="2021-08-26T21:40:02.645" v="991" actId="1076"/>
          <ac:spMkLst>
            <pc:docMk/>
            <pc:sldMk cId="4133560624" sldId="256"/>
            <ac:spMk id="13" creationId="{B2FB0E97-A88C-4225-8858-BF5B0E1E111C}"/>
          </ac:spMkLst>
        </pc:spChg>
        <pc:spChg chg="mod">
          <ac:chgData name="David Sepulveda" userId="36cba72f5b02642e" providerId="LiveId" clId="{A947BE14-F7B7-410D-AABD-88747989EB7D}" dt="2021-08-26T21:43:39.063" v="1023" actId="1076"/>
          <ac:spMkLst>
            <pc:docMk/>
            <pc:sldMk cId="4133560624" sldId="256"/>
            <ac:spMk id="18" creationId="{8E7A13AE-44E6-4BB3-A928-F278B4C0A13E}"/>
          </ac:spMkLst>
        </pc:spChg>
        <pc:spChg chg="del mod">
          <ac:chgData name="David Sepulveda" userId="36cba72f5b02642e" providerId="LiveId" clId="{A947BE14-F7B7-410D-AABD-88747989EB7D}" dt="2021-08-26T21:38:41.787" v="966" actId="478"/>
          <ac:spMkLst>
            <pc:docMk/>
            <pc:sldMk cId="4133560624" sldId="256"/>
            <ac:spMk id="19" creationId="{A612857C-6A2D-4EEC-9B17-F2105031640B}"/>
          </ac:spMkLst>
        </pc:spChg>
        <pc:spChg chg="mod">
          <ac:chgData name="David Sepulveda" userId="36cba72f5b02642e" providerId="LiveId" clId="{A947BE14-F7B7-410D-AABD-88747989EB7D}" dt="2021-08-26T21:43:39.063" v="1023" actId="1076"/>
          <ac:spMkLst>
            <pc:docMk/>
            <pc:sldMk cId="4133560624" sldId="256"/>
            <ac:spMk id="22" creationId="{0EA56DF2-8B93-4BF2-8E50-AC23A1D7685D}"/>
          </ac:spMkLst>
        </pc:spChg>
        <pc:spChg chg="del">
          <ac:chgData name="David Sepulveda" userId="36cba72f5b02642e" providerId="LiveId" clId="{A947BE14-F7B7-410D-AABD-88747989EB7D}" dt="2021-08-26T21:38:51.565" v="968" actId="478"/>
          <ac:spMkLst>
            <pc:docMk/>
            <pc:sldMk cId="4133560624" sldId="256"/>
            <ac:spMk id="24" creationId="{E1BBA050-7BCC-4DD8-BA87-69FCDA11CEB5}"/>
          </ac:spMkLst>
        </pc:spChg>
        <pc:spChg chg="mod">
          <ac:chgData name="David Sepulveda" userId="36cba72f5b02642e" providerId="LiveId" clId="{A947BE14-F7B7-410D-AABD-88747989EB7D}" dt="2021-08-26T21:43:54.899" v="1025" actId="1076"/>
          <ac:spMkLst>
            <pc:docMk/>
            <pc:sldMk cId="4133560624" sldId="256"/>
            <ac:spMk id="25" creationId="{833940E3-7449-46F0-B992-8393E855AA6E}"/>
          </ac:spMkLst>
        </pc:spChg>
        <pc:spChg chg="del">
          <ac:chgData name="David Sepulveda" userId="36cba72f5b02642e" providerId="LiveId" clId="{A947BE14-F7B7-410D-AABD-88747989EB7D}" dt="2021-08-26T21:38:53.779" v="969" actId="478"/>
          <ac:spMkLst>
            <pc:docMk/>
            <pc:sldMk cId="4133560624" sldId="256"/>
            <ac:spMk id="26" creationId="{A47FCDD1-A521-4B01-AD9B-532A28BD51E4}"/>
          </ac:spMkLst>
        </pc:spChg>
        <pc:spChg chg="add del mod">
          <ac:chgData name="David Sepulveda" userId="36cba72f5b02642e" providerId="LiveId" clId="{A947BE14-F7B7-410D-AABD-88747989EB7D}" dt="2021-08-26T21:39:02.110" v="976" actId="478"/>
          <ac:spMkLst>
            <pc:docMk/>
            <pc:sldMk cId="4133560624" sldId="256"/>
            <ac:spMk id="27" creationId="{11694BC4-4BEA-4807-9504-B19DDB8C4A7A}"/>
          </ac:spMkLst>
        </pc:spChg>
        <pc:spChg chg="mod">
          <ac:chgData name="David Sepulveda" userId="36cba72f5b02642e" providerId="LiveId" clId="{A947BE14-F7B7-410D-AABD-88747989EB7D}" dt="2021-08-26T21:43:54.899" v="1025" actId="1076"/>
          <ac:spMkLst>
            <pc:docMk/>
            <pc:sldMk cId="4133560624" sldId="256"/>
            <ac:spMk id="28" creationId="{5CE857B6-09D9-4AC4-80A2-249068A7C875}"/>
          </ac:spMkLst>
        </pc:spChg>
        <pc:spChg chg="del mod">
          <ac:chgData name="David Sepulveda" userId="36cba72f5b02642e" providerId="LiveId" clId="{A947BE14-F7B7-410D-AABD-88747989EB7D}" dt="2021-08-26T21:38:59.586" v="974" actId="478"/>
          <ac:spMkLst>
            <pc:docMk/>
            <pc:sldMk cId="4133560624" sldId="256"/>
            <ac:spMk id="29" creationId="{214A253F-DBB6-45E5-9D95-39B7638FA5C6}"/>
          </ac:spMkLst>
        </pc:spChg>
        <pc:spChg chg="add mod">
          <ac:chgData name="David Sepulveda" userId="36cba72f5b02642e" providerId="LiveId" clId="{A947BE14-F7B7-410D-AABD-88747989EB7D}" dt="2021-08-26T21:43:54.899" v="1025" actId="1076"/>
          <ac:spMkLst>
            <pc:docMk/>
            <pc:sldMk cId="4133560624" sldId="256"/>
            <ac:spMk id="30" creationId="{1F1EBBCF-BF11-491C-A97B-4C74177F7B57}"/>
          </ac:spMkLst>
        </pc:spChg>
        <pc:spChg chg="mod">
          <ac:chgData name="David Sepulveda" userId="36cba72f5b02642e" providerId="LiveId" clId="{A947BE14-F7B7-410D-AABD-88747989EB7D}" dt="2021-08-26T21:43:54.899" v="1025" actId="1076"/>
          <ac:spMkLst>
            <pc:docMk/>
            <pc:sldMk cId="4133560624" sldId="256"/>
            <ac:spMk id="31" creationId="{24152808-2F73-4068-9A64-0FD3CA6120DB}"/>
          </ac:spMkLst>
        </pc:spChg>
        <pc:spChg chg="del mod">
          <ac:chgData name="David Sepulveda" userId="36cba72f5b02642e" providerId="LiveId" clId="{A947BE14-F7B7-410D-AABD-88747989EB7D}" dt="2021-08-26T21:39:00.791" v="975" actId="478"/>
          <ac:spMkLst>
            <pc:docMk/>
            <pc:sldMk cId="4133560624" sldId="256"/>
            <ac:spMk id="32" creationId="{7B57221F-2BE1-40F3-9CDD-1292B4C2784C}"/>
          </ac:spMkLst>
        </pc:spChg>
        <pc:spChg chg="mod">
          <ac:chgData name="David Sepulveda" userId="36cba72f5b02642e" providerId="LiveId" clId="{A947BE14-F7B7-410D-AABD-88747989EB7D}" dt="2021-08-26T21:43:54.899" v="1025" actId="1076"/>
          <ac:spMkLst>
            <pc:docMk/>
            <pc:sldMk cId="4133560624" sldId="256"/>
            <ac:spMk id="34" creationId="{AF4B075B-B35F-4FE5-998E-FF6B4E4D53DF}"/>
          </ac:spMkLst>
        </pc:spChg>
        <pc:spChg chg="add mod">
          <ac:chgData name="David Sepulveda" userId="36cba72f5b02642e" providerId="LiveId" clId="{A947BE14-F7B7-410D-AABD-88747989EB7D}" dt="2021-08-26T21:43:54.899" v="1025" actId="1076"/>
          <ac:spMkLst>
            <pc:docMk/>
            <pc:sldMk cId="4133560624" sldId="256"/>
            <ac:spMk id="38" creationId="{068DE237-4DC3-4F0E-82A5-6A8F0D0A840D}"/>
          </ac:spMkLst>
        </pc:spChg>
        <pc:spChg chg="add mod">
          <ac:chgData name="David Sepulveda" userId="36cba72f5b02642e" providerId="LiveId" clId="{A947BE14-F7B7-410D-AABD-88747989EB7D}" dt="2021-08-26T21:43:54.899" v="1025" actId="1076"/>
          <ac:spMkLst>
            <pc:docMk/>
            <pc:sldMk cId="4133560624" sldId="256"/>
            <ac:spMk id="39" creationId="{70DEF30B-C250-4E28-AA53-79A39FB8D7CC}"/>
          </ac:spMkLst>
        </pc:spChg>
        <pc:spChg chg="add mod">
          <ac:chgData name="David Sepulveda" userId="36cba72f5b02642e" providerId="LiveId" clId="{A947BE14-F7B7-410D-AABD-88747989EB7D}" dt="2021-08-26T21:43:54.899" v="1025" actId="1076"/>
          <ac:spMkLst>
            <pc:docMk/>
            <pc:sldMk cId="4133560624" sldId="256"/>
            <ac:spMk id="40" creationId="{4A85A662-AC5E-4338-95A9-E8465E2104C0}"/>
          </ac:spMkLst>
        </pc:spChg>
        <pc:spChg chg="add mod">
          <ac:chgData name="David Sepulveda" userId="36cba72f5b02642e" providerId="LiveId" clId="{A947BE14-F7B7-410D-AABD-88747989EB7D}" dt="2021-08-26T21:43:54.899" v="1025" actId="1076"/>
          <ac:spMkLst>
            <pc:docMk/>
            <pc:sldMk cId="4133560624" sldId="256"/>
            <ac:spMk id="41" creationId="{AA7C1D70-33DA-41B8-80CE-471042D262B8}"/>
          </ac:spMkLst>
        </pc:spChg>
        <pc:spChg chg="add mod">
          <ac:chgData name="David Sepulveda" userId="36cba72f5b02642e" providerId="LiveId" clId="{A947BE14-F7B7-410D-AABD-88747989EB7D}" dt="2021-08-26T21:43:39.063" v="1023" actId="1076"/>
          <ac:spMkLst>
            <pc:docMk/>
            <pc:sldMk cId="4133560624" sldId="256"/>
            <ac:spMk id="42" creationId="{117D3ACA-33E7-4FD0-A2F5-CF90CD88C512}"/>
          </ac:spMkLst>
        </pc:spChg>
        <pc:spChg chg="add mod">
          <ac:chgData name="David Sepulveda" userId="36cba72f5b02642e" providerId="LiveId" clId="{A947BE14-F7B7-410D-AABD-88747989EB7D}" dt="2021-08-26T21:43:39.063" v="1023" actId="1076"/>
          <ac:spMkLst>
            <pc:docMk/>
            <pc:sldMk cId="4133560624" sldId="256"/>
            <ac:spMk id="43" creationId="{78EBA6BC-165D-4B77-A060-9E5DAB2226AB}"/>
          </ac:spMkLst>
        </pc:spChg>
        <pc:spChg chg="add mod">
          <ac:chgData name="David Sepulveda" userId="36cba72f5b02642e" providerId="LiveId" clId="{A947BE14-F7B7-410D-AABD-88747989EB7D}" dt="2021-08-26T21:43:54.899" v="1025" actId="1076"/>
          <ac:spMkLst>
            <pc:docMk/>
            <pc:sldMk cId="4133560624" sldId="256"/>
            <ac:spMk id="44" creationId="{67CD79F5-1161-452D-8CF3-9F3289463FA7}"/>
          </ac:spMkLst>
        </pc:spChg>
        <pc:grpChg chg="add mod">
          <ac:chgData name="David Sepulveda" userId="36cba72f5b02642e" providerId="LiveId" clId="{A947BE14-F7B7-410D-AABD-88747989EB7D}" dt="2021-08-26T21:44:04.037" v="1026" actId="164"/>
          <ac:grpSpMkLst>
            <pc:docMk/>
            <pc:sldMk cId="4133560624" sldId="256"/>
            <ac:grpSpMk id="17" creationId="{EC5424EA-5701-4BF1-84A3-413171FBFDD9}"/>
          </ac:grpSpMkLst>
        </pc:grpChg>
        <pc:grpChg chg="add mod">
          <ac:chgData name="David Sepulveda" userId="36cba72f5b02642e" providerId="LiveId" clId="{A947BE14-F7B7-410D-AABD-88747989EB7D}" dt="2021-08-26T21:44:04.037" v="1026" actId="164"/>
          <ac:grpSpMkLst>
            <pc:docMk/>
            <pc:sldMk cId="4133560624" sldId="256"/>
            <ac:grpSpMk id="20" creationId="{B60EEA7C-E610-40CA-90FC-9D49D41108B1}"/>
          </ac:grpSpMkLst>
        </pc:grpChg>
        <pc:grpChg chg="add mod">
          <ac:chgData name="David Sepulveda" userId="36cba72f5b02642e" providerId="LiveId" clId="{A947BE14-F7B7-410D-AABD-88747989EB7D}" dt="2021-08-26T21:44:04.037" v="1026" actId="164"/>
          <ac:grpSpMkLst>
            <pc:docMk/>
            <pc:sldMk cId="4133560624" sldId="256"/>
            <ac:grpSpMk id="21" creationId="{C67BA4D6-1216-404C-8146-CB541743C8E7}"/>
          </ac:grpSpMkLst>
        </pc:grpChg>
        <pc:picChg chg="add mod">
          <ac:chgData name="David Sepulveda" userId="36cba72f5b02642e" providerId="LiveId" clId="{A947BE14-F7B7-410D-AABD-88747989EB7D}" dt="2021-08-26T21:43:54.899" v="1025" actId="1076"/>
          <ac:picMkLst>
            <pc:docMk/>
            <pc:sldMk cId="4133560624" sldId="256"/>
            <ac:picMk id="2" creationId="{7BE93C67-E1BC-45E0-B7FC-0CC294EA3343}"/>
          </ac:picMkLst>
        </pc:picChg>
        <pc:picChg chg="add mod">
          <ac:chgData name="David Sepulveda" userId="36cba72f5b02642e" providerId="LiveId" clId="{A947BE14-F7B7-410D-AABD-88747989EB7D}" dt="2021-08-26T21:43:54.899" v="1025" actId="1076"/>
          <ac:picMkLst>
            <pc:docMk/>
            <pc:sldMk cId="4133560624" sldId="256"/>
            <ac:picMk id="5" creationId="{AE209327-0AA0-4F63-B7A9-79E858A683F2}"/>
          </ac:picMkLst>
        </pc:picChg>
        <pc:picChg chg="add mod">
          <ac:chgData name="David Sepulveda" userId="36cba72f5b02642e" providerId="LiveId" clId="{A947BE14-F7B7-410D-AABD-88747989EB7D}" dt="2021-08-26T21:43:54.899" v="1025" actId="1076"/>
          <ac:picMkLst>
            <pc:docMk/>
            <pc:sldMk cId="4133560624" sldId="256"/>
            <ac:picMk id="7" creationId="{17AEC394-81BC-4FA9-92E4-4C4CED7DBDC1}"/>
          </ac:picMkLst>
        </pc:picChg>
        <pc:picChg chg="add mod">
          <ac:chgData name="David Sepulveda" userId="36cba72f5b02642e" providerId="LiveId" clId="{A947BE14-F7B7-410D-AABD-88747989EB7D}" dt="2021-08-26T21:43:39.063" v="1023" actId="1076"/>
          <ac:picMkLst>
            <pc:docMk/>
            <pc:sldMk cId="4133560624" sldId="256"/>
            <ac:picMk id="10" creationId="{E3C4C077-CE49-4861-B02C-A09139D400E3}"/>
          </ac:picMkLst>
        </pc:picChg>
        <pc:picChg chg="add del mod">
          <ac:chgData name="David Sepulveda" userId="36cba72f5b02642e" providerId="LiveId" clId="{A947BE14-F7B7-410D-AABD-88747989EB7D}" dt="2021-08-26T21:43:54.899" v="1025" actId="1076"/>
          <ac:picMkLst>
            <pc:docMk/>
            <pc:sldMk cId="4133560624" sldId="256"/>
            <ac:picMk id="16" creationId="{C324DBE3-D465-43FC-840B-D65F8292E027}"/>
          </ac:picMkLst>
        </pc:picChg>
        <pc:picChg chg="mod">
          <ac:chgData name="David Sepulveda" userId="36cba72f5b02642e" providerId="LiveId" clId="{A947BE14-F7B7-410D-AABD-88747989EB7D}" dt="2021-08-26T21:43:39.063" v="1023" actId="1076"/>
          <ac:picMkLst>
            <pc:docMk/>
            <pc:sldMk cId="4133560624" sldId="256"/>
            <ac:picMk id="1026" creationId="{9D47B781-7D77-41A7-92EB-B41C19D6E34D}"/>
          </ac:picMkLst>
        </pc:picChg>
        <pc:picChg chg="add mod">
          <ac:chgData name="David Sepulveda" userId="36cba72f5b02642e" providerId="LiveId" clId="{A947BE14-F7B7-410D-AABD-88747989EB7D}" dt="2021-08-26T21:43:54.899" v="1025" actId="1076"/>
          <ac:picMkLst>
            <pc:docMk/>
            <pc:sldMk cId="4133560624" sldId="256"/>
            <ac:picMk id="1028" creationId="{F51E0365-A29E-4FAA-B382-9CF61229DB39}"/>
          </ac:picMkLst>
        </pc:picChg>
        <pc:picChg chg="mod">
          <ac:chgData name="David Sepulveda" userId="36cba72f5b02642e" providerId="LiveId" clId="{A947BE14-F7B7-410D-AABD-88747989EB7D}" dt="2021-08-26T21:43:39.063" v="1023" actId="1076"/>
          <ac:picMkLst>
            <pc:docMk/>
            <pc:sldMk cId="4133560624" sldId="256"/>
            <ac:picMk id="1030" creationId="{476FE56B-D10B-4E8E-977E-EA9224AF42F8}"/>
          </ac:picMkLst>
        </pc:picChg>
        <pc:picChg chg="del mod">
          <ac:chgData name="David Sepulveda" userId="36cba72f5b02642e" providerId="LiveId" clId="{A947BE14-F7B7-410D-AABD-88747989EB7D}" dt="2021-08-26T21:23:37.035" v="894" actId="478"/>
          <ac:picMkLst>
            <pc:docMk/>
            <pc:sldMk cId="4133560624" sldId="256"/>
            <ac:picMk id="1032" creationId="{3332EAA6-2A6C-43C8-9223-CCE4929620C6}"/>
          </ac:picMkLst>
        </pc:picChg>
        <pc:picChg chg="mod">
          <ac:chgData name="David Sepulveda" userId="36cba72f5b02642e" providerId="LiveId" clId="{A947BE14-F7B7-410D-AABD-88747989EB7D}" dt="2021-08-26T21:43:39.063" v="1023" actId="1076"/>
          <ac:picMkLst>
            <pc:docMk/>
            <pc:sldMk cId="4133560624" sldId="256"/>
            <ac:picMk id="1036" creationId="{19F88180-1FD1-4DAB-92FA-028676E55B33}"/>
          </ac:picMkLst>
        </pc:picChg>
        <pc:picChg chg="del mod">
          <ac:chgData name="David Sepulveda" userId="36cba72f5b02642e" providerId="LiveId" clId="{A947BE14-F7B7-410D-AABD-88747989EB7D}" dt="2021-08-26T21:22:20.992" v="879" actId="478"/>
          <ac:picMkLst>
            <pc:docMk/>
            <pc:sldMk cId="4133560624" sldId="256"/>
            <ac:picMk id="1038" creationId="{3CFCB267-8BBA-40C1-93A7-05F7C3C14F17}"/>
          </ac:picMkLst>
        </pc:picChg>
        <pc:picChg chg="del">
          <ac:chgData name="David Sepulveda" userId="36cba72f5b02642e" providerId="LiveId" clId="{A947BE14-F7B7-410D-AABD-88747989EB7D}" dt="2021-08-26T21:32:03.268" v="906" actId="478"/>
          <ac:picMkLst>
            <pc:docMk/>
            <pc:sldMk cId="4133560624" sldId="256"/>
            <ac:picMk id="1040" creationId="{43C01BEC-8908-4F9E-8D32-1409DA76C7B0}"/>
          </ac:picMkLst>
        </pc:picChg>
        <pc:picChg chg="del">
          <ac:chgData name="David Sepulveda" userId="36cba72f5b02642e" providerId="LiveId" clId="{A947BE14-F7B7-410D-AABD-88747989EB7D}" dt="2021-08-26T21:20:16.928" v="868" actId="478"/>
          <ac:picMkLst>
            <pc:docMk/>
            <pc:sldMk cId="4133560624" sldId="256"/>
            <ac:picMk id="1042" creationId="{ED4E1A0B-5E7F-4580-BF56-2AB159958204}"/>
          </ac:picMkLst>
        </pc:picChg>
      </pc:sldChg>
      <pc:sldChg chg="addSp modSp mod">
        <pc:chgData name="David Sepulveda" userId="36cba72f5b02642e" providerId="LiveId" clId="{A947BE14-F7B7-410D-AABD-88747989EB7D}" dt="2021-08-26T21:52:24.364" v="1029" actId="1076"/>
        <pc:sldMkLst>
          <pc:docMk/>
          <pc:sldMk cId="364123460" sldId="257"/>
        </pc:sldMkLst>
        <pc:spChg chg="mod">
          <ac:chgData name="David Sepulveda" userId="36cba72f5b02642e" providerId="LiveId" clId="{A947BE14-F7B7-410D-AABD-88747989EB7D}" dt="2021-08-26T21:52:24.364" v="1029" actId="1076"/>
          <ac:spMkLst>
            <pc:docMk/>
            <pc:sldMk cId="364123460" sldId="257"/>
            <ac:spMk id="2" creationId="{3EB292D8-817C-423E-A337-BCA81C41C506}"/>
          </ac:spMkLst>
        </pc:spChg>
        <pc:spChg chg="add mod">
          <ac:chgData name="David Sepulveda" userId="36cba72f5b02642e" providerId="LiveId" clId="{A947BE14-F7B7-410D-AABD-88747989EB7D}" dt="2021-08-25T16:15:49.271" v="98" actId="20577"/>
          <ac:spMkLst>
            <pc:docMk/>
            <pc:sldMk cId="364123460" sldId="257"/>
            <ac:spMk id="21" creationId="{AE21658D-2D86-4A92-B2B0-DF387E5E80A8}"/>
          </ac:spMkLst>
        </pc:spChg>
        <pc:spChg chg="add mod">
          <ac:chgData name="David Sepulveda" userId="36cba72f5b02642e" providerId="LiveId" clId="{A947BE14-F7B7-410D-AABD-88747989EB7D}" dt="2021-08-25T16:18:15.019" v="144" actId="20577"/>
          <ac:spMkLst>
            <pc:docMk/>
            <pc:sldMk cId="364123460" sldId="257"/>
            <ac:spMk id="26" creationId="{4EC47F3B-0C85-4560-A870-43285793DF88}"/>
          </ac:spMkLst>
        </pc:spChg>
        <pc:spChg chg="add mod">
          <ac:chgData name="David Sepulveda" userId="36cba72f5b02642e" providerId="LiveId" clId="{A947BE14-F7B7-410D-AABD-88747989EB7D}" dt="2021-08-25T16:18:13.840" v="143" actId="20577"/>
          <ac:spMkLst>
            <pc:docMk/>
            <pc:sldMk cId="364123460" sldId="257"/>
            <ac:spMk id="31" creationId="{62745019-096A-4300-99D9-B6F0E27E8510}"/>
          </ac:spMkLst>
        </pc:spChg>
        <pc:spChg chg="add mod">
          <ac:chgData name="David Sepulveda" userId="36cba72f5b02642e" providerId="LiveId" clId="{A947BE14-F7B7-410D-AABD-88747989EB7D}" dt="2021-08-25T16:19:57.792" v="171" actId="20577"/>
          <ac:spMkLst>
            <pc:docMk/>
            <pc:sldMk cId="364123460" sldId="257"/>
            <ac:spMk id="36" creationId="{BAE9E13D-DE16-4530-AD98-781FEEA47385}"/>
          </ac:spMkLst>
        </pc:spChg>
        <pc:grpChg chg="add mod">
          <ac:chgData name="David Sepulveda" userId="36cba72f5b02642e" providerId="LiveId" clId="{A947BE14-F7B7-410D-AABD-88747989EB7D}" dt="2021-08-25T16:15:28.980" v="84" actId="14100"/>
          <ac:grpSpMkLst>
            <pc:docMk/>
            <pc:sldMk cId="364123460" sldId="257"/>
            <ac:grpSpMk id="12" creationId="{FFCD264E-8B2A-4E83-A45F-64EC037B0B8D}"/>
          </ac:grpSpMkLst>
        </pc:grpChg>
        <pc:grpChg chg="add mod">
          <ac:chgData name="David Sepulveda" userId="36cba72f5b02642e" providerId="LiveId" clId="{A947BE14-F7B7-410D-AABD-88747989EB7D}" dt="2021-08-25T16:16:24.974" v="104" actId="1076"/>
          <ac:grpSpMkLst>
            <pc:docMk/>
            <pc:sldMk cId="364123460" sldId="257"/>
            <ac:grpSpMk id="22" creationId="{F64213A0-E680-4BB1-942B-34D3B7E214C7}"/>
          </ac:grpSpMkLst>
        </pc:grpChg>
        <pc:grpChg chg="add mod">
          <ac:chgData name="David Sepulveda" userId="36cba72f5b02642e" providerId="LiveId" clId="{A947BE14-F7B7-410D-AABD-88747989EB7D}" dt="2021-08-25T16:17:34.487" v="127" actId="14100"/>
          <ac:grpSpMkLst>
            <pc:docMk/>
            <pc:sldMk cId="364123460" sldId="257"/>
            <ac:grpSpMk id="27" creationId="{AAFD0BBA-2170-4A0B-B8A6-F5B5364153A6}"/>
          </ac:grpSpMkLst>
        </pc:grpChg>
        <pc:grpChg chg="add mod">
          <ac:chgData name="David Sepulveda" userId="36cba72f5b02642e" providerId="LiveId" clId="{A947BE14-F7B7-410D-AABD-88747989EB7D}" dt="2021-08-25T16:19:37.674" v="157" actId="14100"/>
          <ac:grpSpMkLst>
            <pc:docMk/>
            <pc:sldMk cId="364123460" sldId="257"/>
            <ac:grpSpMk id="32" creationId="{E045BFAB-56DA-4BC8-BB21-BCAB0602CE38}"/>
          </ac:grpSpMkLst>
        </pc:grpChg>
        <pc:picChg chg="mod modCrop">
          <ac:chgData name="David Sepulveda" userId="36cba72f5b02642e" providerId="LiveId" clId="{A947BE14-F7B7-410D-AABD-88747989EB7D}" dt="2021-08-26T21:52:24.364" v="1029" actId="1076"/>
          <ac:picMkLst>
            <pc:docMk/>
            <pc:sldMk cId="364123460" sldId="257"/>
            <ac:picMk id="4" creationId="{7ABD000E-DA22-47B8-8A8D-B21855D92392}"/>
          </ac:picMkLst>
        </pc:picChg>
        <pc:cxnChg chg="mod">
          <ac:chgData name="David Sepulveda" userId="36cba72f5b02642e" providerId="LiveId" clId="{A947BE14-F7B7-410D-AABD-88747989EB7D}" dt="2021-08-25T16:14:54.134" v="77"/>
          <ac:cxnSpMkLst>
            <pc:docMk/>
            <pc:sldMk cId="364123460" sldId="257"/>
            <ac:cxnSpMk id="15" creationId="{47302313-3758-4625-B1E2-2AAE92B39C7E}"/>
          </ac:cxnSpMkLst>
        </pc:cxnChg>
        <pc:cxnChg chg="mod">
          <ac:chgData name="David Sepulveda" userId="36cba72f5b02642e" providerId="LiveId" clId="{A947BE14-F7B7-410D-AABD-88747989EB7D}" dt="2021-08-25T16:14:54.134" v="77"/>
          <ac:cxnSpMkLst>
            <pc:docMk/>
            <pc:sldMk cId="364123460" sldId="257"/>
            <ac:cxnSpMk id="17" creationId="{099C4427-24AF-4619-8EF5-A769E720AE43}"/>
          </ac:cxnSpMkLst>
        </pc:cxnChg>
        <pc:cxnChg chg="mod">
          <ac:chgData name="David Sepulveda" userId="36cba72f5b02642e" providerId="LiveId" clId="{A947BE14-F7B7-410D-AABD-88747989EB7D}" dt="2021-08-25T16:14:54.134" v="77"/>
          <ac:cxnSpMkLst>
            <pc:docMk/>
            <pc:sldMk cId="364123460" sldId="257"/>
            <ac:cxnSpMk id="20" creationId="{908F806B-D78F-4694-A861-91723307D5CB}"/>
          </ac:cxnSpMkLst>
        </pc:cxnChg>
        <pc:cxnChg chg="mod">
          <ac:chgData name="David Sepulveda" userId="36cba72f5b02642e" providerId="LiveId" clId="{A947BE14-F7B7-410D-AABD-88747989EB7D}" dt="2021-08-25T16:16:03.972" v="99"/>
          <ac:cxnSpMkLst>
            <pc:docMk/>
            <pc:sldMk cId="364123460" sldId="257"/>
            <ac:cxnSpMk id="23" creationId="{95E5943A-4ECF-4115-A2F1-B6E7223978A9}"/>
          </ac:cxnSpMkLst>
        </pc:cxnChg>
        <pc:cxnChg chg="mod">
          <ac:chgData name="David Sepulveda" userId="36cba72f5b02642e" providerId="LiveId" clId="{A947BE14-F7B7-410D-AABD-88747989EB7D}" dt="2021-08-25T16:16:03.972" v="99"/>
          <ac:cxnSpMkLst>
            <pc:docMk/>
            <pc:sldMk cId="364123460" sldId="257"/>
            <ac:cxnSpMk id="24" creationId="{25AAB43A-2C63-4114-AE5A-F68B1A0E6379}"/>
          </ac:cxnSpMkLst>
        </pc:cxnChg>
        <pc:cxnChg chg="mod">
          <ac:chgData name="David Sepulveda" userId="36cba72f5b02642e" providerId="LiveId" clId="{A947BE14-F7B7-410D-AABD-88747989EB7D}" dt="2021-08-25T16:16:03.972" v="99"/>
          <ac:cxnSpMkLst>
            <pc:docMk/>
            <pc:sldMk cId="364123460" sldId="257"/>
            <ac:cxnSpMk id="25" creationId="{AB4C63E2-52C0-47D9-B5C8-C112B24B71CF}"/>
          </ac:cxnSpMkLst>
        </pc:cxnChg>
        <pc:cxnChg chg="mod">
          <ac:chgData name="David Sepulveda" userId="36cba72f5b02642e" providerId="LiveId" clId="{A947BE14-F7B7-410D-AABD-88747989EB7D}" dt="2021-08-25T16:17:06.374" v="120"/>
          <ac:cxnSpMkLst>
            <pc:docMk/>
            <pc:sldMk cId="364123460" sldId="257"/>
            <ac:cxnSpMk id="28" creationId="{2A34CA88-C927-4197-8D2B-6D196592AF72}"/>
          </ac:cxnSpMkLst>
        </pc:cxnChg>
        <pc:cxnChg chg="mod">
          <ac:chgData name="David Sepulveda" userId="36cba72f5b02642e" providerId="LiveId" clId="{A947BE14-F7B7-410D-AABD-88747989EB7D}" dt="2021-08-25T16:17:06.374" v="120"/>
          <ac:cxnSpMkLst>
            <pc:docMk/>
            <pc:sldMk cId="364123460" sldId="257"/>
            <ac:cxnSpMk id="29" creationId="{7C256DD8-4CC5-4AA5-BAC1-DBBCC922E7E5}"/>
          </ac:cxnSpMkLst>
        </pc:cxnChg>
        <pc:cxnChg chg="mod">
          <ac:chgData name="David Sepulveda" userId="36cba72f5b02642e" providerId="LiveId" clId="{A947BE14-F7B7-410D-AABD-88747989EB7D}" dt="2021-08-25T16:17:06.374" v="120"/>
          <ac:cxnSpMkLst>
            <pc:docMk/>
            <pc:sldMk cId="364123460" sldId="257"/>
            <ac:cxnSpMk id="30" creationId="{C2213B3F-C864-419F-ACCE-081569771AEB}"/>
          </ac:cxnSpMkLst>
        </pc:cxnChg>
        <pc:cxnChg chg="mod">
          <ac:chgData name="David Sepulveda" userId="36cba72f5b02642e" providerId="LiveId" clId="{A947BE14-F7B7-410D-AABD-88747989EB7D}" dt="2021-08-25T16:18:55.769" v="145"/>
          <ac:cxnSpMkLst>
            <pc:docMk/>
            <pc:sldMk cId="364123460" sldId="257"/>
            <ac:cxnSpMk id="33" creationId="{1DB73DD2-BE64-4103-9D9B-296DFB0AD8AB}"/>
          </ac:cxnSpMkLst>
        </pc:cxnChg>
        <pc:cxnChg chg="mod">
          <ac:chgData name="David Sepulveda" userId="36cba72f5b02642e" providerId="LiveId" clId="{A947BE14-F7B7-410D-AABD-88747989EB7D}" dt="2021-08-25T16:18:55.769" v="145"/>
          <ac:cxnSpMkLst>
            <pc:docMk/>
            <pc:sldMk cId="364123460" sldId="257"/>
            <ac:cxnSpMk id="34" creationId="{0DC33F85-E9D4-4E31-8DF2-926F0DFA9107}"/>
          </ac:cxnSpMkLst>
        </pc:cxnChg>
        <pc:cxnChg chg="mod">
          <ac:chgData name="David Sepulveda" userId="36cba72f5b02642e" providerId="LiveId" clId="{A947BE14-F7B7-410D-AABD-88747989EB7D}" dt="2021-08-25T16:18:55.769" v="145"/>
          <ac:cxnSpMkLst>
            <pc:docMk/>
            <pc:sldMk cId="364123460" sldId="257"/>
            <ac:cxnSpMk id="35" creationId="{78831F45-0E62-4B16-B8A7-88DDD88D8444}"/>
          </ac:cxnSpMkLst>
        </pc:cxnChg>
      </pc:sldChg>
      <pc:sldChg chg="addSp delSp modSp new mod">
        <pc:chgData name="David Sepulveda" userId="36cba72f5b02642e" providerId="LiveId" clId="{A947BE14-F7B7-410D-AABD-88747989EB7D}" dt="2021-08-25T16:27:32.489" v="344" actId="20577"/>
        <pc:sldMkLst>
          <pc:docMk/>
          <pc:sldMk cId="922227733" sldId="258"/>
        </pc:sldMkLst>
        <pc:spChg chg="mod">
          <ac:chgData name="David Sepulveda" userId="36cba72f5b02642e" providerId="LiveId" clId="{A947BE14-F7B7-410D-AABD-88747989EB7D}" dt="2021-08-25T16:20:09.138" v="184" actId="20577"/>
          <ac:spMkLst>
            <pc:docMk/>
            <pc:sldMk cId="922227733" sldId="258"/>
            <ac:spMk id="2" creationId="{1A5A2A70-7689-45B1-85E4-BDC7932C71B3}"/>
          </ac:spMkLst>
        </pc:spChg>
        <pc:spChg chg="del">
          <ac:chgData name="David Sepulveda" userId="36cba72f5b02642e" providerId="LiveId" clId="{A947BE14-F7B7-410D-AABD-88747989EB7D}" dt="2021-08-25T16:20:22.230" v="186"/>
          <ac:spMkLst>
            <pc:docMk/>
            <pc:sldMk cId="922227733" sldId="258"/>
            <ac:spMk id="3" creationId="{EF7E5194-9017-454A-B9D4-BB10AAACA7CB}"/>
          </ac:spMkLst>
        </pc:spChg>
        <pc:spChg chg="add mod">
          <ac:chgData name="David Sepulveda" userId="36cba72f5b02642e" providerId="LiveId" clId="{A947BE14-F7B7-410D-AABD-88747989EB7D}" dt="2021-08-25T16:20:54.670" v="200" actId="20577"/>
          <ac:spMkLst>
            <pc:docMk/>
            <pc:sldMk cId="922227733" sldId="258"/>
            <ac:spMk id="6" creationId="{35977BD8-C54E-42F9-B70C-52C943338A68}"/>
          </ac:spMkLst>
        </pc:spChg>
        <pc:spChg chg="add mod">
          <ac:chgData name="David Sepulveda" userId="36cba72f5b02642e" providerId="LiveId" clId="{A947BE14-F7B7-410D-AABD-88747989EB7D}" dt="2021-08-25T16:24:05.189" v="257" actId="1076"/>
          <ac:spMkLst>
            <pc:docMk/>
            <pc:sldMk cId="922227733" sldId="258"/>
            <ac:spMk id="11" creationId="{02E65799-7AF8-440B-81C8-A2E7ABA8082C}"/>
          </ac:spMkLst>
        </pc:spChg>
        <pc:spChg chg="add mod">
          <ac:chgData name="David Sepulveda" userId="36cba72f5b02642e" providerId="LiveId" clId="{A947BE14-F7B7-410D-AABD-88747989EB7D}" dt="2021-08-25T16:25:42.022" v="282" actId="1076"/>
          <ac:spMkLst>
            <pc:docMk/>
            <pc:sldMk cId="922227733" sldId="258"/>
            <ac:spMk id="28" creationId="{BEE337E0-6F04-4EA1-8607-7FCBB37AD096}"/>
          </ac:spMkLst>
        </pc:spChg>
        <pc:spChg chg="add mod">
          <ac:chgData name="David Sepulveda" userId="36cba72f5b02642e" providerId="LiveId" clId="{A947BE14-F7B7-410D-AABD-88747989EB7D}" dt="2021-08-25T16:25:58.487" v="296" actId="20577"/>
          <ac:spMkLst>
            <pc:docMk/>
            <pc:sldMk cId="922227733" sldId="258"/>
            <ac:spMk id="29" creationId="{376441D9-A9ED-4DD1-AB88-242D7289BE24}"/>
          </ac:spMkLst>
        </pc:spChg>
        <pc:spChg chg="add mod">
          <ac:chgData name="David Sepulveda" userId="36cba72f5b02642e" providerId="LiveId" clId="{A947BE14-F7B7-410D-AABD-88747989EB7D}" dt="2021-08-25T16:23:46.461" v="252" actId="20577"/>
          <ac:spMkLst>
            <pc:docMk/>
            <pc:sldMk cId="922227733" sldId="258"/>
            <ac:spMk id="30" creationId="{756434D7-2C8E-4007-9E53-D1163733FFA7}"/>
          </ac:spMkLst>
        </pc:spChg>
        <pc:spChg chg="add mod">
          <ac:chgData name="David Sepulveda" userId="36cba72f5b02642e" providerId="LiveId" clId="{A947BE14-F7B7-410D-AABD-88747989EB7D}" dt="2021-08-25T16:26:46.197" v="318" actId="20577"/>
          <ac:spMkLst>
            <pc:docMk/>
            <pc:sldMk cId="922227733" sldId="258"/>
            <ac:spMk id="31" creationId="{BD56CAC2-F0A1-433E-8CDF-96A9F3D2400D}"/>
          </ac:spMkLst>
        </pc:spChg>
        <pc:spChg chg="add mod">
          <ac:chgData name="David Sepulveda" userId="36cba72f5b02642e" providerId="LiveId" clId="{A947BE14-F7B7-410D-AABD-88747989EB7D}" dt="2021-08-25T16:27:32.489" v="344" actId="20577"/>
          <ac:spMkLst>
            <pc:docMk/>
            <pc:sldMk cId="922227733" sldId="258"/>
            <ac:spMk id="36" creationId="{5310AFC0-D498-4F15-BDCD-2C5034E6A7E7}"/>
          </ac:spMkLst>
        </pc:spChg>
        <pc:grpChg chg="add mod">
          <ac:chgData name="David Sepulveda" userId="36cba72f5b02642e" providerId="LiveId" clId="{A947BE14-F7B7-410D-AABD-88747989EB7D}" dt="2021-08-25T16:21:43.865" v="206" actId="14100"/>
          <ac:grpSpMkLst>
            <pc:docMk/>
            <pc:sldMk cId="922227733" sldId="258"/>
            <ac:grpSpMk id="7" creationId="{115F6B16-BA6C-47E1-A642-F35FEF657E14}"/>
          </ac:grpSpMkLst>
        </pc:grpChg>
        <pc:grpChg chg="add mod">
          <ac:chgData name="David Sepulveda" userId="36cba72f5b02642e" providerId="LiveId" clId="{A947BE14-F7B7-410D-AABD-88747989EB7D}" dt="2021-08-25T16:26:26.669" v="304" actId="1076"/>
          <ac:grpSpMkLst>
            <pc:docMk/>
            <pc:sldMk cId="922227733" sldId="258"/>
            <ac:grpSpMk id="12" creationId="{DD0EE2B1-4454-449C-B442-C9A1DC2BA959}"/>
          </ac:grpSpMkLst>
        </pc:grpChg>
        <pc:grpChg chg="add mod">
          <ac:chgData name="David Sepulveda" userId="36cba72f5b02642e" providerId="LiveId" clId="{A947BE14-F7B7-410D-AABD-88747989EB7D}" dt="2021-08-25T16:24:44.122" v="263" actId="14100"/>
          <ac:grpSpMkLst>
            <pc:docMk/>
            <pc:sldMk cId="922227733" sldId="258"/>
            <ac:grpSpMk id="16" creationId="{2944BE97-28FE-438A-BB7F-8E8AC18D99C8}"/>
          </ac:grpSpMkLst>
        </pc:grpChg>
        <pc:grpChg chg="add mod">
          <ac:chgData name="David Sepulveda" userId="36cba72f5b02642e" providerId="LiveId" clId="{A947BE14-F7B7-410D-AABD-88747989EB7D}" dt="2021-08-25T16:25:36.911" v="281" actId="688"/>
          <ac:grpSpMkLst>
            <pc:docMk/>
            <pc:sldMk cId="922227733" sldId="258"/>
            <ac:grpSpMk id="20" creationId="{B0C150E3-DEA3-4BC9-907A-0741FB6E7749}"/>
          </ac:grpSpMkLst>
        </pc:grpChg>
        <pc:grpChg chg="add mod">
          <ac:chgData name="David Sepulveda" userId="36cba72f5b02642e" providerId="LiveId" clId="{A947BE14-F7B7-410D-AABD-88747989EB7D}" dt="2021-08-25T16:23:02.275" v="232" actId="688"/>
          <ac:grpSpMkLst>
            <pc:docMk/>
            <pc:sldMk cId="922227733" sldId="258"/>
            <ac:grpSpMk id="24" creationId="{384D7364-7C2F-47FE-95D8-0A4BDD638F9A}"/>
          </ac:grpSpMkLst>
        </pc:grpChg>
        <pc:grpChg chg="add mod">
          <ac:chgData name="David Sepulveda" userId="36cba72f5b02642e" providerId="LiveId" clId="{A947BE14-F7B7-410D-AABD-88747989EB7D}" dt="2021-08-25T16:27:10.796" v="324" actId="14100"/>
          <ac:grpSpMkLst>
            <pc:docMk/>
            <pc:sldMk cId="922227733" sldId="258"/>
            <ac:grpSpMk id="32" creationId="{D53DB83A-684A-40F4-966E-5F8FD8AC183C}"/>
          </ac:grpSpMkLst>
        </pc:grpChg>
        <pc:picChg chg="add mod ord">
          <ac:chgData name="David Sepulveda" userId="36cba72f5b02642e" providerId="LiveId" clId="{A947BE14-F7B7-410D-AABD-88747989EB7D}" dt="2021-08-25T16:22:47.853" v="226" actId="1076"/>
          <ac:picMkLst>
            <pc:docMk/>
            <pc:sldMk cId="922227733" sldId="258"/>
            <ac:picMk id="5" creationId="{78EAD8B6-5837-425B-A9FB-955FF47F584C}"/>
          </ac:picMkLst>
        </pc:picChg>
        <pc:cxnChg chg="mod">
          <ac:chgData name="David Sepulveda" userId="36cba72f5b02642e" providerId="LiveId" clId="{A947BE14-F7B7-410D-AABD-88747989EB7D}" dt="2021-08-25T16:21:23.005" v="201"/>
          <ac:cxnSpMkLst>
            <pc:docMk/>
            <pc:sldMk cId="922227733" sldId="258"/>
            <ac:cxnSpMk id="8" creationId="{4CB7738A-31DF-49D2-BD00-A63FFF5D6534}"/>
          </ac:cxnSpMkLst>
        </pc:cxnChg>
        <pc:cxnChg chg="mod">
          <ac:chgData name="David Sepulveda" userId="36cba72f5b02642e" providerId="LiveId" clId="{A947BE14-F7B7-410D-AABD-88747989EB7D}" dt="2021-08-25T16:21:23.005" v="201"/>
          <ac:cxnSpMkLst>
            <pc:docMk/>
            <pc:sldMk cId="922227733" sldId="258"/>
            <ac:cxnSpMk id="9" creationId="{B2B7783C-5750-4517-A791-0147B8D8FB82}"/>
          </ac:cxnSpMkLst>
        </pc:cxnChg>
        <pc:cxnChg chg="mod">
          <ac:chgData name="David Sepulveda" userId="36cba72f5b02642e" providerId="LiveId" clId="{A947BE14-F7B7-410D-AABD-88747989EB7D}" dt="2021-08-25T16:21:23.005" v="201"/>
          <ac:cxnSpMkLst>
            <pc:docMk/>
            <pc:sldMk cId="922227733" sldId="258"/>
            <ac:cxnSpMk id="10" creationId="{7FC44C75-2AB0-4491-A0ED-C5819A279692}"/>
          </ac:cxnSpMkLst>
        </pc:cxnChg>
        <pc:cxnChg chg="mod">
          <ac:chgData name="David Sepulveda" userId="36cba72f5b02642e" providerId="LiveId" clId="{A947BE14-F7B7-410D-AABD-88747989EB7D}" dt="2021-08-25T16:22:24.170" v="221"/>
          <ac:cxnSpMkLst>
            <pc:docMk/>
            <pc:sldMk cId="922227733" sldId="258"/>
            <ac:cxnSpMk id="13" creationId="{13438CA5-7B43-4B62-B9BB-92FD675FA7B5}"/>
          </ac:cxnSpMkLst>
        </pc:cxnChg>
        <pc:cxnChg chg="mod">
          <ac:chgData name="David Sepulveda" userId="36cba72f5b02642e" providerId="LiveId" clId="{A947BE14-F7B7-410D-AABD-88747989EB7D}" dt="2021-08-25T16:22:24.170" v="221"/>
          <ac:cxnSpMkLst>
            <pc:docMk/>
            <pc:sldMk cId="922227733" sldId="258"/>
            <ac:cxnSpMk id="14" creationId="{A80CF23F-89B0-4096-B0C7-1712DEFF6A05}"/>
          </ac:cxnSpMkLst>
        </pc:cxnChg>
        <pc:cxnChg chg="mod">
          <ac:chgData name="David Sepulveda" userId="36cba72f5b02642e" providerId="LiveId" clId="{A947BE14-F7B7-410D-AABD-88747989EB7D}" dt="2021-08-25T16:22:24.170" v="221"/>
          <ac:cxnSpMkLst>
            <pc:docMk/>
            <pc:sldMk cId="922227733" sldId="258"/>
            <ac:cxnSpMk id="15" creationId="{65C3C26F-E5DB-44D9-BE7E-EA2544693DF4}"/>
          </ac:cxnSpMkLst>
        </pc:cxnChg>
        <pc:cxnChg chg="mod">
          <ac:chgData name="David Sepulveda" userId="36cba72f5b02642e" providerId="LiveId" clId="{A947BE14-F7B7-410D-AABD-88747989EB7D}" dt="2021-08-25T16:22:24.829" v="222"/>
          <ac:cxnSpMkLst>
            <pc:docMk/>
            <pc:sldMk cId="922227733" sldId="258"/>
            <ac:cxnSpMk id="17" creationId="{0BA1BB39-6F98-4A48-8F98-7CB2EE9CC1E4}"/>
          </ac:cxnSpMkLst>
        </pc:cxnChg>
        <pc:cxnChg chg="mod">
          <ac:chgData name="David Sepulveda" userId="36cba72f5b02642e" providerId="LiveId" clId="{A947BE14-F7B7-410D-AABD-88747989EB7D}" dt="2021-08-25T16:22:24.829" v="222"/>
          <ac:cxnSpMkLst>
            <pc:docMk/>
            <pc:sldMk cId="922227733" sldId="258"/>
            <ac:cxnSpMk id="18" creationId="{6E86D7B6-6D10-4AC7-84A3-2A2A593F5BAE}"/>
          </ac:cxnSpMkLst>
        </pc:cxnChg>
        <pc:cxnChg chg="mod">
          <ac:chgData name="David Sepulveda" userId="36cba72f5b02642e" providerId="LiveId" clId="{A947BE14-F7B7-410D-AABD-88747989EB7D}" dt="2021-08-25T16:22:24.829" v="222"/>
          <ac:cxnSpMkLst>
            <pc:docMk/>
            <pc:sldMk cId="922227733" sldId="258"/>
            <ac:cxnSpMk id="19" creationId="{68244BD4-F767-4F49-B42B-7E71B8B3C9EC}"/>
          </ac:cxnSpMkLst>
        </pc:cxnChg>
        <pc:cxnChg chg="mod">
          <ac:chgData name="David Sepulveda" userId="36cba72f5b02642e" providerId="LiveId" clId="{A947BE14-F7B7-410D-AABD-88747989EB7D}" dt="2021-08-25T16:22:26.533" v="223"/>
          <ac:cxnSpMkLst>
            <pc:docMk/>
            <pc:sldMk cId="922227733" sldId="258"/>
            <ac:cxnSpMk id="21" creationId="{A2FAFC96-21D5-4E28-A493-C90D03B6A4E8}"/>
          </ac:cxnSpMkLst>
        </pc:cxnChg>
        <pc:cxnChg chg="mod">
          <ac:chgData name="David Sepulveda" userId="36cba72f5b02642e" providerId="LiveId" clId="{A947BE14-F7B7-410D-AABD-88747989EB7D}" dt="2021-08-25T16:22:26.533" v="223"/>
          <ac:cxnSpMkLst>
            <pc:docMk/>
            <pc:sldMk cId="922227733" sldId="258"/>
            <ac:cxnSpMk id="22" creationId="{E9D00E0D-D8A9-4D55-80A4-43F355A74E87}"/>
          </ac:cxnSpMkLst>
        </pc:cxnChg>
        <pc:cxnChg chg="mod">
          <ac:chgData name="David Sepulveda" userId="36cba72f5b02642e" providerId="LiveId" clId="{A947BE14-F7B7-410D-AABD-88747989EB7D}" dt="2021-08-25T16:22:26.533" v="223"/>
          <ac:cxnSpMkLst>
            <pc:docMk/>
            <pc:sldMk cId="922227733" sldId="258"/>
            <ac:cxnSpMk id="23" creationId="{8C64537A-E34E-4681-93F9-86275ADA153D}"/>
          </ac:cxnSpMkLst>
        </pc:cxnChg>
        <pc:cxnChg chg="mod">
          <ac:chgData name="David Sepulveda" userId="36cba72f5b02642e" providerId="LiveId" clId="{A947BE14-F7B7-410D-AABD-88747989EB7D}" dt="2021-08-25T16:22:26.838" v="224"/>
          <ac:cxnSpMkLst>
            <pc:docMk/>
            <pc:sldMk cId="922227733" sldId="258"/>
            <ac:cxnSpMk id="25" creationId="{7FEE1362-BB5F-4F07-8423-76498AF71C76}"/>
          </ac:cxnSpMkLst>
        </pc:cxnChg>
        <pc:cxnChg chg="mod">
          <ac:chgData name="David Sepulveda" userId="36cba72f5b02642e" providerId="LiveId" clId="{A947BE14-F7B7-410D-AABD-88747989EB7D}" dt="2021-08-25T16:22:26.838" v="224"/>
          <ac:cxnSpMkLst>
            <pc:docMk/>
            <pc:sldMk cId="922227733" sldId="258"/>
            <ac:cxnSpMk id="26" creationId="{4EE2DD54-25B8-4D06-954F-6F82ECEDCD0C}"/>
          </ac:cxnSpMkLst>
        </pc:cxnChg>
        <pc:cxnChg chg="mod">
          <ac:chgData name="David Sepulveda" userId="36cba72f5b02642e" providerId="LiveId" clId="{A947BE14-F7B7-410D-AABD-88747989EB7D}" dt="2021-08-25T16:22:26.838" v="224"/>
          <ac:cxnSpMkLst>
            <pc:docMk/>
            <pc:sldMk cId="922227733" sldId="258"/>
            <ac:cxnSpMk id="27" creationId="{1DC38B7E-3753-4EB5-B9B3-F279738070DF}"/>
          </ac:cxnSpMkLst>
        </pc:cxnChg>
        <pc:cxnChg chg="mod">
          <ac:chgData name="David Sepulveda" userId="36cba72f5b02642e" providerId="LiveId" clId="{A947BE14-F7B7-410D-AABD-88747989EB7D}" dt="2021-08-25T16:26:57.060" v="319"/>
          <ac:cxnSpMkLst>
            <pc:docMk/>
            <pc:sldMk cId="922227733" sldId="258"/>
            <ac:cxnSpMk id="33" creationId="{1D70EAA6-F6F5-4B13-B4B2-ED22ED2141CB}"/>
          </ac:cxnSpMkLst>
        </pc:cxnChg>
        <pc:cxnChg chg="mod">
          <ac:chgData name="David Sepulveda" userId="36cba72f5b02642e" providerId="LiveId" clId="{A947BE14-F7B7-410D-AABD-88747989EB7D}" dt="2021-08-25T16:26:57.060" v="319"/>
          <ac:cxnSpMkLst>
            <pc:docMk/>
            <pc:sldMk cId="922227733" sldId="258"/>
            <ac:cxnSpMk id="34" creationId="{273AF22C-9834-40E4-9D85-B5F22E1DC6B3}"/>
          </ac:cxnSpMkLst>
        </pc:cxnChg>
        <pc:cxnChg chg="mod">
          <ac:chgData name="David Sepulveda" userId="36cba72f5b02642e" providerId="LiveId" clId="{A947BE14-F7B7-410D-AABD-88747989EB7D}" dt="2021-08-25T16:26:57.060" v="319"/>
          <ac:cxnSpMkLst>
            <pc:docMk/>
            <pc:sldMk cId="922227733" sldId="258"/>
            <ac:cxnSpMk id="35" creationId="{3EB6E1F0-5CB3-4766-A61F-BA82C5ADD91E}"/>
          </ac:cxnSpMkLst>
        </pc:cxnChg>
      </pc:sldChg>
      <pc:sldChg chg="addSp delSp modSp new mod">
        <pc:chgData name="David Sepulveda" userId="36cba72f5b02642e" providerId="LiveId" clId="{A947BE14-F7B7-410D-AABD-88747989EB7D}" dt="2021-08-26T22:01:59.838" v="1060" actId="164"/>
        <pc:sldMkLst>
          <pc:docMk/>
          <pc:sldMk cId="3123003218" sldId="259"/>
        </pc:sldMkLst>
        <pc:spChg chg="mod">
          <ac:chgData name="David Sepulveda" userId="36cba72f5b02642e" providerId="LiveId" clId="{A947BE14-F7B7-410D-AABD-88747989EB7D}" dt="2021-08-25T16:28:01.131" v="354" actId="20577"/>
          <ac:spMkLst>
            <pc:docMk/>
            <pc:sldMk cId="3123003218" sldId="259"/>
            <ac:spMk id="2" creationId="{DA17EEB7-CA90-41B1-AF0F-566BBC001E6C}"/>
          </ac:spMkLst>
        </pc:spChg>
        <pc:spChg chg="add mod">
          <ac:chgData name="David Sepulveda" userId="36cba72f5b02642e" providerId="LiveId" clId="{A947BE14-F7B7-410D-AABD-88747989EB7D}" dt="2021-08-26T22:01:59.838" v="1060" actId="164"/>
          <ac:spMkLst>
            <pc:docMk/>
            <pc:sldMk cId="3123003218" sldId="259"/>
            <ac:spMk id="5" creationId="{FF654BD3-B9F0-4F77-8B54-D9CBC13A4254}"/>
          </ac:spMkLst>
        </pc:spChg>
        <pc:spChg chg="add mod">
          <ac:chgData name="David Sepulveda" userId="36cba72f5b02642e" providerId="LiveId" clId="{A947BE14-F7B7-410D-AABD-88747989EB7D}" dt="2021-08-26T22:01:59.838" v="1060" actId="164"/>
          <ac:spMkLst>
            <pc:docMk/>
            <pc:sldMk cId="3123003218" sldId="259"/>
            <ac:spMk id="7" creationId="{90354A49-1366-4DF5-BBBD-14A30EBA01E6}"/>
          </ac:spMkLst>
        </pc:spChg>
        <pc:spChg chg="add mod">
          <ac:chgData name="David Sepulveda" userId="36cba72f5b02642e" providerId="LiveId" clId="{A947BE14-F7B7-410D-AABD-88747989EB7D}" dt="2021-08-26T22:01:59.838" v="1060" actId="164"/>
          <ac:spMkLst>
            <pc:docMk/>
            <pc:sldMk cId="3123003218" sldId="259"/>
            <ac:spMk id="11" creationId="{3850CF86-7FD4-47DE-9638-7D2BA1117020}"/>
          </ac:spMkLst>
        </pc:spChg>
        <pc:spChg chg="add mod">
          <ac:chgData name="David Sepulveda" userId="36cba72f5b02642e" providerId="LiveId" clId="{A947BE14-F7B7-410D-AABD-88747989EB7D}" dt="2021-08-26T22:01:59.838" v="1060" actId="164"/>
          <ac:spMkLst>
            <pc:docMk/>
            <pc:sldMk cId="3123003218" sldId="259"/>
            <ac:spMk id="12" creationId="{4713D0BF-F157-428B-9F83-F5F0F9D32FB4}"/>
          </ac:spMkLst>
        </pc:spChg>
        <pc:spChg chg="add">
          <ac:chgData name="David Sepulveda" userId="36cba72f5b02642e" providerId="LiveId" clId="{A947BE14-F7B7-410D-AABD-88747989EB7D}" dt="2021-08-25T16:46:26.440" v="403" actId="22"/>
          <ac:spMkLst>
            <pc:docMk/>
            <pc:sldMk cId="3123003218" sldId="259"/>
            <ac:spMk id="14" creationId="{69FF2123-5645-492F-9C78-B316E3AB539B}"/>
          </ac:spMkLst>
        </pc:spChg>
        <pc:spChg chg="add mod">
          <ac:chgData name="David Sepulveda" userId="36cba72f5b02642e" providerId="LiveId" clId="{A947BE14-F7B7-410D-AABD-88747989EB7D}" dt="2021-08-26T22:01:59.838" v="1060" actId="164"/>
          <ac:spMkLst>
            <pc:docMk/>
            <pc:sldMk cId="3123003218" sldId="259"/>
            <ac:spMk id="17" creationId="{13AE84BE-965B-4211-BD8E-F2D29E4198DC}"/>
          </ac:spMkLst>
        </pc:spChg>
        <pc:spChg chg="add mod">
          <ac:chgData name="David Sepulveda" userId="36cba72f5b02642e" providerId="LiveId" clId="{A947BE14-F7B7-410D-AABD-88747989EB7D}" dt="2021-08-26T22:01:59.838" v="1060" actId="164"/>
          <ac:spMkLst>
            <pc:docMk/>
            <pc:sldMk cId="3123003218" sldId="259"/>
            <ac:spMk id="21" creationId="{7C4057AA-1F1D-4457-8180-03F571A39A0B}"/>
          </ac:spMkLst>
        </pc:spChg>
        <pc:grpChg chg="add mod">
          <ac:chgData name="David Sepulveda" userId="36cba72f5b02642e" providerId="LiveId" clId="{A947BE14-F7B7-410D-AABD-88747989EB7D}" dt="2021-08-26T21:55:34.165" v="1041" actId="164"/>
          <ac:grpSpMkLst>
            <pc:docMk/>
            <pc:sldMk cId="3123003218" sldId="259"/>
            <ac:grpSpMk id="13" creationId="{037791EB-8871-4F87-909C-8DD335373EE3}"/>
          </ac:grpSpMkLst>
        </pc:grpChg>
        <pc:grpChg chg="add mod">
          <ac:chgData name="David Sepulveda" userId="36cba72f5b02642e" providerId="LiveId" clId="{A947BE14-F7B7-410D-AABD-88747989EB7D}" dt="2021-08-26T21:55:33.625" v="1040" actId="164"/>
          <ac:grpSpMkLst>
            <pc:docMk/>
            <pc:sldMk cId="3123003218" sldId="259"/>
            <ac:grpSpMk id="15" creationId="{AEC05EE8-0FC1-45B7-883E-D018FCFBE562}"/>
          </ac:grpSpMkLst>
        </pc:grpChg>
        <pc:grpChg chg="add mod">
          <ac:chgData name="David Sepulveda" userId="36cba72f5b02642e" providerId="LiveId" clId="{A947BE14-F7B7-410D-AABD-88747989EB7D}" dt="2021-08-26T22:01:59.838" v="1060" actId="164"/>
          <ac:grpSpMkLst>
            <pc:docMk/>
            <pc:sldMk cId="3123003218" sldId="259"/>
            <ac:grpSpMk id="16" creationId="{F0956BC1-B5C3-4E65-9727-10AADAAB4346}"/>
          </ac:grpSpMkLst>
        </pc:grpChg>
        <pc:grpChg chg="add mod">
          <ac:chgData name="David Sepulveda" userId="36cba72f5b02642e" providerId="LiveId" clId="{A947BE14-F7B7-410D-AABD-88747989EB7D}" dt="2021-08-26T22:01:59.838" v="1060" actId="164"/>
          <ac:grpSpMkLst>
            <pc:docMk/>
            <pc:sldMk cId="3123003218" sldId="259"/>
            <ac:grpSpMk id="18" creationId="{FAFE25AC-49C8-42AD-947D-F57056EC688E}"/>
          </ac:grpSpMkLst>
        </pc:grpChg>
        <pc:grpChg chg="add mod">
          <ac:chgData name="David Sepulveda" userId="36cba72f5b02642e" providerId="LiveId" clId="{A947BE14-F7B7-410D-AABD-88747989EB7D}" dt="2021-08-26T22:01:59.838" v="1060" actId="164"/>
          <ac:grpSpMkLst>
            <pc:docMk/>
            <pc:sldMk cId="3123003218" sldId="259"/>
            <ac:grpSpMk id="19" creationId="{AAA9C77F-0C92-43DA-86DE-E6608ADCE83E}"/>
          </ac:grpSpMkLst>
        </pc:grpChg>
        <pc:picChg chg="add mod">
          <ac:chgData name="David Sepulveda" userId="36cba72f5b02642e" providerId="LiveId" clId="{A947BE14-F7B7-410D-AABD-88747989EB7D}" dt="2021-08-26T22:01:59.838" v="1060" actId="164"/>
          <ac:picMkLst>
            <pc:docMk/>
            <pc:sldMk cId="3123003218" sldId="259"/>
            <ac:picMk id="6" creationId="{C26F695F-8E2A-4CEB-B724-DBD5A7A34E25}"/>
          </ac:picMkLst>
        </pc:picChg>
        <pc:picChg chg="add mod">
          <ac:chgData name="David Sepulveda" userId="36cba72f5b02642e" providerId="LiveId" clId="{A947BE14-F7B7-410D-AABD-88747989EB7D}" dt="2021-08-26T22:01:59.838" v="1060" actId="164"/>
          <ac:picMkLst>
            <pc:docMk/>
            <pc:sldMk cId="3123003218" sldId="259"/>
            <ac:picMk id="10" creationId="{F009B91E-DB75-4278-B582-17E2928C3CEE}"/>
          </ac:picMkLst>
        </pc:picChg>
        <pc:picChg chg="add mod">
          <ac:chgData name="David Sepulveda" userId="36cba72f5b02642e" providerId="LiveId" clId="{A947BE14-F7B7-410D-AABD-88747989EB7D}" dt="2021-08-26T22:01:59.838" v="1060" actId="164"/>
          <ac:picMkLst>
            <pc:docMk/>
            <pc:sldMk cId="3123003218" sldId="259"/>
            <ac:picMk id="2050" creationId="{6B85EEB0-E2AF-4F74-96B6-2AEE8BB60B7B}"/>
          </ac:picMkLst>
        </pc:picChg>
        <pc:picChg chg="add mod">
          <ac:chgData name="David Sepulveda" userId="36cba72f5b02642e" providerId="LiveId" clId="{A947BE14-F7B7-410D-AABD-88747989EB7D}" dt="2021-08-26T22:01:59.838" v="1060" actId="164"/>
          <ac:picMkLst>
            <pc:docMk/>
            <pc:sldMk cId="3123003218" sldId="259"/>
            <ac:picMk id="2052" creationId="{8654559F-EF2E-4D0A-BBDC-51801BD5D79D}"/>
          </ac:picMkLst>
        </pc:picChg>
        <pc:picChg chg="add mod">
          <ac:chgData name="David Sepulveda" userId="36cba72f5b02642e" providerId="LiveId" clId="{A947BE14-F7B7-410D-AABD-88747989EB7D}" dt="2021-08-26T22:01:59.838" v="1060" actId="164"/>
          <ac:picMkLst>
            <pc:docMk/>
            <pc:sldMk cId="3123003218" sldId="259"/>
            <ac:picMk id="2054" creationId="{B1168E0B-5F4B-40A1-9E30-ADDE063B9726}"/>
          </ac:picMkLst>
        </pc:picChg>
        <pc:picChg chg="add del mod">
          <ac:chgData name="David Sepulveda" userId="36cba72f5b02642e" providerId="LiveId" clId="{A947BE14-F7B7-410D-AABD-88747989EB7D}" dt="2021-08-25T16:47:14.456" v="409" actId="478"/>
          <ac:picMkLst>
            <pc:docMk/>
            <pc:sldMk cId="3123003218" sldId="259"/>
            <ac:picMk id="2056" creationId="{288149F0-FBBD-4ABB-BAFE-C4BB2D01BAF1}"/>
          </ac:picMkLst>
        </pc:picChg>
        <pc:picChg chg="add mod">
          <ac:chgData name="David Sepulveda" userId="36cba72f5b02642e" providerId="LiveId" clId="{A947BE14-F7B7-410D-AABD-88747989EB7D}" dt="2021-08-26T22:01:59.838" v="1060" actId="164"/>
          <ac:picMkLst>
            <pc:docMk/>
            <pc:sldMk cId="3123003218" sldId="259"/>
            <ac:picMk id="2058" creationId="{89B037FB-4DA2-4FFE-A014-4A1160172C29}"/>
          </ac:picMkLst>
        </pc:picChg>
        <pc:picChg chg="add mod">
          <ac:chgData name="David Sepulveda" userId="36cba72f5b02642e" providerId="LiveId" clId="{A947BE14-F7B7-410D-AABD-88747989EB7D}" dt="2021-08-26T22:01:59.838" v="1060" actId="164"/>
          <ac:picMkLst>
            <pc:docMk/>
            <pc:sldMk cId="3123003218" sldId="259"/>
            <ac:picMk id="2060" creationId="{81C1F0D8-4657-4383-A9F6-A87E99446195}"/>
          </ac:picMkLst>
        </pc:picChg>
      </pc:sldChg>
      <pc:sldChg chg="addSp modSp new mod">
        <pc:chgData name="David Sepulveda" userId="36cba72f5b02642e" providerId="LiveId" clId="{A947BE14-F7B7-410D-AABD-88747989EB7D}" dt="2021-08-26T22:02:10.248" v="1062" actId="164"/>
        <pc:sldMkLst>
          <pc:docMk/>
          <pc:sldMk cId="105051142" sldId="260"/>
        </pc:sldMkLst>
        <pc:spChg chg="mod">
          <ac:chgData name="David Sepulveda" userId="36cba72f5b02642e" providerId="LiveId" clId="{A947BE14-F7B7-410D-AABD-88747989EB7D}" dt="2021-08-25T16:51:37.941" v="455" actId="20577"/>
          <ac:spMkLst>
            <pc:docMk/>
            <pc:sldMk cId="105051142" sldId="260"/>
            <ac:spMk id="2" creationId="{38EE1421-3EA8-4880-B170-BE6AFD564C2B}"/>
          </ac:spMkLst>
        </pc:spChg>
        <pc:spChg chg="add mod">
          <ac:chgData name="David Sepulveda" userId="36cba72f5b02642e" providerId="LiveId" clId="{A947BE14-F7B7-410D-AABD-88747989EB7D}" dt="2021-08-26T22:02:10.248" v="1062" actId="164"/>
          <ac:spMkLst>
            <pc:docMk/>
            <pc:sldMk cId="105051142" sldId="260"/>
            <ac:spMk id="5" creationId="{766D8189-94A9-4677-BA20-FA0A9002E5CD}"/>
          </ac:spMkLst>
        </pc:spChg>
        <pc:spChg chg="add mod">
          <ac:chgData name="David Sepulveda" userId="36cba72f5b02642e" providerId="LiveId" clId="{A947BE14-F7B7-410D-AABD-88747989EB7D}" dt="2021-08-26T22:02:10.248" v="1062" actId="164"/>
          <ac:spMkLst>
            <pc:docMk/>
            <pc:sldMk cId="105051142" sldId="260"/>
            <ac:spMk id="7" creationId="{3CA55148-3B26-4930-9B44-3B9101B9119E}"/>
          </ac:spMkLst>
        </pc:spChg>
        <pc:grpChg chg="add mod">
          <ac:chgData name="David Sepulveda" userId="36cba72f5b02642e" providerId="LiveId" clId="{A947BE14-F7B7-410D-AABD-88747989EB7D}" dt="2021-08-26T22:01:54.361" v="1057" actId="164"/>
          <ac:grpSpMkLst>
            <pc:docMk/>
            <pc:sldMk cId="105051142" sldId="260"/>
            <ac:grpSpMk id="8" creationId="{A3172464-CBB4-47B4-AD89-378F65843D5E}"/>
          </ac:grpSpMkLst>
        </pc:grpChg>
        <pc:grpChg chg="add mod">
          <ac:chgData name="David Sepulveda" userId="36cba72f5b02642e" providerId="LiveId" clId="{A947BE14-F7B7-410D-AABD-88747989EB7D}" dt="2021-08-26T22:02:10.248" v="1062" actId="164"/>
          <ac:grpSpMkLst>
            <pc:docMk/>
            <pc:sldMk cId="105051142" sldId="260"/>
            <ac:grpSpMk id="9" creationId="{3BE886F6-8C2E-495D-9083-6B831E00A4E9}"/>
          </ac:grpSpMkLst>
        </pc:grpChg>
        <pc:picChg chg="add mod">
          <ac:chgData name="David Sepulveda" userId="36cba72f5b02642e" providerId="LiveId" clId="{A947BE14-F7B7-410D-AABD-88747989EB7D}" dt="2021-08-26T22:02:10.248" v="1062" actId="164"/>
          <ac:picMkLst>
            <pc:docMk/>
            <pc:sldMk cId="105051142" sldId="260"/>
            <ac:picMk id="4" creationId="{5BD2DDE1-0D91-4E30-AB51-FB7B56C27872}"/>
          </ac:picMkLst>
        </pc:picChg>
        <pc:picChg chg="add mod">
          <ac:chgData name="David Sepulveda" userId="36cba72f5b02642e" providerId="LiveId" clId="{A947BE14-F7B7-410D-AABD-88747989EB7D}" dt="2021-08-26T22:02:10.248" v="1062" actId="164"/>
          <ac:picMkLst>
            <pc:docMk/>
            <pc:sldMk cId="105051142" sldId="260"/>
            <ac:picMk id="6" creationId="{F2DEBB93-572A-4149-AD10-2A00FF354631}"/>
          </ac:picMkLst>
        </pc:picChg>
      </pc:sldChg>
      <pc:sldChg chg="addSp delSp modSp new mod">
        <pc:chgData name="David Sepulveda" userId="36cba72f5b02642e" providerId="LiveId" clId="{A947BE14-F7B7-410D-AABD-88747989EB7D}" dt="2021-08-27T03:05:50.458" v="1410" actId="732"/>
        <pc:sldMkLst>
          <pc:docMk/>
          <pc:sldMk cId="1064986391" sldId="261"/>
        </pc:sldMkLst>
        <pc:spChg chg="mod">
          <ac:chgData name="David Sepulveda" userId="36cba72f5b02642e" providerId="LiveId" clId="{A947BE14-F7B7-410D-AABD-88747989EB7D}" dt="2021-08-25T16:54:23.806" v="506" actId="20577"/>
          <ac:spMkLst>
            <pc:docMk/>
            <pc:sldMk cId="1064986391" sldId="261"/>
            <ac:spMk id="2" creationId="{3CFF824A-D15F-4C89-BFA9-A773450E8802}"/>
          </ac:spMkLst>
        </pc:spChg>
        <pc:spChg chg="del">
          <ac:chgData name="David Sepulveda" userId="36cba72f5b02642e" providerId="LiveId" clId="{A947BE14-F7B7-410D-AABD-88747989EB7D}" dt="2021-08-25T16:56:21.080" v="508"/>
          <ac:spMkLst>
            <pc:docMk/>
            <pc:sldMk cId="1064986391" sldId="261"/>
            <ac:spMk id="3" creationId="{97828103-3D0D-4588-9F8E-B8F066E2C285}"/>
          </ac:spMkLst>
        </pc:spChg>
        <pc:spChg chg="add mod">
          <ac:chgData name="David Sepulveda" userId="36cba72f5b02642e" providerId="LiveId" clId="{A947BE14-F7B7-410D-AABD-88747989EB7D}" dt="2021-08-25T16:56:59.955" v="522" actId="20577"/>
          <ac:spMkLst>
            <pc:docMk/>
            <pc:sldMk cId="1064986391" sldId="261"/>
            <ac:spMk id="6" creationId="{A977C3F0-5A9E-42A4-BB25-C9C053851DE8}"/>
          </ac:spMkLst>
        </pc:spChg>
        <pc:spChg chg="add mod">
          <ac:chgData name="David Sepulveda" userId="36cba72f5b02642e" providerId="LiveId" clId="{A947BE14-F7B7-410D-AABD-88747989EB7D}" dt="2021-08-25T16:57:55.117" v="537" actId="20577"/>
          <ac:spMkLst>
            <pc:docMk/>
            <pc:sldMk cId="1064986391" sldId="261"/>
            <ac:spMk id="11" creationId="{12E236D9-3861-47C2-BEB2-05738FC27F6B}"/>
          </ac:spMkLst>
        </pc:spChg>
        <pc:spChg chg="add mod">
          <ac:chgData name="David Sepulveda" userId="36cba72f5b02642e" providerId="LiveId" clId="{A947BE14-F7B7-410D-AABD-88747989EB7D}" dt="2021-08-25T16:58:57.596" v="562" actId="20577"/>
          <ac:spMkLst>
            <pc:docMk/>
            <pc:sldMk cId="1064986391" sldId="261"/>
            <ac:spMk id="16" creationId="{66C14867-54FB-4BBF-BCEF-A0CE3E04122D}"/>
          </ac:spMkLst>
        </pc:spChg>
        <pc:spChg chg="add mod">
          <ac:chgData name="David Sepulveda" userId="36cba72f5b02642e" providerId="LiveId" clId="{A947BE14-F7B7-410D-AABD-88747989EB7D}" dt="2021-08-25T16:59:55.834" v="585" actId="20577"/>
          <ac:spMkLst>
            <pc:docMk/>
            <pc:sldMk cId="1064986391" sldId="261"/>
            <ac:spMk id="21" creationId="{3953D0F8-CF62-4BB2-98EF-C9884B0390CF}"/>
          </ac:spMkLst>
        </pc:spChg>
        <pc:spChg chg="add mod">
          <ac:chgData name="David Sepulveda" userId="36cba72f5b02642e" providerId="LiveId" clId="{A947BE14-F7B7-410D-AABD-88747989EB7D}" dt="2021-08-25T17:00:58.033" v="600" actId="20577"/>
          <ac:spMkLst>
            <pc:docMk/>
            <pc:sldMk cId="1064986391" sldId="261"/>
            <ac:spMk id="26" creationId="{817F1387-E519-481C-B40C-1F52581C5B29}"/>
          </ac:spMkLst>
        </pc:spChg>
        <pc:spChg chg="add mod">
          <ac:chgData name="David Sepulveda" userId="36cba72f5b02642e" providerId="LiveId" clId="{A947BE14-F7B7-410D-AABD-88747989EB7D}" dt="2021-08-25T17:01:34.872" v="619" actId="20577"/>
          <ac:spMkLst>
            <pc:docMk/>
            <pc:sldMk cId="1064986391" sldId="261"/>
            <ac:spMk id="31" creationId="{156EFB16-8A61-4008-8C43-B66CAF343ED9}"/>
          </ac:spMkLst>
        </pc:spChg>
        <pc:spChg chg="add mod">
          <ac:chgData name="David Sepulveda" userId="36cba72f5b02642e" providerId="LiveId" clId="{A947BE14-F7B7-410D-AABD-88747989EB7D}" dt="2021-08-25T17:03:02.163" v="662" actId="20577"/>
          <ac:spMkLst>
            <pc:docMk/>
            <pc:sldMk cId="1064986391" sldId="261"/>
            <ac:spMk id="36" creationId="{34CE9799-A7CB-452D-9F4F-3F1AF0F49E68}"/>
          </ac:spMkLst>
        </pc:spChg>
        <pc:grpChg chg="add mod">
          <ac:chgData name="David Sepulveda" userId="36cba72f5b02642e" providerId="LiveId" clId="{A947BE14-F7B7-410D-AABD-88747989EB7D}" dt="2021-08-25T16:57:44.189" v="526" actId="14100"/>
          <ac:grpSpMkLst>
            <pc:docMk/>
            <pc:sldMk cId="1064986391" sldId="261"/>
            <ac:grpSpMk id="7" creationId="{2260D7F5-418D-4F32-A051-54905745C0B0}"/>
          </ac:grpSpMkLst>
        </pc:grpChg>
        <pc:grpChg chg="add mod">
          <ac:chgData name="David Sepulveda" userId="36cba72f5b02642e" providerId="LiveId" clId="{A947BE14-F7B7-410D-AABD-88747989EB7D}" dt="2021-08-25T16:58:37.273" v="546" actId="14100"/>
          <ac:grpSpMkLst>
            <pc:docMk/>
            <pc:sldMk cId="1064986391" sldId="261"/>
            <ac:grpSpMk id="12" creationId="{7D8C46C6-DDD4-42C9-8846-6B5BAA28A3B1}"/>
          </ac:grpSpMkLst>
        </pc:grpChg>
        <pc:grpChg chg="add mod">
          <ac:chgData name="David Sepulveda" userId="36cba72f5b02642e" providerId="LiveId" clId="{A947BE14-F7B7-410D-AABD-88747989EB7D}" dt="2021-08-25T16:59:36.990" v="571" actId="1076"/>
          <ac:grpSpMkLst>
            <pc:docMk/>
            <pc:sldMk cId="1064986391" sldId="261"/>
            <ac:grpSpMk id="17" creationId="{DFBD8798-9332-4AB0-B4D9-87F02FB42C2E}"/>
          </ac:grpSpMkLst>
        </pc:grpChg>
        <pc:grpChg chg="add mod">
          <ac:chgData name="David Sepulveda" userId="36cba72f5b02642e" providerId="LiveId" clId="{A947BE14-F7B7-410D-AABD-88747989EB7D}" dt="2021-08-25T17:00:36.570" v="588" actId="14100"/>
          <ac:grpSpMkLst>
            <pc:docMk/>
            <pc:sldMk cId="1064986391" sldId="261"/>
            <ac:grpSpMk id="22" creationId="{D43EDC73-37BB-4840-AE6A-5A0680876D66}"/>
          </ac:grpSpMkLst>
        </pc:grpChg>
        <pc:grpChg chg="add mod">
          <ac:chgData name="David Sepulveda" userId="36cba72f5b02642e" providerId="LiveId" clId="{A947BE14-F7B7-410D-AABD-88747989EB7D}" dt="2021-08-25T17:01:19.111" v="605" actId="14100"/>
          <ac:grpSpMkLst>
            <pc:docMk/>
            <pc:sldMk cId="1064986391" sldId="261"/>
            <ac:grpSpMk id="27" creationId="{E2805B8E-DE97-4B45-B88B-CF4DCC63C2FE}"/>
          </ac:grpSpMkLst>
        </pc:grpChg>
        <pc:grpChg chg="add mod">
          <ac:chgData name="David Sepulveda" userId="36cba72f5b02642e" providerId="LiveId" clId="{A947BE14-F7B7-410D-AABD-88747989EB7D}" dt="2021-08-25T17:02:13.573" v="624" actId="14100"/>
          <ac:grpSpMkLst>
            <pc:docMk/>
            <pc:sldMk cId="1064986391" sldId="261"/>
            <ac:grpSpMk id="32" creationId="{8161A0C4-76DD-4358-9159-9D18EB044E5D}"/>
          </ac:grpSpMkLst>
        </pc:grpChg>
        <pc:picChg chg="add mod ord modCrop">
          <ac:chgData name="David Sepulveda" userId="36cba72f5b02642e" providerId="LiveId" clId="{A947BE14-F7B7-410D-AABD-88747989EB7D}" dt="2021-08-27T03:05:50.458" v="1410" actId="732"/>
          <ac:picMkLst>
            <pc:docMk/>
            <pc:sldMk cId="1064986391" sldId="261"/>
            <ac:picMk id="5" creationId="{54FF8932-2AB9-4FE7-A441-40D3448A19E9}"/>
          </ac:picMkLst>
        </pc:picChg>
        <pc:cxnChg chg="mod">
          <ac:chgData name="David Sepulveda" userId="36cba72f5b02642e" providerId="LiveId" clId="{A947BE14-F7B7-410D-AABD-88747989EB7D}" dt="2021-08-25T16:57:10.816" v="523"/>
          <ac:cxnSpMkLst>
            <pc:docMk/>
            <pc:sldMk cId="1064986391" sldId="261"/>
            <ac:cxnSpMk id="8" creationId="{F472C6A7-ED6E-4E4A-ADA0-B8FCDD9FD36A}"/>
          </ac:cxnSpMkLst>
        </pc:cxnChg>
        <pc:cxnChg chg="mod">
          <ac:chgData name="David Sepulveda" userId="36cba72f5b02642e" providerId="LiveId" clId="{A947BE14-F7B7-410D-AABD-88747989EB7D}" dt="2021-08-25T16:57:10.816" v="523"/>
          <ac:cxnSpMkLst>
            <pc:docMk/>
            <pc:sldMk cId="1064986391" sldId="261"/>
            <ac:cxnSpMk id="9" creationId="{6D3B9C4C-A0F2-4F82-918C-B1BDC6D3A0E0}"/>
          </ac:cxnSpMkLst>
        </pc:cxnChg>
        <pc:cxnChg chg="mod">
          <ac:chgData name="David Sepulveda" userId="36cba72f5b02642e" providerId="LiveId" clId="{A947BE14-F7B7-410D-AABD-88747989EB7D}" dt="2021-08-25T16:57:10.816" v="523"/>
          <ac:cxnSpMkLst>
            <pc:docMk/>
            <pc:sldMk cId="1064986391" sldId="261"/>
            <ac:cxnSpMk id="10" creationId="{B809D116-9DA5-4D8E-BE67-3343DEBD2081}"/>
          </ac:cxnSpMkLst>
        </pc:cxnChg>
        <pc:cxnChg chg="mod">
          <ac:chgData name="David Sepulveda" userId="36cba72f5b02642e" providerId="LiveId" clId="{A947BE14-F7B7-410D-AABD-88747989EB7D}" dt="2021-08-25T16:58:18.438" v="538"/>
          <ac:cxnSpMkLst>
            <pc:docMk/>
            <pc:sldMk cId="1064986391" sldId="261"/>
            <ac:cxnSpMk id="13" creationId="{B2123569-413F-4759-9EB8-B18B870C0B27}"/>
          </ac:cxnSpMkLst>
        </pc:cxnChg>
        <pc:cxnChg chg="mod">
          <ac:chgData name="David Sepulveda" userId="36cba72f5b02642e" providerId="LiveId" clId="{A947BE14-F7B7-410D-AABD-88747989EB7D}" dt="2021-08-25T16:58:18.438" v="538"/>
          <ac:cxnSpMkLst>
            <pc:docMk/>
            <pc:sldMk cId="1064986391" sldId="261"/>
            <ac:cxnSpMk id="14" creationId="{B6497DE9-DFB7-425A-A18C-DE9BA1B293BF}"/>
          </ac:cxnSpMkLst>
        </pc:cxnChg>
        <pc:cxnChg chg="mod">
          <ac:chgData name="David Sepulveda" userId="36cba72f5b02642e" providerId="LiveId" clId="{A947BE14-F7B7-410D-AABD-88747989EB7D}" dt="2021-08-25T16:58:18.438" v="538"/>
          <ac:cxnSpMkLst>
            <pc:docMk/>
            <pc:sldMk cId="1064986391" sldId="261"/>
            <ac:cxnSpMk id="15" creationId="{44BF27C9-6CDF-4E49-A838-D902DC3E9D0B}"/>
          </ac:cxnSpMkLst>
        </pc:cxnChg>
        <pc:cxnChg chg="mod">
          <ac:chgData name="David Sepulveda" userId="36cba72f5b02642e" providerId="LiveId" clId="{A947BE14-F7B7-410D-AABD-88747989EB7D}" dt="2021-08-25T16:59:12.166" v="563"/>
          <ac:cxnSpMkLst>
            <pc:docMk/>
            <pc:sldMk cId="1064986391" sldId="261"/>
            <ac:cxnSpMk id="18" creationId="{F1D0B1EC-90A4-4D7E-BDAD-E2C8CC60E8CD}"/>
          </ac:cxnSpMkLst>
        </pc:cxnChg>
        <pc:cxnChg chg="mod">
          <ac:chgData name="David Sepulveda" userId="36cba72f5b02642e" providerId="LiveId" clId="{A947BE14-F7B7-410D-AABD-88747989EB7D}" dt="2021-08-25T16:59:12.166" v="563"/>
          <ac:cxnSpMkLst>
            <pc:docMk/>
            <pc:sldMk cId="1064986391" sldId="261"/>
            <ac:cxnSpMk id="19" creationId="{904C9C02-15A1-4AC3-B49F-D026969EDF43}"/>
          </ac:cxnSpMkLst>
        </pc:cxnChg>
        <pc:cxnChg chg="mod">
          <ac:chgData name="David Sepulveda" userId="36cba72f5b02642e" providerId="LiveId" clId="{A947BE14-F7B7-410D-AABD-88747989EB7D}" dt="2021-08-25T16:59:12.166" v="563"/>
          <ac:cxnSpMkLst>
            <pc:docMk/>
            <pc:sldMk cId="1064986391" sldId="261"/>
            <ac:cxnSpMk id="20" creationId="{0B5ACDD8-22AF-4852-AFDB-234D51E0A96F}"/>
          </ac:cxnSpMkLst>
        </pc:cxnChg>
        <pc:cxnChg chg="mod">
          <ac:chgData name="David Sepulveda" userId="36cba72f5b02642e" providerId="LiveId" clId="{A947BE14-F7B7-410D-AABD-88747989EB7D}" dt="2021-08-25T17:00:29.453" v="586"/>
          <ac:cxnSpMkLst>
            <pc:docMk/>
            <pc:sldMk cId="1064986391" sldId="261"/>
            <ac:cxnSpMk id="23" creationId="{EBA21093-4BDA-40A1-8C56-30C8D4E76F05}"/>
          </ac:cxnSpMkLst>
        </pc:cxnChg>
        <pc:cxnChg chg="mod">
          <ac:chgData name="David Sepulveda" userId="36cba72f5b02642e" providerId="LiveId" clId="{A947BE14-F7B7-410D-AABD-88747989EB7D}" dt="2021-08-25T17:00:29.453" v="586"/>
          <ac:cxnSpMkLst>
            <pc:docMk/>
            <pc:sldMk cId="1064986391" sldId="261"/>
            <ac:cxnSpMk id="24" creationId="{F6BD9216-1E7B-4AEB-BEE9-26D46A6EB91A}"/>
          </ac:cxnSpMkLst>
        </pc:cxnChg>
        <pc:cxnChg chg="mod">
          <ac:chgData name="David Sepulveda" userId="36cba72f5b02642e" providerId="LiveId" clId="{A947BE14-F7B7-410D-AABD-88747989EB7D}" dt="2021-08-25T17:00:29.453" v="586"/>
          <ac:cxnSpMkLst>
            <pc:docMk/>
            <pc:sldMk cId="1064986391" sldId="261"/>
            <ac:cxnSpMk id="25" creationId="{C095FF6D-BE87-4A3B-B1D9-60F747743920}"/>
          </ac:cxnSpMkLst>
        </pc:cxnChg>
        <pc:cxnChg chg="mod">
          <ac:chgData name="David Sepulveda" userId="36cba72f5b02642e" providerId="LiveId" clId="{A947BE14-F7B7-410D-AABD-88747989EB7D}" dt="2021-08-25T17:01:08.762" v="601"/>
          <ac:cxnSpMkLst>
            <pc:docMk/>
            <pc:sldMk cId="1064986391" sldId="261"/>
            <ac:cxnSpMk id="28" creationId="{51839AF4-DAF2-44B2-9627-A0A135ADE011}"/>
          </ac:cxnSpMkLst>
        </pc:cxnChg>
        <pc:cxnChg chg="mod">
          <ac:chgData name="David Sepulveda" userId="36cba72f5b02642e" providerId="LiveId" clId="{A947BE14-F7B7-410D-AABD-88747989EB7D}" dt="2021-08-25T17:01:08.762" v="601"/>
          <ac:cxnSpMkLst>
            <pc:docMk/>
            <pc:sldMk cId="1064986391" sldId="261"/>
            <ac:cxnSpMk id="29" creationId="{3F427E53-9529-4EC4-A3E8-4DD1ADBC0B30}"/>
          </ac:cxnSpMkLst>
        </pc:cxnChg>
        <pc:cxnChg chg="mod">
          <ac:chgData name="David Sepulveda" userId="36cba72f5b02642e" providerId="LiveId" clId="{A947BE14-F7B7-410D-AABD-88747989EB7D}" dt="2021-08-25T17:01:08.762" v="601"/>
          <ac:cxnSpMkLst>
            <pc:docMk/>
            <pc:sldMk cId="1064986391" sldId="261"/>
            <ac:cxnSpMk id="30" creationId="{7591AAB2-FCB2-4224-A6FA-CE334848213F}"/>
          </ac:cxnSpMkLst>
        </pc:cxnChg>
        <pc:cxnChg chg="mod">
          <ac:chgData name="David Sepulveda" userId="36cba72f5b02642e" providerId="LiveId" clId="{A947BE14-F7B7-410D-AABD-88747989EB7D}" dt="2021-08-25T17:02:03.024" v="620"/>
          <ac:cxnSpMkLst>
            <pc:docMk/>
            <pc:sldMk cId="1064986391" sldId="261"/>
            <ac:cxnSpMk id="33" creationId="{5AE1DD93-D181-4975-86E4-3FBDA1F9EA47}"/>
          </ac:cxnSpMkLst>
        </pc:cxnChg>
        <pc:cxnChg chg="mod">
          <ac:chgData name="David Sepulveda" userId="36cba72f5b02642e" providerId="LiveId" clId="{A947BE14-F7B7-410D-AABD-88747989EB7D}" dt="2021-08-25T17:02:03.024" v="620"/>
          <ac:cxnSpMkLst>
            <pc:docMk/>
            <pc:sldMk cId="1064986391" sldId="261"/>
            <ac:cxnSpMk id="34" creationId="{0EDE4612-F100-4D28-90C0-2D2A9A7B11EC}"/>
          </ac:cxnSpMkLst>
        </pc:cxnChg>
        <pc:cxnChg chg="mod">
          <ac:chgData name="David Sepulveda" userId="36cba72f5b02642e" providerId="LiveId" clId="{A947BE14-F7B7-410D-AABD-88747989EB7D}" dt="2021-08-25T17:02:03.024" v="620"/>
          <ac:cxnSpMkLst>
            <pc:docMk/>
            <pc:sldMk cId="1064986391" sldId="261"/>
            <ac:cxnSpMk id="35" creationId="{8850DD78-2432-4749-B3ED-7EAB2FDD8FDD}"/>
          </ac:cxnSpMkLst>
        </pc:cxnChg>
      </pc:sldChg>
      <pc:sldChg chg="addSp delSp modSp new mod">
        <pc:chgData name="David Sepulveda" userId="36cba72f5b02642e" providerId="LiveId" clId="{A947BE14-F7B7-410D-AABD-88747989EB7D}" dt="2021-08-27T03:04:36.424" v="1398" actId="732"/>
        <pc:sldMkLst>
          <pc:docMk/>
          <pc:sldMk cId="3703045326" sldId="262"/>
        </pc:sldMkLst>
        <pc:spChg chg="mod">
          <ac:chgData name="David Sepulveda" userId="36cba72f5b02642e" providerId="LiveId" clId="{A947BE14-F7B7-410D-AABD-88747989EB7D}" dt="2021-08-25T17:03:11.048" v="672" actId="20577"/>
          <ac:spMkLst>
            <pc:docMk/>
            <pc:sldMk cId="3703045326" sldId="262"/>
            <ac:spMk id="2" creationId="{A080E1DF-35C2-4111-AF2E-9EC2BDC4021E}"/>
          </ac:spMkLst>
        </pc:spChg>
        <pc:spChg chg="del">
          <ac:chgData name="David Sepulveda" userId="36cba72f5b02642e" providerId="LiveId" clId="{A947BE14-F7B7-410D-AABD-88747989EB7D}" dt="2021-08-25T17:04:44.605" v="674"/>
          <ac:spMkLst>
            <pc:docMk/>
            <pc:sldMk cId="3703045326" sldId="262"/>
            <ac:spMk id="3" creationId="{ED57AFEF-E2DD-4B4C-A215-D16A0C55F43E}"/>
          </ac:spMkLst>
        </pc:spChg>
        <pc:spChg chg="add mod">
          <ac:chgData name="David Sepulveda" userId="36cba72f5b02642e" providerId="LiveId" clId="{A947BE14-F7B7-410D-AABD-88747989EB7D}" dt="2021-08-25T17:05:10.979" v="680" actId="1076"/>
          <ac:spMkLst>
            <pc:docMk/>
            <pc:sldMk cId="3703045326" sldId="262"/>
            <ac:spMk id="6" creationId="{3790F2BF-6277-467C-8C8A-33F15C7A560A}"/>
          </ac:spMkLst>
        </pc:spChg>
        <pc:picChg chg="add mod ord modCrop">
          <ac:chgData name="David Sepulveda" userId="36cba72f5b02642e" providerId="LiveId" clId="{A947BE14-F7B7-410D-AABD-88747989EB7D}" dt="2021-08-27T03:04:36.424" v="1398" actId="732"/>
          <ac:picMkLst>
            <pc:docMk/>
            <pc:sldMk cId="3703045326" sldId="262"/>
            <ac:picMk id="5" creationId="{54FF10B9-AF7A-4709-9A28-C3F65BD159FA}"/>
          </ac:picMkLst>
        </pc:picChg>
      </pc:sldChg>
      <pc:sldChg chg="addSp delSp modSp new mod">
        <pc:chgData name="David Sepulveda" userId="36cba72f5b02642e" providerId="LiveId" clId="{A947BE14-F7B7-410D-AABD-88747989EB7D}" dt="2021-08-27T03:00:51.248" v="1358" actId="732"/>
        <pc:sldMkLst>
          <pc:docMk/>
          <pc:sldMk cId="32902835" sldId="263"/>
        </pc:sldMkLst>
        <pc:spChg chg="mod">
          <ac:chgData name="David Sepulveda" userId="36cba72f5b02642e" providerId="LiveId" clId="{A947BE14-F7B7-410D-AABD-88747989EB7D}" dt="2021-08-25T17:06:19.174" v="690" actId="20577"/>
          <ac:spMkLst>
            <pc:docMk/>
            <pc:sldMk cId="32902835" sldId="263"/>
            <ac:spMk id="2" creationId="{DCEF1DC1-0678-4921-A652-82B8795FF7E4}"/>
          </ac:spMkLst>
        </pc:spChg>
        <pc:spChg chg="del">
          <ac:chgData name="David Sepulveda" userId="36cba72f5b02642e" providerId="LiveId" clId="{A947BE14-F7B7-410D-AABD-88747989EB7D}" dt="2021-08-25T17:06:22.972" v="692"/>
          <ac:spMkLst>
            <pc:docMk/>
            <pc:sldMk cId="32902835" sldId="263"/>
            <ac:spMk id="3" creationId="{258876EC-4232-4ECF-A79A-A84625EE6D5F}"/>
          </ac:spMkLst>
        </pc:spChg>
        <pc:spChg chg="add mod">
          <ac:chgData name="David Sepulveda" userId="36cba72f5b02642e" providerId="LiveId" clId="{A947BE14-F7B7-410D-AABD-88747989EB7D}" dt="2021-08-25T17:06:36.397" v="698"/>
          <ac:spMkLst>
            <pc:docMk/>
            <pc:sldMk cId="32902835" sldId="263"/>
            <ac:spMk id="6" creationId="{7B24E164-3638-4D3C-9290-217FD3006E87}"/>
          </ac:spMkLst>
        </pc:spChg>
        <pc:picChg chg="add mod ord modCrop">
          <ac:chgData name="David Sepulveda" userId="36cba72f5b02642e" providerId="LiveId" clId="{A947BE14-F7B7-410D-AABD-88747989EB7D}" dt="2021-08-27T03:00:51.248" v="1358" actId="732"/>
          <ac:picMkLst>
            <pc:docMk/>
            <pc:sldMk cId="32902835" sldId="263"/>
            <ac:picMk id="5" creationId="{2437E0D7-1AAD-4226-9C0A-A24D48C120E9}"/>
          </ac:picMkLst>
        </pc:picChg>
      </pc:sldChg>
      <pc:sldChg chg="addSp delSp modSp new mod">
        <pc:chgData name="David Sepulveda" userId="36cba72f5b02642e" providerId="LiveId" clId="{A947BE14-F7B7-410D-AABD-88747989EB7D}" dt="2021-08-26T22:05:37.500" v="1073" actId="732"/>
        <pc:sldMkLst>
          <pc:docMk/>
          <pc:sldMk cId="4116137041" sldId="264"/>
        </pc:sldMkLst>
        <pc:spChg chg="mod">
          <ac:chgData name="David Sepulveda" userId="36cba72f5b02642e" providerId="LiveId" clId="{A947BE14-F7B7-410D-AABD-88747989EB7D}" dt="2021-08-25T17:07:29.622" v="711" actId="20577"/>
          <ac:spMkLst>
            <pc:docMk/>
            <pc:sldMk cId="4116137041" sldId="264"/>
            <ac:spMk id="2" creationId="{42622FB6-EA97-4475-8115-361708FD3D23}"/>
          </ac:spMkLst>
        </pc:spChg>
        <pc:spChg chg="del">
          <ac:chgData name="David Sepulveda" userId="36cba72f5b02642e" providerId="LiveId" clId="{A947BE14-F7B7-410D-AABD-88747989EB7D}" dt="2021-08-25T17:07:24.828" v="702"/>
          <ac:spMkLst>
            <pc:docMk/>
            <pc:sldMk cId="4116137041" sldId="264"/>
            <ac:spMk id="3" creationId="{53168EB6-1CBD-44D1-BCDF-78D38886D240}"/>
          </ac:spMkLst>
        </pc:spChg>
        <pc:spChg chg="add mod">
          <ac:chgData name="David Sepulveda" userId="36cba72f5b02642e" providerId="LiveId" clId="{A947BE14-F7B7-410D-AABD-88747989EB7D}" dt="2021-08-25T17:07:45.059" v="716"/>
          <ac:spMkLst>
            <pc:docMk/>
            <pc:sldMk cId="4116137041" sldId="264"/>
            <ac:spMk id="6" creationId="{61C6B43D-4B43-4439-8C04-D7B9A598526A}"/>
          </ac:spMkLst>
        </pc:spChg>
        <pc:picChg chg="add mod ord modCrop">
          <ac:chgData name="David Sepulveda" userId="36cba72f5b02642e" providerId="LiveId" clId="{A947BE14-F7B7-410D-AABD-88747989EB7D}" dt="2021-08-26T22:05:37.500" v="1073" actId="732"/>
          <ac:picMkLst>
            <pc:docMk/>
            <pc:sldMk cId="4116137041" sldId="264"/>
            <ac:picMk id="5" creationId="{91EF9A1B-F316-46DC-A5EE-E18E8F5C201C}"/>
          </ac:picMkLst>
        </pc:picChg>
      </pc:sldChg>
      <pc:sldChg chg="addSp delSp modSp new mod">
        <pc:chgData name="David Sepulveda" userId="36cba72f5b02642e" providerId="LiveId" clId="{A947BE14-F7B7-410D-AABD-88747989EB7D}" dt="2021-08-26T22:05:27.849" v="1072" actId="732"/>
        <pc:sldMkLst>
          <pc:docMk/>
          <pc:sldMk cId="2556073873" sldId="265"/>
        </pc:sldMkLst>
        <pc:spChg chg="mod">
          <ac:chgData name="David Sepulveda" userId="36cba72f5b02642e" providerId="LiveId" clId="{A947BE14-F7B7-410D-AABD-88747989EB7D}" dt="2021-08-25T17:08:47.409" v="736" actId="20577"/>
          <ac:spMkLst>
            <pc:docMk/>
            <pc:sldMk cId="2556073873" sldId="265"/>
            <ac:spMk id="2" creationId="{CD8AB70D-54CD-4AD8-AD16-BC30F6C170F0}"/>
          </ac:spMkLst>
        </pc:spChg>
        <pc:spChg chg="del">
          <ac:chgData name="David Sepulveda" userId="36cba72f5b02642e" providerId="LiveId" clId="{A947BE14-F7B7-410D-AABD-88747989EB7D}" dt="2021-08-25T17:08:50.066" v="738"/>
          <ac:spMkLst>
            <pc:docMk/>
            <pc:sldMk cId="2556073873" sldId="265"/>
            <ac:spMk id="3" creationId="{F9B238D8-B485-4DF4-A3FA-B0408F542278}"/>
          </ac:spMkLst>
        </pc:spChg>
        <pc:spChg chg="add mod">
          <ac:chgData name="David Sepulveda" userId="36cba72f5b02642e" providerId="LiveId" clId="{A947BE14-F7B7-410D-AABD-88747989EB7D}" dt="2021-08-25T17:09:50.625" v="750" actId="1076"/>
          <ac:spMkLst>
            <pc:docMk/>
            <pc:sldMk cId="2556073873" sldId="265"/>
            <ac:spMk id="6" creationId="{433AEF55-9467-4169-A748-10BD7EB426EA}"/>
          </ac:spMkLst>
        </pc:spChg>
        <pc:spChg chg="add mod">
          <ac:chgData name="David Sepulveda" userId="36cba72f5b02642e" providerId="LiveId" clId="{A947BE14-F7B7-410D-AABD-88747989EB7D}" dt="2021-08-25T17:11:53.819" v="805" actId="1076"/>
          <ac:spMkLst>
            <pc:docMk/>
            <pc:sldMk cId="2556073873" sldId="265"/>
            <ac:spMk id="11" creationId="{7FBB074C-525F-4285-B1C7-C5536B7592D9}"/>
          </ac:spMkLst>
        </pc:spChg>
        <pc:spChg chg="add mod">
          <ac:chgData name="David Sepulveda" userId="36cba72f5b02642e" providerId="LiveId" clId="{A947BE14-F7B7-410D-AABD-88747989EB7D}" dt="2021-08-25T17:11:29.073" v="800" actId="1076"/>
          <ac:spMkLst>
            <pc:docMk/>
            <pc:sldMk cId="2556073873" sldId="265"/>
            <ac:spMk id="12" creationId="{557714BF-C5F6-46E3-AC8E-88755EA41244}"/>
          </ac:spMkLst>
        </pc:spChg>
        <pc:spChg chg="add mod">
          <ac:chgData name="David Sepulveda" userId="36cba72f5b02642e" providerId="LiveId" clId="{A947BE14-F7B7-410D-AABD-88747989EB7D}" dt="2021-08-25T17:11:48.670" v="804" actId="1076"/>
          <ac:spMkLst>
            <pc:docMk/>
            <pc:sldMk cId="2556073873" sldId="265"/>
            <ac:spMk id="13" creationId="{42AB489C-B6FD-403A-A43B-5A509FFA28C2}"/>
          </ac:spMkLst>
        </pc:spChg>
        <pc:spChg chg="add mod">
          <ac:chgData name="David Sepulveda" userId="36cba72f5b02642e" providerId="LiveId" clId="{A947BE14-F7B7-410D-AABD-88747989EB7D}" dt="2021-08-25T17:13:25.078" v="840" actId="1076"/>
          <ac:spMkLst>
            <pc:docMk/>
            <pc:sldMk cId="2556073873" sldId="265"/>
            <ac:spMk id="22" creationId="{006EBA3A-296C-4B9C-B646-20342476ED97}"/>
          </ac:spMkLst>
        </pc:spChg>
        <pc:spChg chg="add mod">
          <ac:chgData name="David Sepulveda" userId="36cba72f5b02642e" providerId="LiveId" clId="{A947BE14-F7B7-410D-AABD-88747989EB7D}" dt="2021-08-25T17:13:46.241" v="846" actId="1076"/>
          <ac:spMkLst>
            <pc:docMk/>
            <pc:sldMk cId="2556073873" sldId="265"/>
            <ac:spMk id="23" creationId="{C2D1B95B-4B18-4D3A-8D4D-F7C7F5EED470}"/>
          </ac:spMkLst>
        </pc:spChg>
        <pc:grpChg chg="add mod">
          <ac:chgData name="David Sepulveda" userId="36cba72f5b02642e" providerId="LiveId" clId="{A947BE14-F7B7-410D-AABD-88747989EB7D}" dt="2021-08-25T17:09:57.177" v="752" actId="14100"/>
          <ac:grpSpMkLst>
            <pc:docMk/>
            <pc:sldMk cId="2556073873" sldId="265"/>
            <ac:grpSpMk id="7" creationId="{64211BF9-34AD-4CB0-AD02-7AD846B6DCC0}"/>
          </ac:grpSpMkLst>
        </pc:grpChg>
        <pc:grpChg chg="add mod">
          <ac:chgData name="David Sepulveda" userId="36cba72f5b02642e" providerId="LiveId" clId="{A947BE14-F7B7-410D-AABD-88747989EB7D}" dt="2021-08-25T17:11:42.701" v="803" actId="1076"/>
          <ac:grpSpMkLst>
            <pc:docMk/>
            <pc:sldMk cId="2556073873" sldId="265"/>
            <ac:grpSpMk id="14" creationId="{3068ED3C-0D0A-4E28-B15F-D5D6398903B1}"/>
          </ac:grpSpMkLst>
        </pc:grpChg>
        <pc:grpChg chg="add mod">
          <ac:chgData name="David Sepulveda" userId="36cba72f5b02642e" providerId="LiveId" clId="{A947BE14-F7B7-410D-AABD-88747989EB7D}" dt="2021-08-25T17:11:25.310" v="799" actId="14100"/>
          <ac:grpSpMkLst>
            <pc:docMk/>
            <pc:sldMk cId="2556073873" sldId="265"/>
            <ac:grpSpMk id="18" creationId="{CB3E3338-AB84-436C-BEB9-044D307D0588}"/>
          </ac:grpSpMkLst>
        </pc:grpChg>
        <pc:grpChg chg="add mod">
          <ac:chgData name="David Sepulveda" userId="36cba72f5b02642e" providerId="LiveId" clId="{A947BE14-F7B7-410D-AABD-88747989EB7D}" dt="2021-08-25T17:13:43.443" v="845" actId="14100"/>
          <ac:grpSpMkLst>
            <pc:docMk/>
            <pc:sldMk cId="2556073873" sldId="265"/>
            <ac:grpSpMk id="24" creationId="{6749CA7F-8CC9-4D10-A77F-C7030AEFC9FD}"/>
          </ac:grpSpMkLst>
        </pc:grpChg>
        <pc:grpChg chg="add mod">
          <ac:chgData name="David Sepulveda" userId="36cba72f5b02642e" providerId="LiveId" clId="{A947BE14-F7B7-410D-AABD-88747989EB7D}" dt="2021-08-25T17:13:22.151" v="839" actId="14100"/>
          <ac:grpSpMkLst>
            <pc:docMk/>
            <pc:sldMk cId="2556073873" sldId="265"/>
            <ac:grpSpMk id="28" creationId="{43DC4BED-029A-4703-85D9-B75E9D549CF6}"/>
          </ac:grpSpMkLst>
        </pc:grpChg>
        <pc:picChg chg="add mod ord modCrop">
          <ac:chgData name="David Sepulveda" userId="36cba72f5b02642e" providerId="LiveId" clId="{A947BE14-F7B7-410D-AABD-88747989EB7D}" dt="2021-08-26T22:05:27.849" v="1072" actId="732"/>
          <ac:picMkLst>
            <pc:docMk/>
            <pc:sldMk cId="2556073873" sldId="265"/>
            <ac:picMk id="5" creationId="{D0D445A6-8553-4002-BDD4-817CE0AAB5EE}"/>
          </ac:picMkLst>
        </pc:picChg>
        <pc:cxnChg chg="mod">
          <ac:chgData name="David Sepulveda" userId="36cba72f5b02642e" providerId="LiveId" clId="{A947BE14-F7B7-410D-AABD-88747989EB7D}" dt="2021-08-25T17:09:15.798" v="746"/>
          <ac:cxnSpMkLst>
            <pc:docMk/>
            <pc:sldMk cId="2556073873" sldId="265"/>
            <ac:cxnSpMk id="8" creationId="{5D62D959-67DF-4A8D-950D-3B96774BC1E0}"/>
          </ac:cxnSpMkLst>
        </pc:cxnChg>
        <pc:cxnChg chg="mod">
          <ac:chgData name="David Sepulveda" userId="36cba72f5b02642e" providerId="LiveId" clId="{A947BE14-F7B7-410D-AABD-88747989EB7D}" dt="2021-08-25T17:09:15.798" v="746"/>
          <ac:cxnSpMkLst>
            <pc:docMk/>
            <pc:sldMk cId="2556073873" sldId="265"/>
            <ac:cxnSpMk id="9" creationId="{B91E8259-11DE-4BCA-9BB9-F5F9C8EAB5EE}"/>
          </ac:cxnSpMkLst>
        </pc:cxnChg>
        <pc:cxnChg chg="mod">
          <ac:chgData name="David Sepulveda" userId="36cba72f5b02642e" providerId="LiveId" clId="{A947BE14-F7B7-410D-AABD-88747989EB7D}" dt="2021-08-25T17:09:15.798" v="746"/>
          <ac:cxnSpMkLst>
            <pc:docMk/>
            <pc:sldMk cId="2556073873" sldId="265"/>
            <ac:cxnSpMk id="10" creationId="{A215154F-25C1-43DF-9F76-18F447462FAF}"/>
          </ac:cxnSpMkLst>
        </pc:cxnChg>
        <pc:cxnChg chg="mod">
          <ac:chgData name="David Sepulveda" userId="36cba72f5b02642e" providerId="LiveId" clId="{A947BE14-F7B7-410D-AABD-88747989EB7D}" dt="2021-08-25T17:11:16.346" v="795"/>
          <ac:cxnSpMkLst>
            <pc:docMk/>
            <pc:sldMk cId="2556073873" sldId="265"/>
            <ac:cxnSpMk id="15" creationId="{C714D141-2271-4B32-AFD3-9CB75B562D3C}"/>
          </ac:cxnSpMkLst>
        </pc:cxnChg>
        <pc:cxnChg chg="mod">
          <ac:chgData name="David Sepulveda" userId="36cba72f5b02642e" providerId="LiveId" clId="{A947BE14-F7B7-410D-AABD-88747989EB7D}" dt="2021-08-25T17:11:16.346" v="795"/>
          <ac:cxnSpMkLst>
            <pc:docMk/>
            <pc:sldMk cId="2556073873" sldId="265"/>
            <ac:cxnSpMk id="16" creationId="{04B39DBB-5ADA-4A01-A523-09258F7BEC60}"/>
          </ac:cxnSpMkLst>
        </pc:cxnChg>
        <pc:cxnChg chg="mod">
          <ac:chgData name="David Sepulveda" userId="36cba72f5b02642e" providerId="LiveId" clId="{A947BE14-F7B7-410D-AABD-88747989EB7D}" dt="2021-08-25T17:11:16.346" v="795"/>
          <ac:cxnSpMkLst>
            <pc:docMk/>
            <pc:sldMk cId="2556073873" sldId="265"/>
            <ac:cxnSpMk id="17" creationId="{134FC96E-1763-4F1C-98EE-73CDAC39E45E}"/>
          </ac:cxnSpMkLst>
        </pc:cxnChg>
        <pc:cxnChg chg="mod">
          <ac:chgData name="David Sepulveda" userId="36cba72f5b02642e" providerId="LiveId" clId="{A947BE14-F7B7-410D-AABD-88747989EB7D}" dt="2021-08-25T17:11:16.614" v="796"/>
          <ac:cxnSpMkLst>
            <pc:docMk/>
            <pc:sldMk cId="2556073873" sldId="265"/>
            <ac:cxnSpMk id="19" creationId="{F6BE5463-4CD1-4EA6-B918-C99D3A82D99D}"/>
          </ac:cxnSpMkLst>
        </pc:cxnChg>
        <pc:cxnChg chg="mod">
          <ac:chgData name="David Sepulveda" userId="36cba72f5b02642e" providerId="LiveId" clId="{A947BE14-F7B7-410D-AABD-88747989EB7D}" dt="2021-08-25T17:11:16.614" v="796"/>
          <ac:cxnSpMkLst>
            <pc:docMk/>
            <pc:sldMk cId="2556073873" sldId="265"/>
            <ac:cxnSpMk id="20" creationId="{C92B5BD8-CBDD-4375-B8DC-D33D9F024983}"/>
          </ac:cxnSpMkLst>
        </pc:cxnChg>
        <pc:cxnChg chg="mod">
          <ac:chgData name="David Sepulveda" userId="36cba72f5b02642e" providerId="LiveId" clId="{A947BE14-F7B7-410D-AABD-88747989EB7D}" dt="2021-08-25T17:11:16.614" v="796"/>
          <ac:cxnSpMkLst>
            <pc:docMk/>
            <pc:sldMk cId="2556073873" sldId="265"/>
            <ac:cxnSpMk id="21" creationId="{286AF9B0-9CD7-4817-9192-3AA92E9C9AA8}"/>
          </ac:cxnSpMkLst>
        </pc:cxnChg>
        <pc:cxnChg chg="mod">
          <ac:chgData name="David Sepulveda" userId="36cba72f5b02642e" providerId="LiveId" clId="{A947BE14-F7B7-410D-AABD-88747989EB7D}" dt="2021-08-25T17:13:08.913" v="835"/>
          <ac:cxnSpMkLst>
            <pc:docMk/>
            <pc:sldMk cId="2556073873" sldId="265"/>
            <ac:cxnSpMk id="25" creationId="{9D18DCDA-51BE-40AD-BF34-D4FDE14EAB86}"/>
          </ac:cxnSpMkLst>
        </pc:cxnChg>
        <pc:cxnChg chg="mod">
          <ac:chgData name="David Sepulveda" userId="36cba72f5b02642e" providerId="LiveId" clId="{A947BE14-F7B7-410D-AABD-88747989EB7D}" dt="2021-08-25T17:13:08.913" v="835"/>
          <ac:cxnSpMkLst>
            <pc:docMk/>
            <pc:sldMk cId="2556073873" sldId="265"/>
            <ac:cxnSpMk id="26" creationId="{4E02D3CC-00FF-4279-A059-DE1183887FBE}"/>
          </ac:cxnSpMkLst>
        </pc:cxnChg>
        <pc:cxnChg chg="mod">
          <ac:chgData name="David Sepulveda" userId="36cba72f5b02642e" providerId="LiveId" clId="{A947BE14-F7B7-410D-AABD-88747989EB7D}" dt="2021-08-25T17:13:08.913" v="835"/>
          <ac:cxnSpMkLst>
            <pc:docMk/>
            <pc:sldMk cId="2556073873" sldId="265"/>
            <ac:cxnSpMk id="27" creationId="{4F6BE4B5-725F-4C0F-B35B-1EFC03AFF6D9}"/>
          </ac:cxnSpMkLst>
        </pc:cxnChg>
        <pc:cxnChg chg="mod">
          <ac:chgData name="David Sepulveda" userId="36cba72f5b02642e" providerId="LiveId" clId="{A947BE14-F7B7-410D-AABD-88747989EB7D}" dt="2021-08-25T17:13:09.255" v="836"/>
          <ac:cxnSpMkLst>
            <pc:docMk/>
            <pc:sldMk cId="2556073873" sldId="265"/>
            <ac:cxnSpMk id="29" creationId="{A83DEF8A-42BF-4CCC-8A27-843EDDC2C13C}"/>
          </ac:cxnSpMkLst>
        </pc:cxnChg>
        <pc:cxnChg chg="mod">
          <ac:chgData name="David Sepulveda" userId="36cba72f5b02642e" providerId="LiveId" clId="{A947BE14-F7B7-410D-AABD-88747989EB7D}" dt="2021-08-25T17:13:09.255" v="836"/>
          <ac:cxnSpMkLst>
            <pc:docMk/>
            <pc:sldMk cId="2556073873" sldId="265"/>
            <ac:cxnSpMk id="30" creationId="{DABE625E-02E8-4F68-918B-66E419CD9E38}"/>
          </ac:cxnSpMkLst>
        </pc:cxnChg>
        <pc:cxnChg chg="mod">
          <ac:chgData name="David Sepulveda" userId="36cba72f5b02642e" providerId="LiveId" clId="{A947BE14-F7B7-410D-AABD-88747989EB7D}" dt="2021-08-25T17:13:09.255" v="836"/>
          <ac:cxnSpMkLst>
            <pc:docMk/>
            <pc:sldMk cId="2556073873" sldId="265"/>
            <ac:cxnSpMk id="31" creationId="{24309B29-9CDA-466C-950C-59205921E3A4}"/>
          </ac:cxnSpMkLst>
        </pc:cxnChg>
      </pc:sldChg>
      <pc:sldChg chg="addSp delSp modSp new mod">
        <pc:chgData name="David Sepulveda" userId="36cba72f5b02642e" providerId="LiveId" clId="{A947BE14-F7B7-410D-AABD-88747989EB7D}" dt="2021-08-26T22:04:21.123" v="1063" actId="732"/>
        <pc:sldMkLst>
          <pc:docMk/>
          <pc:sldMk cId="3590451893" sldId="266"/>
        </pc:sldMkLst>
        <pc:spChg chg="mod">
          <ac:chgData name="David Sepulveda" userId="36cba72f5b02642e" providerId="LiveId" clId="{A947BE14-F7B7-410D-AABD-88747989EB7D}" dt="2021-08-25T17:14:34.611" v="856" actId="20577"/>
          <ac:spMkLst>
            <pc:docMk/>
            <pc:sldMk cId="3590451893" sldId="266"/>
            <ac:spMk id="2" creationId="{BF25BAC1-E334-43CC-8EE4-F5864761F99A}"/>
          </ac:spMkLst>
        </pc:spChg>
        <pc:spChg chg="del">
          <ac:chgData name="David Sepulveda" userId="36cba72f5b02642e" providerId="LiveId" clId="{A947BE14-F7B7-410D-AABD-88747989EB7D}" dt="2021-08-25T17:14:36.678" v="858"/>
          <ac:spMkLst>
            <pc:docMk/>
            <pc:sldMk cId="3590451893" sldId="266"/>
            <ac:spMk id="3" creationId="{03205449-F4A7-4691-AC92-1B1908839C23}"/>
          </ac:spMkLst>
        </pc:spChg>
        <pc:spChg chg="add mod">
          <ac:chgData name="David Sepulveda" userId="36cba72f5b02642e" providerId="LiveId" clId="{A947BE14-F7B7-410D-AABD-88747989EB7D}" dt="2021-08-25T17:14:53.737" v="863" actId="1076"/>
          <ac:spMkLst>
            <pc:docMk/>
            <pc:sldMk cId="3590451893" sldId="266"/>
            <ac:spMk id="6" creationId="{8988C321-CD48-41DF-9182-152D2DBB3568}"/>
          </ac:spMkLst>
        </pc:spChg>
        <pc:picChg chg="add mod ord modCrop">
          <ac:chgData name="David Sepulveda" userId="36cba72f5b02642e" providerId="LiveId" clId="{A947BE14-F7B7-410D-AABD-88747989EB7D}" dt="2021-08-26T22:04:21.123" v="1063" actId="732"/>
          <ac:picMkLst>
            <pc:docMk/>
            <pc:sldMk cId="3590451893" sldId="266"/>
            <ac:picMk id="5" creationId="{F1FA6E90-26E1-49F4-944C-4D316B959CC7}"/>
          </ac:picMkLst>
        </pc:picChg>
      </pc:sldChg>
      <pc:sldChg chg="addSp delSp modSp new mod">
        <pc:chgData name="David Sepulveda" userId="36cba72f5b02642e" providerId="LiveId" clId="{A947BE14-F7B7-410D-AABD-88747989EB7D}" dt="2021-08-27T03:10:37.363" v="1544" actId="1076"/>
        <pc:sldMkLst>
          <pc:docMk/>
          <pc:sldMk cId="692429062" sldId="267"/>
        </pc:sldMkLst>
        <pc:spChg chg="del">
          <ac:chgData name="David Sepulveda" userId="36cba72f5b02642e" providerId="LiveId" clId="{A947BE14-F7B7-410D-AABD-88747989EB7D}" dt="2021-08-27T03:08:50.968" v="1464" actId="21"/>
          <ac:spMkLst>
            <pc:docMk/>
            <pc:sldMk cId="692429062" sldId="267"/>
            <ac:spMk id="2" creationId="{6726539C-E6EB-465D-941B-E2671FAAEE9D}"/>
          </ac:spMkLst>
        </pc:spChg>
        <pc:spChg chg="del">
          <ac:chgData name="David Sepulveda" userId="36cba72f5b02642e" providerId="LiveId" clId="{A947BE14-F7B7-410D-AABD-88747989EB7D}" dt="2021-08-27T03:08:55.728" v="1465" actId="21"/>
          <ac:spMkLst>
            <pc:docMk/>
            <pc:sldMk cId="692429062" sldId="267"/>
            <ac:spMk id="3" creationId="{93A146B5-D53E-4385-A4B3-23BCB14A727A}"/>
          </ac:spMkLst>
        </pc:spChg>
        <pc:spChg chg="add mod">
          <ac:chgData name="David Sepulveda" userId="36cba72f5b02642e" providerId="LiveId" clId="{A947BE14-F7B7-410D-AABD-88747989EB7D}" dt="2021-08-27T03:08:46.839" v="1463" actId="1076"/>
          <ac:spMkLst>
            <pc:docMk/>
            <pc:sldMk cId="692429062" sldId="267"/>
            <ac:spMk id="17" creationId="{BA30C9E3-523B-4BD0-9D0C-CEAEC360B2DD}"/>
          </ac:spMkLst>
        </pc:spChg>
        <pc:spChg chg="add mod">
          <ac:chgData name="David Sepulveda" userId="36cba72f5b02642e" providerId="LiveId" clId="{A947BE14-F7B7-410D-AABD-88747989EB7D}" dt="2021-08-27T03:10:21.305" v="1532" actId="20577"/>
          <ac:spMkLst>
            <pc:docMk/>
            <pc:sldMk cId="692429062" sldId="267"/>
            <ac:spMk id="18" creationId="{1A63A98A-C23D-4405-9F31-5C7319519938}"/>
          </ac:spMkLst>
        </pc:spChg>
        <pc:spChg chg="add mod">
          <ac:chgData name="David Sepulveda" userId="36cba72f5b02642e" providerId="LiveId" clId="{A947BE14-F7B7-410D-AABD-88747989EB7D}" dt="2021-08-27T03:10:37.363" v="1544" actId="1076"/>
          <ac:spMkLst>
            <pc:docMk/>
            <pc:sldMk cId="692429062" sldId="267"/>
            <ac:spMk id="19" creationId="{A6C769EA-F378-49B6-AAAC-D07723277021}"/>
          </ac:spMkLst>
        </pc:spChg>
        <pc:spChg chg="add mod">
          <ac:chgData name="David Sepulveda" userId="36cba72f5b02642e" providerId="LiveId" clId="{A947BE14-F7B7-410D-AABD-88747989EB7D}" dt="2021-08-27T03:09:50.163" v="1473" actId="20577"/>
          <ac:spMkLst>
            <pc:docMk/>
            <pc:sldMk cId="692429062" sldId="267"/>
            <ac:spMk id="20" creationId="{795D4683-5D44-44C9-A9EF-1B9F23A27DDB}"/>
          </ac:spMkLst>
        </pc:spChg>
        <pc:spChg chg="add mod">
          <ac:chgData name="David Sepulveda" userId="36cba72f5b02642e" providerId="LiveId" clId="{A947BE14-F7B7-410D-AABD-88747989EB7D}" dt="2021-08-27T03:10:05.466" v="1506" actId="20577"/>
          <ac:spMkLst>
            <pc:docMk/>
            <pc:sldMk cId="692429062" sldId="267"/>
            <ac:spMk id="21" creationId="{2C2B6245-8639-4F55-835A-85A5AFB66D01}"/>
          </ac:spMkLst>
        </pc:spChg>
        <pc:spChg chg="add mod">
          <ac:chgData name="David Sepulveda" userId="36cba72f5b02642e" providerId="LiveId" clId="{A947BE14-F7B7-410D-AABD-88747989EB7D}" dt="2021-08-27T03:09:55.962" v="1482" actId="20577"/>
          <ac:spMkLst>
            <pc:docMk/>
            <pc:sldMk cId="692429062" sldId="267"/>
            <ac:spMk id="22" creationId="{254833B9-E1E4-4410-9CA6-6D7F7F8F5DBE}"/>
          </ac:spMkLst>
        </pc:spChg>
        <pc:picChg chg="add mod">
          <ac:chgData name="David Sepulveda" userId="36cba72f5b02642e" providerId="LiveId" clId="{A947BE14-F7B7-410D-AABD-88747989EB7D}" dt="2021-08-27T03:03:23.932" v="1384" actId="1076"/>
          <ac:picMkLst>
            <pc:docMk/>
            <pc:sldMk cId="692429062" sldId="267"/>
            <ac:picMk id="5" creationId="{9C6A9EA3-4DBA-4A02-A2C2-5086ACEF43C4}"/>
          </ac:picMkLst>
        </pc:picChg>
        <pc:picChg chg="add del mod">
          <ac:chgData name="David Sepulveda" userId="36cba72f5b02642e" providerId="LiveId" clId="{A947BE14-F7B7-410D-AABD-88747989EB7D}" dt="2021-08-27T03:00:42.447" v="1357" actId="478"/>
          <ac:picMkLst>
            <pc:docMk/>
            <pc:sldMk cId="692429062" sldId="267"/>
            <ac:picMk id="6" creationId="{BB45E879-2D6A-4087-850F-518EF3F44D61}"/>
          </ac:picMkLst>
        </pc:picChg>
        <pc:picChg chg="add mod">
          <ac:chgData name="David Sepulveda" userId="36cba72f5b02642e" providerId="LiveId" clId="{A947BE14-F7B7-410D-AABD-88747989EB7D}" dt="2021-08-27T03:06:50.919" v="1421" actId="14100"/>
          <ac:picMkLst>
            <pc:docMk/>
            <pc:sldMk cId="692429062" sldId="267"/>
            <ac:picMk id="8" creationId="{6859E1D4-FEC5-43FE-94B7-06FF50884872}"/>
          </ac:picMkLst>
        </pc:picChg>
        <pc:picChg chg="add mod modCrop">
          <ac:chgData name="David Sepulveda" userId="36cba72f5b02642e" providerId="LiveId" clId="{A947BE14-F7B7-410D-AABD-88747989EB7D}" dt="2021-08-27T03:03:29.481" v="1386" actId="1076"/>
          <ac:picMkLst>
            <pc:docMk/>
            <pc:sldMk cId="692429062" sldId="267"/>
            <ac:picMk id="10" creationId="{42760529-5052-4E27-8053-EB16AEDC9014}"/>
          </ac:picMkLst>
        </pc:picChg>
        <pc:picChg chg="add mod">
          <ac:chgData name="David Sepulveda" userId="36cba72f5b02642e" providerId="LiveId" clId="{A947BE14-F7B7-410D-AABD-88747989EB7D}" dt="2021-08-27T03:07:02.583" v="1424" actId="1076"/>
          <ac:picMkLst>
            <pc:docMk/>
            <pc:sldMk cId="692429062" sldId="267"/>
            <ac:picMk id="12" creationId="{4B96EBBB-DB55-4C4D-B8C1-345D2DF5DBA9}"/>
          </ac:picMkLst>
        </pc:picChg>
        <pc:picChg chg="add mod">
          <ac:chgData name="David Sepulveda" userId="36cba72f5b02642e" providerId="LiveId" clId="{A947BE14-F7B7-410D-AABD-88747989EB7D}" dt="2021-08-27T03:07:05.097" v="1425" actId="1076"/>
          <ac:picMkLst>
            <pc:docMk/>
            <pc:sldMk cId="692429062" sldId="267"/>
            <ac:picMk id="14" creationId="{536AF8F2-5FEF-4C20-B1B3-A81CD042987A}"/>
          </ac:picMkLst>
        </pc:picChg>
        <pc:picChg chg="add mod">
          <ac:chgData name="David Sepulveda" userId="36cba72f5b02642e" providerId="LiveId" clId="{A947BE14-F7B7-410D-AABD-88747989EB7D}" dt="2021-08-27T03:07:08.239" v="1426" actId="14100"/>
          <ac:picMkLst>
            <pc:docMk/>
            <pc:sldMk cId="692429062" sldId="267"/>
            <ac:picMk id="16" creationId="{78B1BC22-E85B-4443-A22E-260FA276E0A2}"/>
          </ac:picMkLst>
        </pc:picChg>
      </pc:sldChg>
      <pc:sldChg chg="addSp delSp modSp new mod">
        <pc:chgData name="David Sepulveda" userId="36cba72f5b02642e" providerId="LiveId" clId="{A947BE14-F7B7-410D-AABD-88747989EB7D}" dt="2021-08-27T03:23:01.591" v="1563" actId="20577"/>
        <pc:sldMkLst>
          <pc:docMk/>
          <pc:sldMk cId="545467939" sldId="268"/>
        </pc:sldMkLst>
        <pc:spChg chg="mod">
          <ac:chgData name="David Sepulveda" userId="36cba72f5b02642e" providerId="LiveId" clId="{A947BE14-F7B7-410D-AABD-88747989EB7D}" dt="2021-08-27T03:23:01.591" v="1563" actId="20577"/>
          <ac:spMkLst>
            <pc:docMk/>
            <pc:sldMk cId="545467939" sldId="268"/>
            <ac:spMk id="2" creationId="{A04A1149-D576-4017-A948-4B31CDB081E7}"/>
          </ac:spMkLst>
        </pc:spChg>
        <pc:spChg chg="del">
          <ac:chgData name="David Sepulveda" userId="36cba72f5b02642e" providerId="LiveId" clId="{A947BE14-F7B7-410D-AABD-88747989EB7D}" dt="2021-08-27T02:29:29.522" v="1097" actId="21"/>
          <ac:spMkLst>
            <pc:docMk/>
            <pc:sldMk cId="545467939" sldId="268"/>
            <ac:spMk id="3" creationId="{68ACC807-FCF8-4450-8D2E-A1EBBFD584E2}"/>
          </ac:spMkLst>
        </pc:spChg>
        <pc:spChg chg="add mod">
          <ac:chgData name="David Sepulveda" userId="36cba72f5b02642e" providerId="LiveId" clId="{A947BE14-F7B7-410D-AABD-88747989EB7D}" dt="2021-08-27T02:36:43.024" v="1147" actId="1076"/>
          <ac:spMkLst>
            <pc:docMk/>
            <pc:sldMk cId="545467939" sldId="268"/>
            <ac:spMk id="14" creationId="{FA3B476A-E388-4034-AB71-A219C5F16CEF}"/>
          </ac:spMkLst>
        </pc:spChg>
        <pc:spChg chg="add mod">
          <ac:chgData name="David Sepulveda" userId="36cba72f5b02642e" providerId="LiveId" clId="{A947BE14-F7B7-410D-AABD-88747989EB7D}" dt="2021-08-27T02:36:51.732" v="1149" actId="1076"/>
          <ac:spMkLst>
            <pc:docMk/>
            <pc:sldMk cId="545467939" sldId="268"/>
            <ac:spMk id="15" creationId="{4DE07891-3993-422C-A65A-6AA88807BBF1}"/>
          </ac:spMkLst>
        </pc:spChg>
        <pc:spChg chg="add del mod">
          <ac:chgData name="David Sepulveda" userId="36cba72f5b02642e" providerId="LiveId" clId="{A947BE14-F7B7-410D-AABD-88747989EB7D}" dt="2021-08-27T02:35:53.991" v="1139" actId="21"/>
          <ac:spMkLst>
            <pc:docMk/>
            <pc:sldMk cId="545467939" sldId="268"/>
            <ac:spMk id="16" creationId="{32806B20-C43D-46D1-9C72-AF17116311E0}"/>
          </ac:spMkLst>
        </pc:spChg>
        <pc:spChg chg="add mod">
          <ac:chgData name="David Sepulveda" userId="36cba72f5b02642e" providerId="LiveId" clId="{A947BE14-F7B7-410D-AABD-88747989EB7D}" dt="2021-08-27T02:36:34.607" v="1146" actId="164"/>
          <ac:spMkLst>
            <pc:docMk/>
            <pc:sldMk cId="545467939" sldId="268"/>
            <ac:spMk id="17" creationId="{A9478085-7490-4CE2-8EB1-7D072F5F084F}"/>
          </ac:spMkLst>
        </pc:spChg>
        <pc:spChg chg="add mod">
          <ac:chgData name="David Sepulveda" userId="36cba72f5b02642e" providerId="LiveId" clId="{A947BE14-F7B7-410D-AABD-88747989EB7D}" dt="2021-08-27T02:39:51.616" v="1190" actId="1076"/>
          <ac:spMkLst>
            <pc:docMk/>
            <pc:sldMk cId="545467939" sldId="268"/>
            <ac:spMk id="35" creationId="{95D50D7D-8657-4B13-9469-0E23D9867E29}"/>
          </ac:spMkLst>
        </pc:spChg>
        <pc:spChg chg="add mod">
          <ac:chgData name="David Sepulveda" userId="36cba72f5b02642e" providerId="LiveId" clId="{A947BE14-F7B7-410D-AABD-88747989EB7D}" dt="2021-08-27T02:39:47.487" v="1189" actId="1076"/>
          <ac:spMkLst>
            <pc:docMk/>
            <pc:sldMk cId="545467939" sldId="268"/>
            <ac:spMk id="36" creationId="{94D117C3-473D-43BF-AFC7-8388875BE7F9}"/>
          </ac:spMkLst>
        </pc:spChg>
        <pc:spChg chg="add mod">
          <ac:chgData name="David Sepulveda" userId="36cba72f5b02642e" providerId="LiveId" clId="{A947BE14-F7B7-410D-AABD-88747989EB7D}" dt="2021-08-27T02:40:09.583" v="1192" actId="1076"/>
          <ac:spMkLst>
            <pc:docMk/>
            <pc:sldMk cId="545467939" sldId="268"/>
            <ac:spMk id="37" creationId="{E0AE5E5B-B14F-4370-88E8-D2DF32D7B87E}"/>
          </ac:spMkLst>
        </pc:spChg>
        <pc:spChg chg="add mod">
          <ac:chgData name="David Sepulveda" userId="36cba72f5b02642e" providerId="LiveId" clId="{A947BE14-F7B7-410D-AABD-88747989EB7D}" dt="2021-08-27T02:40:24.109" v="1194" actId="1076"/>
          <ac:spMkLst>
            <pc:docMk/>
            <pc:sldMk cId="545467939" sldId="268"/>
            <ac:spMk id="38" creationId="{CDBA856F-208A-463F-A44B-57C182324EA3}"/>
          </ac:spMkLst>
        </pc:spChg>
        <pc:spChg chg="add mod">
          <ac:chgData name="David Sepulveda" userId="36cba72f5b02642e" providerId="LiveId" clId="{A947BE14-F7B7-410D-AABD-88747989EB7D}" dt="2021-08-27T02:49:34.839" v="1332" actId="20577"/>
          <ac:spMkLst>
            <pc:docMk/>
            <pc:sldMk cId="545467939" sldId="268"/>
            <ac:spMk id="68" creationId="{988B89B2-DA3C-451C-B16B-8B615ED520C3}"/>
          </ac:spMkLst>
        </pc:spChg>
        <pc:spChg chg="add mod">
          <ac:chgData name="David Sepulveda" userId="36cba72f5b02642e" providerId="LiveId" clId="{A947BE14-F7B7-410D-AABD-88747989EB7D}" dt="2021-08-27T02:57:19.713" v="1346" actId="1076"/>
          <ac:spMkLst>
            <pc:docMk/>
            <pc:sldMk cId="545467939" sldId="268"/>
            <ac:spMk id="69" creationId="{560471D0-5B50-462A-9F36-B24FA52F6188}"/>
          </ac:spMkLst>
        </pc:spChg>
        <pc:spChg chg="add mod">
          <ac:chgData name="David Sepulveda" userId="36cba72f5b02642e" providerId="LiveId" clId="{A947BE14-F7B7-410D-AABD-88747989EB7D}" dt="2021-08-27T02:57:31.922" v="1348" actId="1076"/>
          <ac:spMkLst>
            <pc:docMk/>
            <pc:sldMk cId="545467939" sldId="268"/>
            <ac:spMk id="70" creationId="{D6151C1B-30EB-4024-87CE-00703F84AA1A}"/>
          </ac:spMkLst>
        </pc:spChg>
        <pc:spChg chg="add mod">
          <ac:chgData name="David Sepulveda" userId="36cba72f5b02642e" providerId="LiveId" clId="{A947BE14-F7B7-410D-AABD-88747989EB7D}" dt="2021-08-27T02:48:55.969" v="1312" actId="20577"/>
          <ac:spMkLst>
            <pc:docMk/>
            <pc:sldMk cId="545467939" sldId="268"/>
            <ac:spMk id="71" creationId="{D000B895-4F85-4F09-9D87-8D4B569E92BC}"/>
          </ac:spMkLst>
        </pc:spChg>
        <pc:spChg chg="add mod">
          <ac:chgData name="David Sepulveda" userId="36cba72f5b02642e" providerId="LiveId" clId="{A947BE14-F7B7-410D-AABD-88747989EB7D}" dt="2021-08-27T02:48:41.137" v="1305" actId="20577"/>
          <ac:spMkLst>
            <pc:docMk/>
            <pc:sldMk cId="545467939" sldId="268"/>
            <ac:spMk id="72" creationId="{92E8E885-F726-41E4-8CDD-1195FEFAD854}"/>
          </ac:spMkLst>
        </pc:spChg>
        <pc:spChg chg="add mod">
          <ac:chgData name="David Sepulveda" userId="36cba72f5b02642e" providerId="LiveId" clId="{A947BE14-F7B7-410D-AABD-88747989EB7D}" dt="2021-08-27T02:48:33.138" v="1298" actId="20577"/>
          <ac:spMkLst>
            <pc:docMk/>
            <pc:sldMk cId="545467939" sldId="268"/>
            <ac:spMk id="73" creationId="{1D7AB578-AFB9-4981-947E-2F7B74D5A382}"/>
          </ac:spMkLst>
        </pc:spChg>
        <pc:spChg chg="add mod">
          <ac:chgData name="David Sepulveda" userId="36cba72f5b02642e" providerId="LiveId" clId="{A947BE14-F7B7-410D-AABD-88747989EB7D}" dt="2021-08-27T02:48:24.092" v="1291" actId="20577"/>
          <ac:spMkLst>
            <pc:docMk/>
            <pc:sldMk cId="545467939" sldId="268"/>
            <ac:spMk id="74" creationId="{8453D6B5-535A-421F-90C4-BB57856F980B}"/>
          </ac:spMkLst>
        </pc:spChg>
        <pc:spChg chg="add mod">
          <ac:chgData name="David Sepulveda" userId="36cba72f5b02642e" providerId="LiveId" clId="{A947BE14-F7B7-410D-AABD-88747989EB7D}" dt="2021-08-27T02:48:16.811" v="1285" actId="20577"/>
          <ac:spMkLst>
            <pc:docMk/>
            <pc:sldMk cId="545467939" sldId="268"/>
            <ac:spMk id="75" creationId="{1510EB94-3E36-450D-8AF9-56F3D2BA70D9}"/>
          </ac:spMkLst>
        </pc:spChg>
        <pc:spChg chg="add mod">
          <ac:chgData name="David Sepulveda" userId="36cba72f5b02642e" providerId="LiveId" clId="{A947BE14-F7B7-410D-AABD-88747989EB7D}" dt="2021-08-27T02:49:46.270" v="1334" actId="1076"/>
          <ac:spMkLst>
            <pc:docMk/>
            <pc:sldMk cId="545467939" sldId="268"/>
            <ac:spMk id="76" creationId="{9BC6CA41-CE58-4590-8E86-0811E68E2AB7}"/>
          </ac:spMkLst>
        </pc:spChg>
        <pc:grpChg chg="add mod">
          <ac:chgData name="David Sepulveda" userId="36cba72f5b02642e" providerId="LiveId" clId="{A947BE14-F7B7-410D-AABD-88747989EB7D}" dt="2021-08-27T02:36:34.607" v="1146" actId="164"/>
          <ac:grpSpMkLst>
            <pc:docMk/>
            <pc:sldMk cId="545467939" sldId="268"/>
            <ac:grpSpMk id="18" creationId="{3C8B61D2-82B1-4EFE-B850-61F074E4368F}"/>
          </ac:grpSpMkLst>
        </pc:grpChg>
        <pc:picChg chg="add mod modCrop">
          <ac:chgData name="David Sepulveda" userId="36cba72f5b02642e" providerId="LiveId" clId="{A947BE14-F7B7-410D-AABD-88747989EB7D}" dt="2021-08-27T02:36:34.607" v="1146" actId="164"/>
          <ac:picMkLst>
            <pc:docMk/>
            <pc:sldMk cId="545467939" sldId="268"/>
            <ac:picMk id="5" creationId="{347AFAB4-E38A-49F1-B2A9-39D77BF11AB4}"/>
          </ac:picMkLst>
        </pc:picChg>
        <pc:picChg chg="add mod modCrop">
          <ac:chgData name="David Sepulveda" userId="36cba72f5b02642e" providerId="LiveId" clId="{A947BE14-F7B7-410D-AABD-88747989EB7D}" dt="2021-08-27T02:38:35.193" v="1169" actId="1076"/>
          <ac:picMkLst>
            <pc:docMk/>
            <pc:sldMk cId="545467939" sldId="268"/>
            <ac:picMk id="20" creationId="{3AE15555-1BB4-4ACA-AFE1-7E98D44D0F8D}"/>
          </ac:picMkLst>
        </pc:picChg>
        <pc:picChg chg="add mod modCrop">
          <ac:chgData name="David Sepulveda" userId="36cba72f5b02642e" providerId="LiveId" clId="{A947BE14-F7B7-410D-AABD-88747989EB7D}" dt="2021-08-27T02:38:32.721" v="1168" actId="1076"/>
          <ac:picMkLst>
            <pc:docMk/>
            <pc:sldMk cId="545467939" sldId="268"/>
            <ac:picMk id="22" creationId="{B88F679A-3279-4186-93E8-E4B6BD0D7B08}"/>
          </ac:picMkLst>
        </pc:picChg>
        <pc:picChg chg="add mod modCrop">
          <ac:chgData name="David Sepulveda" userId="36cba72f5b02642e" providerId="LiveId" clId="{A947BE14-F7B7-410D-AABD-88747989EB7D}" dt="2021-08-27T02:54:46.913" v="1341" actId="1076"/>
          <ac:picMkLst>
            <pc:docMk/>
            <pc:sldMk cId="545467939" sldId="268"/>
            <ac:picMk id="40" creationId="{2ECFF413-179B-4471-8503-AAC2CB5EFD4D}"/>
          </ac:picMkLst>
        </pc:picChg>
        <pc:picChg chg="add mod modCrop">
          <ac:chgData name="David Sepulveda" userId="36cba72f5b02642e" providerId="LiveId" clId="{A947BE14-F7B7-410D-AABD-88747989EB7D}" dt="2021-08-27T02:45:24.253" v="1236" actId="1076"/>
          <ac:picMkLst>
            <pc:docMk/>
            <pc:sldMk cId="545467939" sldId="268"/>
            <ac:picMk id="42" creationId="{5B4E3E48-A43F-4337-BB71-C3EBCE22DA43}"/>
          </ac:picMkLst>
        </pc:picChg>
        <pc:picChg chg="add mod modCrop">
          <ac:chgData name="David Sepulveda" userId="36cba72f5b02642e" providerId="LiveId" clId="{A947BE14-F7B7-410D-AABD-88747989EB7D}" dt="2021-08-27T02:45:27.038" v="1237" actId="1076"/>
          <ac:picMkLst>
            <pc:docMk/>
            <pc:sldMk cId="545467939" sldId="268"/>
            <ac:picMk id="44" creationId="{0347ABDB-E3F9-4D73-B115-2EE0F605AB37}"/>
          </ac:picMkLst>
        </pc:picChg>
        <pc:picChg chg="add mod modCrop">
          <ac:chgData name="David Sepulveda" userId="36cba72f5b02642e" providerId="LiveId" clId="{A947BE14-F7B7-410D-AABD-88747989EB7D}" dt="2021-08-27T02:45:30.451" v="1238" actId="1076"/>
          <ac:picMkLst>
            <pc:docMk/>
            <pc:sldMk cId="545467939" sldId="268"/>
            <ac:picMk id="46" creationId="{BBB39388-5A6B-419F-92D4-1BF37A9106B3}"/>
          </ac:picMkLst>
        </pc:picChg>
        <pc:cxnChg chg="add mod">
          <ac:chgData name="David Sepulveda" userId="36cba72f5b02642e" providerId="LiveId" clId="{A947BE14-F7B7-410D-AABD-88747989EB7D}" dt="2021-08-27T02:31:50.425" v="1115" actId="13822"/>
          <ac:cxnSpMkLst>
            <pc:docMk/>
            <pc:sldMk cId="545467939" sldId="268"/>
            <ac:cxnSpMk id="7" creationId="{BD03B2F6-003F-44AB-98BE-59DEF3FB219C}"/>
          </ac:cxnSpMkLst>
        </pc:cxnChg>
        <pc:cxnChg chg="add mod">
          <ac:chgData name="David Sepulveda" userId="36cba72f5b02642e" providerId="LiveId" clId="{A947BE14-F7B7-410D-AABD-88747989EB7D}" dt="2021-08-27T02:36:34.607" v="1146" actId="164"/>
          <ac:cxnSpMkLst>
            <pc:docMk/>
            <pc:sldMk cId="545467939" sldId="268"/>
            <ac:cxnSpMk id="9" creationId="{47DAA25A-FD3B-44AD-8234-8A2903FD34F5}"/>
          </ac:cxnSpMkLst>
        </pc:cxnChg>
        <pc:cxnChg chg="add mod">
          <ac:chgData name="David Sepulveda" userId="36cba72f5b02642e" providerId="LiveId" clId="{A947BE14-F7B7-410D-AABD-88747989EB7D}" dt="2021-08-27T02:36:46.991" v="1148" actId="1076"/>
          <ac:cxnSpMkLst>
            <pc:docMk/>
            <pc:sldMk cId="545467939" sldId="268"/>
            <ac:cxnSpMk id="11" creationId="{CC9757D3-3D53-47B5-8170-7F18159CE381}"/>
          </ac:cxnSpMkLst>
        </pc:cxnChg>
        <pc:cxnChg chg="add mod">
          <ac:chgData name="David Sepulveda" userId="36cba72f5b02642e" providerId="LiveId" clId="{A947BE14-F7B7-410D-AABD-88747989EB7D}" dt="2021-08-27T02:39:32.658" v="1186" actId="1076"/>
          <ac:cxnSpMkLst>
            <pc:docMk/>
            <pc:sldMk cId="545467939" sldId="268"/>
            <ac:cxnSpMk id="23" creationId="{556E9D7F-72E8-443A-ABDF-BF969CA77468}"/>
          </ac:cxnSpMkLst>
        </pc:cxnChg>
        <pc:cxnChg chg="add mod">
          <ac:chgData name="David Sepulveda" userId="36cba72f5b02642e" providerId="LiveId" clId="{A947BE14-F7B7-410D-AABD-88747989EB7D}" dt="2021-08-27T02:39:16.225" v="1182" actId="14100"/>
          <ac:cxnSpMkLst>
            <pc:docMk/>
            <pc:sldMk cId="545467939" sldId="268"/>
            <ac:cxnSpMk id="24" creationId="{43CF5857-55DD-4046-8A1D-57FCF4942232}"/>
          </ac:cxnSpMkLst>
        </pc:cxnChg>
        <pc:cxnChg chg="add mod">
          <ac:chgData name="David Sepulveda" userId="36cba72f5b02642e" providerId="LiveId" clId="{A947BE14-F7B7-410D-AABD-88747989EB7D}" dt="2021-08-27T02:40:29.939" v="1195" actId="1076"/>
          <ac:cxnSpMkLst>
            <pc:docMk/>
            <pc:sldMk cId="545467939" sldId="268"/>
            <ac:cxnSpMk id="25" creationId="{A0F63C32-13C9-4C0A-9C02-831720AAC287}"/>
          </ac:cxnSpMkLst>
        </pc:cxnChg>
        <pc:cxnChg chg="add mod">
          <ac:chgData name="David Sepulveda" userId="36cba72f5b02642e" providerId="LiveId" clId="{A947BE14-F7B7-410D-AABD-88747989EB7D}" dt="2021-08-27T02:38:55.289" v="1176" actId="14100"/>
          <ac:cxnSpMkLst>
            <pc:docMk/>
            <pc:sldMk cId="545467939" sldId="268"/>
            <ac:cxnSpMk id="26" creationId="{F3E1961D-D365-448D-ADCA-9A7C6A8A5180}"/>
          </ac:cxnSpMkLst>
        </pc:cxnChg>
        <pc:cxnChg chg="add mod">
          <ac:chgData name="David Sepulveda" userId="36cba72f5b02642e" providerId="LiveId" clId="{A947BE14-F7B7-410D-AABD-88747989EB7D}" dt="2021-08-27T02:47:49.254" v="1270" actId="14100"/>
          <ac:cxnSpMkLst>
            <pc:docMk/>
            <pc:sldMk cId="545467939" sldId="268"/>
            <ac:cxnSpMk id="47" creationId="{049047BD-9CA3-45BF-AABC-AA0F97B3733E}"/>
          </ac:cxnSpMkLst>
        </pc:cxnChg>
        <pc:cxnChg chg="add mod">
          <ac:chgData name="David Sepulveda" userId="36cba72f5b02642e" providerId="LiveId" clId="{A947BE14-F7B7-410D-AABD-88747989EB7D}" dt="2021-08-27T02:55:04.928" v="1345" actId="14100"/>
          <ac:cxnSpMkLst>
            <pc:docMk/>
            <pc:sldMk cId="545467939" sldId="268"/>
            <ac:cxnSpMk id="48" creationId="{3DE664DA-841C-4DA6-B7DF-935F5EC50762}"/>
          </ac:cxnSpMkLst>
        </pc:cxnChg>
        <pc:cxnChg chg="add mod">
          <ac:chgData name="David Sepulveda" userId="36cba72f5b02642e" providerId="LiveId" clId="{A947BE14-F7B7-410D-AABD-88747989EB7D}" dt="2021-08-27T02:57:25.568" v="1347" actId="14100"/>
          <ac:cxnSpMkLst>
            <pc:docMk/>
            <pc:sldMk cId="545467939" sldId="268"/>
            <ac:cxnSpMk id="49" creationId="{AC768CD7-F46C-4B57-8300-0F96E50A9370}"/>
          </ac:cxnSpMkLst>
        </pc:cxnChg>
        <pc:cxnChg chg="add mod">
          <ac:chgData name="David Sepulveda" userId="36cba72f5b02642e" providerId="LiveId" clId="{A947BE14-F7B7-410D-AABD-88747989EB7D}" dt="2021-08-27T02:46:13.456" v="1249" actId="1076"/>
          <ac:cxnSpMkLst>
            <pc:docMk/>
            <pc:sldMk cId="545467939" sldId="268"/>
            <ac:cxnSpMk id="50" creationId="{90D29E4A-931A-4DF0-B4AD-76A3DA268CBA}"/>
          </ac:cxnSpMkLst>
        </pc:cxnChg>
        <pc:cxnChg chg="add mod">
          <ac:chgData name="David Sepulveda" userId="36cba72f5b02642e" providerId="LiveId" clId="{A947BE14-F7B7-410D-AABD-88747989EB7D}" dt="2021-08-27T02:45:58.738" v="1246" actId="14100"/>
          <ac:cxnSpMkLst>
            <pc:docMk/>
            <pc:sldMk cId="545467939" sldId="268"/>
            <ac:cxnSpMk id="51" creationId="{8B2318A2-4E12-4602-97B4-D0B5D011CD1C}"/>
          </ac:cxnSpMkLst>
        </pc:cxnChg>
        <pc:cxnChg chg="add mod">
          <ac:chgData name="David Sepulveda" userId="36cba72f5b02642e" providerId="LiveId" clId="{A947BE14-F7B7-410D-AABD-88747989EB7D}" dt="2021-08-27T02:47:27.737" v="1265" actId="14100"/>
          <ac:cxnSpMkLst>
            <pc:docMk/>
            <pc:sldMk cId="545467939" sldId="268"/>
            <ac:cxnSpMk id="58" creationId="{2A668789-8F64-4C27-A539-E941120B5A73}"/>
          </ac:cxnSpMkLst>
        </pc:cxnChg>
        <pc:cxnChg chg="add mod">
          <ac:chgData name="David Sepulveda" userId="36cba72f5b02642e" providerId="LiveId" clId="{A947BE14-F7B7-410D-AABD-88747989EB7D}" dt="2021-08-27T02:47:40.686" v="1268" actId="14100"/>
          <ac:cxnSpMkLst>
            <pc:docMk/>
            <pc:sldMk cId="545467939" sldId="268"/>
            <ac:cxnSpMk id="59" creationId="{79F4BA0E-E386-4A38-AE5B-5275E041FABC}"/>
          </ac:cxnSpMkLst>
        </pc:cxnChg>
        <pc:cxnChg chg="add mod">
          <ac:chgData name="David Sepulveda" userId="36cba72f5b02642e" providerId="LiveId" clId="{A947BE14-F7B7-410D-AABD-88747989EB7D}" dt="2021-08-27T02:47:01.443" v="1260" actId="14100"/>
          <ac:cxnSpMkLst>
            <pc:docMk/>
            <pc:sldMk cId="545467939" sldId="268"/>
            <ac:cxnSpMk id="60" creationId="{F726E9EB-3162-4E19-8ECA-9AD543057502}"/>
          </ac:cxnSpMkLst>
        </pc:cxnChg>
        <pc:cxnChg chg="add mod">
          <ac:chgData name="David Sepulveda" userId="36cba72f5b02642e" providerId="LiveId" clId="{A947BE14-F7B7-410D-AABD-88747989EB7D}" dt="2021-08-27T02:50:15.031" v="1339" actId="13822"/>
          <ac:cxnSpMkLst>
            <pc:docMk/>
            <pc:sldMk cId="545467939" sldId="268"/>
            <ac:cxnSpMk id="78" creationId="{47A30BD2-80B5-4952-943B-084C61F6F40D}"/>
          </ac:cxnSpMkLst>
        </pc:cxnChg>
      </pc:sldChg>
      <pc:sldChg chg="new del">
        <pc:chgData name="David Sepulveda" userId="36cba72f5b02642e" providerId="LiveId" clId="{A947BE14-F7B7-410D-AABD-88747989EB7D}" dt="2021-08-27T03:22:37.957" v="1545" actId="47"/>
        <pc:sldMkLst>
          <pc:docMk/>
          <pc:sldMk cId="2814358330" sldId="269"/>
        </pc:sldMkLst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Sahid%20Hassan\PhD%20and%20UTEP\Paper%20and%20Proposal%20writing\SLS%20of%20Thermoset\All%20Data\Compression%20Testing\BMI%20UNCURED%20WITH%2010VOL%25CMB.is_comp_Exports\drawing%20graphs\Stress-strain%20and%20Force-displacement%20curve.csv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Sahid%20Hassan\PhD%20and%20UTEP\Paper%20and%20Proposal%20writing\SLS%20of%20Thermoset\All%20Data\Compression%20Testing\BMI-CMB%20CURED%20BY%20STEPS%20.is_comp_Exports\BMI-CMB%20CURED%20BY%20STEPS%20_combined.csv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smoothMarker"/>
        <c:varyColors val="0"/>
        <c:ser>
          <c:idx val="0"/>
          <c:order val="0"/>
          <c:tx>
            <c:v>Specimen 1</c:v>
          </c:tx>
          <c:spPr>
            <a:ln w="2222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Sheet1!$A$1:$A$2016</c:f>
              <c:numCache>
                <c:formatCode>General</c:formatCode>
                <c:ptCount val="201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1E-4</c:v>
                </c:pt>
                <c:pt idx="6">
                  <c:v>1E-4</c:v>
                </c:pt>
                <c:pt idx="7">
                  <c:v>1E-4</c:v>
                </c:pt>
                <c:pt idx="8">
                  <c:v>2.0000000000000001E-4</c:v>
                </c:pt>
                <c:pt idx="9">
                  <c:v>2.0000000000000001E-4</c:v>
                </c:pt>
                <c:pt idx="10">
                  <c:v>2.9999999999999997E-4</c:v>
                </c:pt>
                <c:pt idx="11">
                  <c:v>4.0000000000000002E-4</c:v>
                </c:pt>
                <c:pt idx="12">
                  <c:v>5.0000000000000001E-4</c:v>
                </c:pt>
                <c:pt idx="13">
                  <c:v>5.9999999999999995E-4</c:v>
                </c:pt>
                <c:pt idx="14">
                  <c:v>6.9999999999999999E-4</c:v>
                </c:pt>
                <c:pt idx="15">
                  <c:v>1E-3</c:v>
                </c:pt>
                <c:pt idx="16">
                  <c:v>1.2999999999999999E-3</c:v>
                </c:pt>
                <c:pt idx="17">
                  <c:v>1.6000000000000001E-3</c:v>
                </c:pt>
                <c:pt idx="18">
                  <c:v>2.0999999999999999E-3</c:v>
                </c:pt>
                <c:pt idx="19">
                  <c:v>2.5000000000000001E-3</c:v>
                </c:pt>
                <c:pt idx="20">
                  <c:v>2.8E-3</c:v>
                </c:pt>
                <c:pt idx="21">
                  <c:v>3.0999999999999999E-3</c:v>
                </c:pt>
                <c:pt idx="22">
                  <c:v>3.2000000000000002E-3</c:v>
                </c:pt>
                <c:pt idx="23">
                  <c:v>3.3E-3</c:v>
                </c:pt>
                <c:pt idx="24">
                  <c:v>3.3999999999999998E-3</c:v>
                </c:pt>
                <c:pt idx="25">
                  <c:v>3.5000000000000001E-3</c:v>
                </c:pt>
                <c:pt idx="26">
                  <c:v>3.5999999999999999E-3</c:v>
                </c:pt>
                <c:pt idx="27">
                  <c:v>3.8E-3</c:v>
                </c:pt>
                <c:pt idx="28">
                  <c:v>3.8999999999999998E-3</c:v>
                </c:pt>
                <c:pt idx="29">
                  <c:v>4.1000000000000003E-3</c:v>
                </c:pt>
                <c:pt idx="30">
                  <c:v>4.1999999999999997E-3</c:v>
                </c:pt>
                <c:pt idx="31">
                  <c:v>4.4000000000000003E-3</c:v>
                </c:pt>
                <c:pt idx="32">
                  <c:v>4.5999999999999999E-3</c:v>
                </c:pt>
                <c:pt idx="33">
                  <c:v>4.7000000000000002E-3</c:v>
                </c:pt>
                <c:pt idx="34">
                  <c:v>4.8999999999999998E-3</c:v>
                </c:pt>
                <c:pt idx="35">
                  <c:v>5.1999999999999998E-3</c:v>
                </c:pt>
                <c:pt idx="36">
                  <c:v>5.4000000000000003E-3</c:v>
                </c:pt>
                <c:pt idx="37">
                  <c:v>5.5999999999999999E-3</c:v>
                </c:pt>
                <c:pt idx="38">
                  <c:v>5.8999999999999999E-3</c:v>
                </c:pt>
                <c:pt idx="39">
                  <c:v>6.1000000000000004E-3</c:v>
                </c:pt>
                <c:pt idx="40">
                  <c:v>6.3E-3</c:v>
                </c:pt>
                <c:pt idx="41">
                  <c:v>6.4999999999999997E-3</c:v>
                </c:pt>
                <c:pt idx="42">
                  <c:v>6.7000000000000002E-3</c:v>
                </c:pt>
                <c:pt idx="43">
                  <c:v>6.7999999999999996E-3</c:v>
                </c:pt>
                <c:pt idx="44">
                  <c:v>6.8999999999999999E-3</c:v>
                </c:pt>
                <c:pt idx="45">
                  <c:v>7.0000000000000001E-3</c:v>
                </c:pt>
                <c:pt idx="46">
                  <c:v>7.1999999999999998E-3</c:v>
                </c:pt>
                <c:pt idx="47">
                  <c:v>7.3000000000000001E-3</c:v>
                </c:pt>
                <c:pt idx="48">
                  <c:v>7.4999999999999997E-3</c:v>
                </c:pt>
                <c:pt idx="49">
                  <c:v>7.6E-3</c:v>
                </c:pt>
                <c:pt idx="50">
                  <c:v>7.7999999999999996E-3</c:v>
                </c:pt>
                <c:pt idx="51">
                  <c:v>7.9000000000000008E-3</c:v>
                </c:pt>
                <c:pt idx="52">
                  <c:v>8.0999999999999996E-3</c:v>
                </c:pt>
                <c:pt idx="53">
                  <c:v>8.2000000000000007E-3</c:v>
                </c:pt>
                <c:pt idx="54">
                  <c:v>8.3999999999999995E-3</c:v>
                </c:pt>
                <c:pt idx="55">
                  <c:v>8.5000000000000006E-3</c:v>
                </c:pt>
                <c:pt idx="56">
                  <c:v>8.6999999999999994E-3</c:v>
                </c:pt>
                <c:pt idx="57">
                  <c:v>8.8999999999999999E-3</c:v>
                </c:pt>
                <c:pt idx="58">
                  <c:v>8.9999999999999993E-3</c:v>
                </c:pt>
                <c:pt idx="59">
                  <c:v>9.1999999999999998E-3</c:v>
                </c:pt>
                <c:pt idx="60">
                  <c:v>9.4000000000000004E-3</c:v>
                </c:pt>
                <c:pt idx="61">
                  <c:v>9.5999999999999992E-3</c:v>
                </c:pt>
                <c:pt idx="62">
                  <c:v>9.7999999999999997E-3</c:v>
                </c:pt>
                <c:pt idx="63">
                  <c:v>9.9000000000000008E-3</c:v>
                </c:pt>
                <c:pt idx="64">
                  <c:v>1.01E-2</c:v>
                </c:pt>
                <c:pt idx="65">
                  <c:v>1.0200000000000001E-2</c:v>
                </c:pt>
                <c:pt idx="66">
                  <c:v>1.04E-2</c:v>
                </c:pt>
                <c:pt idx="67">
                  <c:v>1.0500000000000001E-2</c:v>
                </c:pt>
                <c:pt idx="68">
                  <c:v>1.0699999999999999E-2</c:v>
                </c:pt>
                <c:pt idx="69">
                  <c:v>1.0800000000000001E-2</c:v>
                </c:pt>
                <c:pt idx="70">
                  <c:v>1.0999999999999999E-2</c:v>
                </c:pt>
                <c:pt idx="71">
                  <c:v>1.12E-2</c:v>
                </c:pt>
                <c:pt idx="72">
                  <c:v>1.1299999999999999E-2</c:v>
                </c:pt>
                <c:pt idx="73">
                  <c:v>1.15E-2</c:v>
                </c:pt>
                <c:pt idx="74">
                  <c:v>1.17E-2</c:v>
                </c:pt>
                <c:pt idx="75">
                  <c:v>1.18E-2</c:v>
                </c:pt>
                <c:pt idx="76">
                  <c:v>1.2E-2</c:v>
                </c:pt>
                <c:pt idx="77">
                  <c:v>1.2200000000000001E-2</c:v>
                </c:pt>
                <c:pt idx="78">
                  <c:v>1.24E-2</c:v>
                </c:pt>
                <c:pt idx="79">
                  <c:v>1.26E-2</c:v>
                </c:pt>
                <c:pt idx="80">
                  <c:v>1.2800000000000001E-2</c:v>
                </c:pt>
                <c:pt idx="81">
                  <c:v>1.3100000000000001E-2</c:v>
                </c:pt>
                <c:pt idx="82">
                  <c:v>1.3299999999999999E-2</c:v>
                </c:pt>
                <c:pt idx="83">
                  <c:v>1.3599999999999999E-2</c:v>
                </c:pt>
                <c:pt idx="84">
                  <c:v>1.38E-2</c:v>
                </c:pt>
                <c:pt idx="85">
                  <c:v>1.3899999999999999E-2</c:v>
                </c:pt>
                <c:pt idx="86">
                  <c:v>1.41E-2</c:v>
                </c:pt>
                <c:pt idx="87">
                  <c:v>1.4200000000000001E-2</c:v>
                </c:pt>
                <c:pt idx="88">
                  <c:v>1.43E-2</c:v>
                </c:pt>
                <c:pt idx="89">
                  <c:v>1.44E-2</c:v>
                </c:pt>
                <c:pt idx="90">
                  <c:v>1.4500000000000001E-2</c:v>
                </c:pt>
                <c:pt idx="91">
                  <c:v>1.46E-2</c:v>
                </c:pt>
                <c:pt idx="92">
                  <c:v>1.47E-2</c:v>
                </c:pt>
                <c:pt idx="93">
                  <c:v>1.49E-2</c:v>
                </c:pt>
                <c:pt idx="94">
                  <c:v>1.4999999999999999E-2</c:v>
                </c:pt>
                <c:pt idx="95">
                  <c:v>1.5100000000000001E-2</c:v>
                </c:pt>
                <c:pt idx="96">
                  <c:v>1.5299999999999999E-2</c:v>
                </c:pt>
                <c:pt idx="97">
                  <c:v>1.54E-2</c:v>
                </c:pt>
                <c:pt idx="98">
                  <c:v>1.55E-2</c:v>
                </c:pt>
                <c:pt idx="99">
                  <c:v>1.5699999999999999E-2</c:v>
                </c:pt>
                <c:pt idx="100">
                  <c:v>1.5900000000000001E-2</c:v>
                </c:pt>
                <c:pt idx="101">
                  <c:v>1.6E-2</c:v>
                </c:pt>
                <c:pt idx="102">
                  <c:v>1.6199999999999999E-2</c:v>
                </c:pt>
                <c:pt idx="103">
                  <c:v>1.6400000000000001E-2</c:v>
                </c:pt>
                <c:pt idx="104">
                  <c:v>1.67E-2</c:v>
                </c:pt>
                <c:pt idx="105">
                  <c:v>1.6899999999999998E-2</c:v>
                </c:pt>
                <c:pt idx="106">
                  <c:v>1.7100000000000001E-2</c:v>
                </c:pt>
                <c:pt idx="107">
                  <c:v>1.7399999999999999E-2</c:v>
                </c:pt>
                <c:pt idx="108">
                  <c:v>1.7600000000000001E-2</c:v>
                </c:pt>
                <c:pt idx="109">
                  <c:v>1.78E-2</c:v>
                </c:pt>
                <c:pt idx="110">
                  <c:v>1.7999999999999999E-2</c:v>
                </c:pt>
                <c:pt idx="111">
                  <c:v>1.8200000000000001E-2</c:v>
                </c:pt>
                <c:pt idx="112">
                  <c:v>1.83E-2</c:v>
                </c:pt>
                <c:pt idx="113">
                  <c:v>1.84E-2</c:v>
                </c:pt>
                <c:pt idx="114">
                  <c:v>1.8499999999999999E-2</c:v>
                </c:pt>
                <c:pt idx="115">
                  <c:v>1.8700000000000001E-2</c:v>
                </c:pt>
                <c:pt idx="116">
                  <c:v>1.8800000000000001E-2</c:v>
                </c:pt>
                <c:pt idx="117">
                  <c:v>1.9E-2</c:v>
                </c:pt>
                <c:pt idx="118">
                  <c:v>1.9099999999999999E-2</c:v>
                </c:pt>
                <c:pt idx="119">
                  <c:v>1.9300000000000001E-2</c:v>
                </c:pt>
                <c:pt idx="120">
                  <c:v>1.9400000000000001E-2</c:v>
                </c:pt>
                <c:pt idx="121">
                  <c:v>1.9599999999999999E-2</c:v>
                </c:pt>
                <c:pt idx="122">
                  <c:v>1.9699999999999999E-2</c:v>
                </c:pt>
                <c:pt idx="123">
                  <c:v>1.9800000000000002E-2</c:v>
                </c:pt>
                <c:pt idx="124">
                  <c:v>0.02</c:v>
                </c:pt>
                <c:pt idx="125">
                  <c:v>2.0199999999999999E-2</c:v>
                </c:pt>
                <c:pt idx="126">
                  <c:v>2.0299999999999999E-2</c:v>
                </c:pt>
                <c:pt idx="127">
                  <c:v>2.0500000000000001E-2</c:v>
                </c:pt>
                <c:pt idx="128">
                  <c:v>2.07E-2</c:v>
                </c:pt>
                <c:pt idx="129">
                  <c:v>2.0899999999999998E-2</c:v>
                </c:pt>
                <c:pt idx="130">
                  <c:v>2.1100000000000001E-2</c:v>
                </c:pt>
                <c:pt idx="131">
                  <c:v>2.12E-2</c:v>
                </c:pt>
                <c:pt idx="132">
                  <c:v>2.1399999999999999E-2</c:v>
                </c:pt>
                <c:pt idx="133">
                  <c:v>2.1600000000000001E-2</c:v>
                </c:pt>
                <c:pt idx="134">
                  <c:v>2.1700000000000001E-2</c:v>
                </c:pt>
                <c:pt idx="135">
                  <c:v>2.1899999999999999E-2</c:v>
                </c:pt>
                <c:pt idx="136">
                  <c:v>2.1999999999999999E-2</c:v>
                </c:pt>
                <c:pt idx="137">
                  <c:v>2.2200000000000001E-2</c:v>
                </c:pt>
                <c:pt idx="138">
                  <c:v>2.23E-2</c:v>
                </c:pt>
                <c:pt idx="139">
                  <c:v>2.2499999999999999E-2</c:v>
                </c:pt>
                <c:pt idx="140">
                  <c:v>2.2700000000000001E-2</c:v>
                </c:pt>
                <c:pt idx="141">
                  <c:v>2.2800000000000001E-2</c:v>
                </c:pt>
                <c:pt idx="142">
                  <c:v>2.3E-2</c:v>
                </c:pt>
                <c:pt idx="143">
                  <c:v>2.3199999999999998E-2</c:v>
                </c:pt>
                <c:pt idx="144">
                  <c:v>2.3300000000000001E-2</c:v>
                </c:pt>
                <c:pt idx="145">
                  <c:v>2.35E-2</c:v>
                </c:pt>
                <c:pt idx="146">
                  <c:v>2.3699999999999999E-2</c:v>
                </c:pt>
                <c:pt idx="147">
                  <c:v>2.3900000000000001E-2</c:v>
                </c:pt>
                <c:pt idx="148">
                  <c:v>2.41E-2</c:v>
                </c:pt>
                <c:pt idx="149">
                  <c:v>2.4299999999999999E-2</c:v>
                </c:pt>
                <c:pt idx="150">
                  <c:v>2.46E-2</c:v>
                </c:pt>
                <c:pt idx="151">
                  <c:v>2.4799999999999999E-2</c:v>
                </c:pt>
                <c:pt idx="152">
                  <c:v>2.5000000000000001E-2</c:v>
                </c:pt>
                <c:pt idx="153">
                  <c:v>2.52E-2</c:v>
                </c:pt>
                <c:pt idx="154">
                  <c:v>2.5399999999999999E-2</c:v>
                </c:pt>
                <c:pt idx="155">
                  <c:v>2.5499999999999998E-2</c:v>
                </c:pt>
                <c:pt idx="156">
                  <c:v>2.5600000000000001E-2</c:v>
                </c:pt>
                <c:pt idx="157">
                  <c:v>2.5700000000000001E-2</c:v>
                </c:pt>
                <c:pt idx="158">
                  <c:v>2.5899999999999999E-2</c:v>
                </c:pt>
                <c:pt idx="159">
                  <c:v>2.5999999999999999E-2</c:v>
                </c:pt>
                <c:pt idx="160">
                  <c:v>2.6100000000000002E-2</c:v>
                </c:pt>
                <c:pt idx="161">
                  <c:v>2.6200000000000001E-2</c:v>
                </c:pt>
                <c:pt idx="162">
                  <c:v>2.64E-2</c:v>
                </c:pt>
                <c:pt idx="163">
                  <c:v>2.6499999999999999E-2</c:v>
                </c:pt>
                <c:pt idx="164">
                  <c:v>2.6599999999999999E-2</c:v>
                </c:pt>
                <c:pt idx="165">
                  <c:v>2.6700000000000002E-2</c:v>
                </c:pt>
                <c:pt idx="166">
                  <c:v>2.69E-2</c:v>
                </c:pt>
                <c:pt idx="167">
                  <c:v>2.7E-2</c:v>
                </c:pt>
                <c:pt idx="168">
                  <c:v>2.7199999999999998E-2</c:v>
                </c:pt>
                <c:pt idx="169">
                  <c:v>2.7400000000000001E-2</c:v>
                </c:pt>
                <c:pt idx="170">
                  <c:v>2.76E-2</c:v>
                </c:pt>
                <c:pt idx="171">
                  <c:v>2.7799999999999998E-2</c:v>
                </c:pt>
                <c:pt idx="172">
                  <c:v>2.8000000000000001E-2</c:v>
                </c:pt>
                <c:pt idx="173">
                  <c:v>2.8199999999999999E-2</c:v>
                </c:pt>
                <c:pt idx="174">
                  <c:v>2.8400000000000002E-2</c:v>
                </c:pt>
                <c:pt idx="175">
                  <c:v>2.86E-2</c:v>
                </c:pt>
                <c:pt idx="176">
                  <c:v>2.8899999999999999E-2</c:v>
                </c:pt>
                <c:pt idx="177">
                  <c:v>2.9100000000000001E-2</c:v>
                </c:pt>
                <c:pt idx="178">
                  <c:v>2.93E-2</c:v>
                </c:pt>
                <c:pt idx="179">
                  <c:v>2.9499999999999998E-2</c:v>
                </c:pt>
                <c:pt idx="180">
                  <c:v>2.9700000000000001E-2</c:v>
                </c:pt>
                <c:pt idx="181">
                  <c:v>2.98E-2</c:v>
                </c:pt>
                <c:pt idx="182">
                  <c:v>2.9899999999999999E-2</c:v>
                </c:pt>
                <c:pt idx="183">
                  <c:v>0.03</c:v>
                </c:pt>
                <c:pt idx="184">
                  <c:v>3.0200000000000001E-2</c:v>
                </c:pt>
                <c:pt idx="185">
                  <c:v>3.0300000000000001E-2</c:v>
                </c:pt>
                <c:pt idx="186">
                  <c:v>3.04E-2</c:v>
                </c:pt>
                <c:pt idx="187">
                  <c:v>3.0599999999999999E-2</c:v>
                </c:pt>
                <c:pt idx="188">
                  <c:v>3.0700000000000002E-2</c:v>
                </c:pt>
                <c:pt idx="189">
                  <c:v>3.09E-2</c:v>
                </c:pt>
                <c:pt idx="190">
                  <c:v>3.1E-2</c:v>
                </c:pt>
                <c:pt idx="191">
                  <c:v>3.1199999999999999E-2</c:v>
                </c:pt>
                <c:pt idx="192">
                  <c:v>3.1399999999999997E-2</c:v>
                </c:pt>
                <c:pt idx="193">
                  <c:v>3.15E-2</c:v>
                </c:pt>
                <c:pt idx="194">
                  <c:v>3.1699999999999999E-2</c:v>
                </c:pt>
                <c:pt idx="195">
                  <c:v>3.1899999999999998E-2</c:v>
                </c:pt>
                <c:pt idx="196">
                  <c:v>3.2000000000000001E-2</c:v>
                </c:pt>
                <c:pt idx="197">
                  <c:v>3.2199999999999999E-2</c:v>
                </c:pt>
                <c:pt idx="198">
                  <c:v>3.2399999999999998E-2</c:v>
                </c:pt>
                <c:pt idx="199">
                  <c:v>3.2599999999999997E-2</c:v>
                </c:pt>
                <c:pt idx="200">
                  <c:v>3.27E-2</c:v>
                </c:pt>
                <c:pt idx="201">
                  <c:v>3.2899999999999999E-2</c:v>
                </c:pt>
                <c:pt idx="202">
                  <c:v>3.3099999999999997E-2</c:v>
                </c:pt>
                <c:pt idx="203">
                  <c:v>3.32E-2</c:v>
                </c:pt>
                <c:pt idx="204">
                  <c:v>3.3399999999999999E-2</c:v>
                </c:pt>
                <c:pt idx="205">
                  <c:v>3.3500000000000002E-2</c:v>
                </c:pt>
                <c:pt idx="206">
                  <c:v>3.3700000000000001E-2</c:v>
                </c:pt>
                <c:pt idx="207">
                  <c:v>3.3799999999999997E-2</c:v>
                </c:pt>
                <c:pt idx="208">
                  <c:v>3.4000000000000002E-2</c:v>
                </c:pt>
                <c:pt idx="209">
                  <c:v>3.4200000000000001E-2</c:v>
                </c:pt>
                <c:pt idx="210">
                  <c:v>3.4299999999999997E-2</c:v>
                </c:pt>
                <c:pt idx="211">
                  <c:v>3.4500000000000003E-2</c:v>
                </c:pt>
                <c:pt idx="212">
                  <c:v>3.4700000000000002E-2</c:v>
                </c:pt>
                <c:pt idx="213">
                  <c:v>3.4799999999999998E-2</c:v>
                </c:pt>
                <c:pt idx="214">
                  <c:v>3.5000000000000003E-2</c:v>
                </c:pt>
                <c:pt idx="215">
                  <c:v>3.5200000000000002E-2</c:v>
                </c:pt>
                <c:pt idx="216">
                  <c:v>3.5400000000000001E-2</c:v>
                </c:pt>
                <c:pt idx="217">
                  <c:v>3.56E-2</c:v>
                </c:pt>
                <c:pt idx="218">
                  <c:v>3.5799999999999998E-2</c:v>
                </c:pt>
                <c:pt idx="219">
                  <c:v>3.61E-2</c:v>
                </c:pt>
                <c:pt idx="220">
                  <c:v>3.6299999999999999E-2</c:v>
                </c:pt>
                <c:pt idx="221">
                  <c:v>3.6600000000000001E-2</c:v>
                </c:pt>
                <c:pt idx="222">
                  <c:v>3.6799999999999999E-2</c:v>
                </c:pt>
                <c:pt idx="223">
                  <c:v>3.6900000000000002E-2</c:v>
                </c:pt>
                <c:pt idx="224">
                  <c:v>3.6999999999999998E-2</c:v>
                </c:pt>
                <c:pt idx="225">
                  <c:v>3.7100000000000001E-2</c:v>
                </c:pt>
                <c:pt idx="226">
                  <c:v>3.7199999999999997E-2</c:v>
                </c:pt>
                <c:pt idx="227">
                  <c:v>3.73E-2</c:v>
                </c:pt>
                <c:pt idx="228">
                  <c:v>3.7499999999999999E-2</c:v>
                </c:pt>
                <c:pt idx="229">
                  <c:v>3.7600000000000001E-2</c:v>
                </c:pt>
                <c:pt idx="230">
                  <c:v>3.7699999999999997E-2</c:v>
                </c:pt>
                <c:pt idx="231">
                  <c:v>3.78E-2</c:v>
                </c:pt>
                <c:pt idx="232">
                  <c:v>3.7999999999999999E-2</c:v>
                </c:pt>
                <c:pt idx="233">
                  <c:v>3.8100000000000002E-2</c:v>
                </c:pt>
                <c:pt idx="234">
                  <c:v>3.8199999999999998E-2</c:v>
                </c:pt>
                <c:pt idx="235">
                  <c:v>3.8399999999999997E-2</c:v>
                </c:pt>
                <c:pt idx="236">
                  <c:v>3.85E-2</c:v>
                </c:pt>
                <c:pt idx="237">
                  <c:v>3.8699999999999998E-2</c:v>
                </c:pt>
                <c:pt idx="238">
                  <c:v>3.8899999999999997E-2</c:v>
                </c:pt>
                <c:pt idx="239">
                  <c:v>3.9100000000000003E-2</c:v>
                </c:pt>
                <c:pt idx="240">
                  <c:v>3.9199999999999999E-2</c:v>
                </c:pt>
                <c:pt idx="241">
                  <c:v>3.95E-2</c:v>
                </c:pt>
                <c:pt idx="242">
                  <c:v>3.9699999999999999E-2</c:v>
                </c:pt>
                <c:pt idx="243">
                  <c:v>3.9899999999999998E-2</c:v>
                </c:pt>
                <c:pt idx="244">
                  <c:v>4.0099999999999997E-2</c:v>
                </c:pt>
                <c:pt idx="245">
                  <c:v>4.0399999999999998E-2</c:v>
                </c:pt>
                <c:pt idx="246">
                  <c:v>4.0599999999999997E-2</c:v>
                </c:pt>
                <c:pt idx="247">
                  <c:v>4.0800000000000003E-2</c:v>
                </c:pt>
                <c:pt idx="248">
                  <c:v>4.1000000000000002E-2</c:v>
                </c:pt>
                <c:pt idx="249">
                  <c:v>4.1099999999999998E-2</c:v>
                </c:pt>
                <c:pt idx="250">
                  <c:v>4.1300000000000003E-2</c:v>
                </c:pt>
                <c:pt idx="251">
                  <c:v>4.1399999999999999E-2</c:v>
                </c:pt>
                <c:pt idx="252">
                  <c:v>4.1500000000000002E-2</c:v>
                </c:pt>
                <c:pt idx="253">
                  <c:v>4.1599999999999998E-2</c:v>
                </c:pt>
                <c:pt idx="254">
                  <c:v>4.1799999999999997E-2</c:v>
                </c:pt>
                <c:pt idx="255">
                  <c:v>4.19E-2</c:v>
                </c:pt>
                <c:pt idx="256">
                  <c:v>4.2099999999999999E-2</c:v>
                </c:pt>
                <c:pt idx="257">
                  <c:v>4.2299999999999997E-2</c:v>
                </c:pt>
                <c:pt idx="258">
                  <c:v>4.24E-2</c:v>
                </c:pt>
                <c:pt idx="259">
                  <c:v>4.2599999999999999E-2</c:v>
                </c:pt>
                <c:pt idx="260">
                  <c:v>4.2700000000000002E-2</c:v>
                </c:pt>
                <c:pt idx="261">
                  <c:v>4.2900000000000001E-2</c:v>
                </c:pt>
                <c:pt idx="262">
                  <c:v>4.2999999999999997E-2</c:v>
                </c:pt>
                <c:pt idx="263">
                  <c:v>4.3200000000000002E-2</c:v>
                </c:pt>
                <c:pt idx="264">
                  <c:v>4.3400000000000001E-2</c:v>
                </c:pt>
                <c:pt idx="265">
                  <c:v>4.3499999999999997E-2</c:v>
                </c:pt>
                <c:pt idx="266">
                  <c:v>4.3700000000000003E-2</c:v>
                </c:pt>
                <c:pt idx="267">
                  <c:v>4.3900000000000002E-2</c:v>
                </c:pt>
                <c:pt idx="268">
                  <c:v>4.41E-2</c:v>
                </c:pt>
                <c:pt idx="269">
                  <c:v>4.4200000000000003E-2</c:v>
                </c:pt>
                <c:pt idx="270">
                  <c:v>4.4400000000000002E-2</c:v>
                </c:pt>
                <c:pt idx="271">
                  <c:v>4.4600000000000001E-2</c:v>
                </c:pt>
                <c:pt idx="272">
                  <c:v>4.4699999999999997E-2</c:v>
                </c:pt>
                <c:pt idx="273">
                  <c:v>4.4900000000000002E-2</c:v>
                </c:pt>
                <c:pt idx="274">
                  <c:v>4.4999999999999998E-2</c:v>
                </c:pt>
                <c:pt idx="275">
                  <c:v>4.5199999999999997E-2</c:v>
                </c:pt>
                <c:pt idx="276">
                  <c:v>4.53E-2</c:v>
                </c:pt>
                <c:pt idx="277">
                  <c:v>4.5499999999999999E-2</c:v>
                </c:pt>
                <c:pt idx="278">
                  <c:v>4.5699999999999998E-2</c:v>
                </c:pt>
                <c:pt idx="279">
                  <c:v>4.58E-2</c:v>
                </c:pt>
                <c:pt idx="280">
                  <c:v>4.5999999999999999E-2</c:v>
                </c:pt>
                <c:pt idx="281">
                  <c:v>4.6199999999999998E-2</c:v>
                </c:pt>
                <c:pt idx="282">
                  <c:v>4.6300000000000001E-2</c:v>
                </c:pt>
                <c:pt idx="283">
                  <c:v>4.65E-2</c:v>
                </c:pt>
                <c:pt idx="284">
                  <c:v>4.6699999999999998E-2</c:v>
                </c:pt>
                <c:pt idx="285">
                  <c:v>4.6899999999999997E-2</c:v>
                </c:pt>
                <c:pt idx="286">
                  <c:v>4.7100000000000003E-2</c:v>
                </c:pt>
                <c:pt idx="287">
                  <c:v>4.7300000000000002E-2</c:v>
                </c:pt>
                <c:pt idx="288">
                  <c:v>4.7600000000000003E-2</c:v>
                </c:pt>
                <c:pt idx="289">
                  <c:v>4.7800000000000002E-2</c:v>
                </c:pt>
                <c:pt idx="290">
                  <c:v>4.8000000000000001E-2</c:v>
                </c:pt>
                <c:pt idx="291">
                  <c:v>4.82E-2</c:v>
                </c:pt>
                <c:pt idx="292">
                  <c:v>4.8399999999999999E-2</c:v>
                </c:pt>
                <c:pt idx="293">
                  <c:v>4.8500000000000001E-2</c:v>
                </c:pt>
                <c:pt idx="294">
                  <c:v>4.8599999999999997E-2</c:v>
                </c:pt>
                <c:pt idx="295">
                  <c:v>4.87E-2</c:v>
                </c:pt>
                <c:pt idx="296">
                  <c:v>4.8800000000000003E-2</c:v>
                </c:pt>
                <c:pt idx="297">
                  <c:v>4.9000000000000002E-2</c:v>
                </c:pt>
                <c:pt idx="298">
                  <c:v>4.9099999999999998E-2</c:v>
                </c:pt>
                <c:pt idx="299">
                  <c:v>4.9200000000000001E-2</c:v>
                </c:pt>
                <c:pt idx="300">
                  <c:v>4.9299999999999997E-2</c:v>
                </c:pt>
                <c:pt idx="301">
                  <c:v>4.9500000000000002E-2</c:v>
                </c:pt>
                <c:pt idx="302">
                  <c:v>4.9599999999999998E-2</c:v>
                </c:pt>
                <c:pt idx="303">
                  <c:v>4.9700000000000001E-2</c:v>
                </c:pt>
                <c:pt idx="304">
                  <c:v>4.99E-2</c:v>
                </c:pt>
                <c:pt idx="305">
                  <c:v>0.05</c:v>
                </c:pt>
                <c:pt idx="306">
                  <c:v>5.0200000000000002E-2</c:v>
                </c:pt>
                <c:pt idx="307">
                  <c:v>5.04E-2</c:v>
                </c:pt>
                <c:pt idx="308">
                  <c:v>5.0599999999999999E-2</c:v>
                </c:pt>
                <c:pt idx="309">
                  <c:v>5.0799999999999998E-2</c:v>
                </c:pt>
                <c:pt idx="310">
                  <c:v>5.0999999999999997E-2</c:v>
                </c:pt>
                <c:pt idx="311">
                  <c:v>5.1200000000000002E-2</c:v>
                </c:pt>
                <c:pt idx="312">
                  <c:v>5.1400000000000001E-2</c:v>
                </c:pt>
                <c:pt idx="313">
                  <c:v>5.1700000000000003E-2</c:v>
                </c:pt>
                <c:pt idx="314">
                  <c:v>5.1900000000000002E-2</c:v>
                </c:pt>
                <c:pt idx="315">
                  <c:v>5.21E-2</c:v>
                </c:pt>
                <c:pt idx="316">
                  <c:v>5.2299999999999999E-2</c:v>
                </c:pt>
                <c:pt idx="317">
                  <c:v>5.2499999999999998E-2</c:v>
                </c:pt>
                <c:pt idx="318">
                  <c:v>5.2600000000000001E-2</c:v>
                </c:pt>
                <c:pt idx="319">
                  <c:v>5.28E-2</c:v>
                </c:pt>
                <c:pt idx="320">
                  <c:v>5.2900000000000003E-2</c:v>
                </c:pt>
                <c:pt idx="321">
                  <c:v>5.2999999999999999E-2</c:v>
                </c:pt>
                <c:pt idx="322">
                  <c:v>5.3100000000000001E-2</c:v>
                </c:pt>
                <c:pt idx="323">
                  <c:v>5.33E-2</c:v>
                </c:pt>
                <c:pt idx="324">
                  <c:v>5.3400000000000003E-2</c:v>
                </c:pt>
                <c:pt idx="325">
                  <c:v>5.3600000000000002E-2</c:v>
                </c:pt>
                <c:pt idx="326">
                  <c:v>5.3699999999999998E-2</c:v>
                </c:pt>
                <c:pt idx="327">
                  <c:v>5.3900000000000003E-2</c:v>
                </c:pt>
                <c:pt idx="328">
                  <c:v>5.3999999999999999E-2</c:v>
                </c:pt>
                <c:pt idx="329">
                  <c:v>5.4199999999999998E-2</c:v>
                </c:pt>
                <c:pt idx="330">
                  <c:v>5.4399999999999997E-2</c:v>
                </c:pt>
                <c:pt idx="331">
                  <c:v>5.45E-2</c:v>
                </c:pt>
                <c:pt idx="332">
                  <c:v>5.4699999999999999E-2</c:v>
                </c:pt>
                <c:pt idx="333">
                  <c:v>5.4800000000000001E-2</c:v>
                </c:pt>
                <c:pt idx="334">
                  <c:v>5.5E-2</c:v>
                </c:pt>
                <c:pt idx="335">
                  <c:v>5.5199999999999999E-2</c:v>
                </c:pt>
                <c:pt idx="336">
                  <c:v>5.5399999999999998E-2</c:v>
                </c:pt>
                <c:pt idx="337">
                  <c:v>5.5599999999999997E-2</c:v>
                </c:pt>
                <c:pt idx="338">
                  <c:v>5.57E-2</c:v>
                </c:pt>
                <c:pt idx="339">
                  <c:v>5.5899999999999998E-2</c:v>
                </c:pt>
                <c:pt idx="340">
                  <c:v>5.6099999999999997E-2</c:v>
                </c:pt>
                <c:pt idx="341">
                  <c:v>5.62E-2</c:v>
                </c:pt>
                <c:pt idx="342">
                  <c:v>5.6399999999999999E-2</c:v>
                </c:pt>
                <c:pt idx="343">
                  <c:v>5.6500000000000002E-2</c:v>
                </c:pt>
                <c:pt idx="344">
                  <c:v>5.67E-2</c:v>
                </c:pt>
                <c:pt idx="345">
                  <c:v>5.6800000000000003E-2</c:v>
                </c:pt>
                <c:pt idx="346">
                  <c:v>5.7000000000000002E-2</c:v>
                </c:pt>
                <c:pt idx="347">
                  <c:v>5.7200000000000001E-2</c:v>
                </c:pt>
                <c:pt idx="348">
                  <c:v>5.7299999999999997E-2</c:v>
                </c:pt>
                <c:pt idx="349">
                  <c:v>5.7500000000000002E-2</c:v>
                </c:pt>
                <c:pt idx="350">
                  <c:v>5.7700000000000001E-2</c:v>
                </c:pt>
                <c:pt idx="351">
                  <c:v>5.7799999999999997E-2</c:v>
                </c:pt>
                <c:pt idx="352">
                  <c:v>5.8000000000000003E-2</c:v>
                </c:pt>
                <c:pt idx="353">
                  <c:v>5.8200000000000002E-2</c:v>
                </c:pt>
                <c:pt idx="354">
                  <c:v>5.8400000000000001E-2</c:v>
                </c:pt>
                <c:pt idx="355">
                  <c:v>5.8599999999999999E-2</c:v>
                </c:pt>
                <c:pt idx="356">
                  <c:v>5.8900000000000001E-2</c:v>
                </c:pt>
                <c:pt idx="357">
                  <c:v>5.91E-2</c:v>
                </c:pt>
                <c:pt idx="358">
                  <c:v>5.9400000000000001E-2</c:v>
                </c:pt>
                <c:pt idx="359">
                  <c:v>5.96E-2</c:v>
                </c:pt>
                <c:pt idx="360">
                  <c:v>5.9700000000000003E-2</c:v>
                </c:pt>
                <c:pt idx="361">
                  <c:v>5.9900000000000002E-2</c:v>
                </c:pt>
                <c:pt idx="362">
                  <c:v>0.06</c:v>
                </c:pt>
                <c:pt idx="363">
                  <c:v>6.0100000000000001E-2</c:v>
                </c:pt>
                <c:pt idx="364">
                  <c:v>6.0199999999999997E-2</c:v>
                </c:pt>
                <c:pt idx="365">
                  <c:v>6.0299999999999999E-2</c:v>
                </c:pt>
                <c:pt idx="366">
                  <c:v>6.0400000000000002E-2</c:v>
                </c:pt>
                <c:pt idx="367">
                  <c:v>6.0600000000000001E-2</c:v>
                </c:pt>
                <c:pt idx="368">
                  <c:v>6.0699999999999997E-2</c:v>
                </c:pt>
                <c:pt idx="369">
                  <c:v>6.08E-2</c:v>
                </c:pt>
                <c:pt idx="370">
                  <c:v>6.0999999999999999E-2</c:v>
                </c:pt>
                <c:pt idx="371">
                  <c:v>6.1100000000000002E-2</c:v>
                </c:pt>
                <c:pt idx="372">
                  <c:v>6.1199999999999997E-2</c:v>
                </c:pt>
                <c:pt idx="373">
                  <c:v>6.1400000000000003E-2</c:v>
                </c:pt>
                <c:pt idx="374">
                  <c:v>6.1499999999999999E-2</c:v>
                </c:pt>
                <c:pt idx="375">
                  <c:v>6.1699999999999998E-2</c:v>
                </c:pt>
                <c:pt idx="376">
                  <c:v>6.1899999999999997E-2</c:v>
                </c:pt>
                <c:pt idx="377">
                  <c:v>6.2100000000000002E-2</c:v>
                </c:pt>
                <c:pt idx="378">
                  <c:v>6.2300000000000001E-2</c:v>
                </c:pt>
                <c:pt idx="379">
                  <c:v>6.25E-2</c:v>
                </c:pt>
                <c:pt idx="380">
                  <c:v>6.2700000000000006E-2</c:v>
                </c:pt>
                <c:pt idx="381">
                  <c:v>6.2899999999999998E-2</c:v>
                </c:pt>
                <c:pt idx="382">
                  <c:v>6.3200000000000006E-2</c:v>
                </c:pt>
                <c:pt idx="383">
                  <c:v>6.3399999999999998E-2</c:v>
                </c:pt>
                <c:pt idx="384">
                  <c:v>6.3700000000000007E-2</c:v>
                </c:pt>
                <c:pt idx="385">
                  <c:v>6.3899999999999998E-2</c:v>
                </c:pt>
                <c:pt idx="386">
                  <c:v>6.4000000000000001E-2</c:v>
                </c:pt>
                <c:pt idx="387">
                  <c:v>6.4100000000000004E-2</c:v>
                </c:pt>
                <c:pt idx="388">
                  <c:v>6.4299999999999996E-2</c:v>
                </c:pt>
                <c:pt idx="389">
                  <c:v>6.4399999999999999E-2</c:v>
                </c:pt>
                <c:pt idx="390">
                  <c:v>6.4500000000000002E-2</c:v>
                </c:pt>
                <c:pt idx="391">
                  <c:v>6.4600000000000005E-2</c:v>
                </c:pt>
                <c:pt idx="392">
                  <c:v>6.4799999999999996E-2</c:v>
                </c:pt>
                <c:pt idx="393">
                  <c:v>6.4899999999999999E-2</c:v>
                </c:pt>
                <c:pt idx="394">
                  <c:v>6.5100000000000005E-2</c:v>
                </c:pt>
                <c:pt idx="395">
                  <c:v>6.5199999999999994E-2</c:v>
                </c:pt>
                <c:pt idx="396">
                  <c:v>6.54E-2</c:v>
                </c:pt>
                <c:pt idx="397">
                  <c:v>6.5500000000000003E-2</c:v>
                </c:pt>
                <c:pt idx="398">
                  <c:v>6.5699999999999995E-2</c:v>
                </c:pt>
                <c:pt idx="399">
                  <c:v>6.59E-2</c:v>
                </c:pt>
                <c:pt idx="400">
                  <c:v>6.6000000000000003E-2</c:v>
                </c:pt>
                <c:pt idx="401">
                  <c:v>6.6199999999999995E-2</c:v>
                </c:pt>
                <c:pt idx="402">
                  <c:v>6.6400000000000001E-2</c:v>
                </c:pt>
                <c:pt idx="403">
                  <c:v>6.6500000000000004E-2</c:v>
                </c:pt>
                <c:pt idx="404">
                  <c:v>6.6699999999999995E-2</c:v>
                </c:pt>
                <c:pt idx="405">
                  <c:v>6.6900000000000001E-2</c:v>
                </c:pt>
                <c:pt idx="406">
                  <c:v>6.7100000000000007E-2</c:v>
                </c:pt>
                <c:pt idx="407">
                  <c:v>6.7199999999999996E-2</c:v>
                </c:pt>
                <c:pt idx="408">
                  <c:v>6.7400000000000002E-2</c:v>
                </c:pt>
                <c:pt idx="409">
                  <c:v>6.7599999999999993E-2</c:v>
                </c:pt>
                <c:pt idx="410">
                  <c:v>6.7699999999999996E-2</c:v>
                </c:pt>
                <c:pt idx="411">
                  <c:v>6.7900000000000002E-2</c:v>
                </c:pt>
                <c:pt idx="412">
                  <c:v>6.8000000000000005E-2</c:v>
                </c:pt>
                <c:pt idx="413">
                  <c:v>6.8199999999999997E-2</c:v>
                </c:pt>
                <c:pt idx="414">
                  <c:v>6.83E-2</c:v>
                </c:pt>
                <c:pt idx="415">
                  <c:v>6.8500000000000005E-2</c:v>
                </c:pt>
                <c:pt idx="416">
                  <c:v>6.8699999999999997E-2</c:v>
                </c:pt>
                <c:pt idx="417">
                  <c:v>6.88E-2</c:v>
                </c:pt>
                <c:pt idx="418">
                  <c:v>6.9000000000000006E-2</c:v>
                </c:pt>
                <c:pt idx="419">
                  <c:v>6.9199999999999998E-2</c:v>
                </c:pt>
                <c:pt idx="420">
                  <c:v>6.9400000000000003E-2</c:v>
                </c:pt>
                <c:pt idx="421">
                  <c:v>6.9500000000000006E-2</c:v>
                </c:pt>
                <c:pt idx="422">
                  <c:v>6.9699999999999998E-2</c:v>
                </c:pt>
                <c:pt idx="423">
                  <c:v>6.9900000000000004E-2</c:v>
                </c:pt>
                <c:pt idx="424">
                  <c:v>7.0199999999999999E-2</c:v>
                </c:pt>
                <c:pt idx="425">
                  <c:v>7.0400000000000004E-2</c:v>
                </c:pt>
                <c:pt idx="426">
                  <c:v>7.0599999999999996E-2</c:v>
                </c:pt>
                <c:pt idx="427">
                  <c:v>7.0900000000000005E-2</c:v>
                </c:pt>
                <c:pt idx="428">
                  <c:v>7.1099999999999997E-2</c:v>
                </c:pt>
                <c:pt idx="429">
                  <c:v>7.1199999999999999E-2</c:v>
                </c:pt>
                <c:pt idx="430">
                  <c:v>7.1400000000000005E-2</c:v>
                </c:pt>
                <c:pt idx="431">
                  <c:v>7.1499999999999994E-2</c:v>
                </c:pt>
                <c:pt idx="432">
                  <c:v>7.1599999999999997E-2</c:v>
                </c:pt>
                <c:pt idx="433">
                  <c:v>7.17E-2</c:v>
                </c:pt>
                <c:pt idx="434">
                  <c:v>7.1800000000000003E-2</c:v>
                </c:pt>
                <c:pt idx="435">
                  <c:v>7.1900000000000006E-2</c:v>
                </c:pt>
                <c:pt idx="436">
                  <c:v>7.2099999999999997E-2</c:v>
                </c:pt>
                <c:pt idx="437">
                  <c:v>7.22E-2</c:v>
                </c:pt>
                <c:pt idx="438">
                  <c:v>7.2300000000000003E-2</c:v>
                </c:pt>
                <c:pt idx="439">
                  <c:v>7.2400000000000006E-2</c:v>
                </c:pt>
                <c:pt idx="440">
                  <c:v>7.2599999999999998E-2</c:v>
                </c:pt>
                <c:pt idx="441">
                  <c:v>7.2700000000000001E-2</c:v>
                </c:pt>
                <c:pt idx="442">
                  <c:v>7.2900000000000006E-2</c:v>
                </c:pt>
                <c:pt idx="443">
                  <c:v>7.2999999999999995E-2</c:v>
                </c:pt>
                <c:pt idx="444">
                  <c:v>7.3200000000000001E-2</c:v>
                </c:pt>
                <c:pt idx="445">
                  <c:v>7.3400000000000007E-2</c:v>
                </c:pt>
                <c:pt idx="446">
                  <c:v>7.3599999999999999E-2</c:v>
                </c:pt>
                <c:pt idx="447">
                  <c:v>7.3800000000000004E-2</c:v>
                </c:pt>
                <c:pt idx="448">
                  <c:v>7.3999999999999996E-2</c:v>
                </c:pt>
                <c:pt idx="449">
                  <c:v>7.4200000000000002E-2</c:v>
                </c:pt>
                <c:pt idx="450">
                  <c:v>7.4499999999999997E-2</c:v>
                </c:pt>
                <c:pt idx="451">
                  <c:v>7.4700000000000003E-2</c:v>
                </c:pt>
                <c:pt idx="452">
                  <c:v>7.4999999999999997E-2</c:v>
                </c:pt>
                <c:pt idx="453">
                  <c:v>7.5200000000000003E-2</c:v>
                </c:pt>
                <c:pt idx="454">
                  <c:v>7.5399999999999995E-2</c:v>
                </c:pt>
                <c:pt idx="455">
                  <c:v>7.5600000000000001E-2</c:v>
                </c:pt>
                <c:pt idx="456">
                  <c:v>7.5700000000000003E-2</c:v>
                </c:pt>
                <c:pt idx="457">
                  <c:v>7.5800000000000006E-2</c:v>
                </c:pt>
                <c:pt idx="458">
                  <c:v>7.5899999999999995E-2</c:v>
                </c:pt>
                <c:pt idx="459">
                  <c:v>7.5999999999999998E-2</c:v>
                </c:pt>
                <c:pt idx="460">
                  <c:v>7.6100000000000001E-2</c:v>
                </c:pt>
                <c:pt idx="461">
                  <c:v>7.6300000000000007E-2</c:v>
                </c:pt>
                <c:pt idx="462">
                  <c:v>7.6399999999999996E-2</c:v>
                </c:pt>
                <c:pt idx="463">
                  <c:v>7.6600000000000001E-2</c:v>
                </c:pt>
                <c:pt idx="464">
                  <c:v>7.6700000000000004E-2</c:v>
                </c:pt>
                <c:pt idx="465">
                  <c:v>7.6899999999999996E-2</c:v>
                </c:pt>
                <c:pt idx="466">
                  <c:v>7.7100000000000002E-2</c:v>
                </c:pt>
                <c:pt idx="467">
                  <c:v>7.7200000000000005E-2</c:v>
                </c:pt>
                <c:pt idx="468">
                  <c:v>7.7399999999999997E-2</c:v>
                </c:pt>
                <c:pt idx="469">
                  <c:v>7.7499999999999999E-2</c:v>
                </c:pt>
                <c:pt idx="470">
                  <c:v>7.7700000000000005E-2</c:v>
                </c:pt>
                <c:pt idx="471">
                  <c:v>7.7899999999999997E-2</c:v>
                </c:pt>
                <c:pt idx="472">
                  <c:v>7.8E-2</c:v>
                </c:pt>
                <c:pt idx="473">
                  <c:v>7.8200000000000006E-2</c:v>
                </c:pt>
                <c:pt idx="474">
                  <c:v>7.8399999999999997E-2</c:v>
                </c:pt>
                <c:pt idx="475">
                  <c:v>7.8600000000000003E-2</c:v>
                </c:pt>
                <c:pt idx="476">
                  <c:v>7.8700000000000006E-2</c:v>
                </c:pt>
                <c:pt idx="477">
                  <c:v>7.8899999999999998E-2</c:v>
                </c:pt>
                <c:pt idx="478">
                  <c:v>7.9000000000000001E-2</c:v>
                </c:pt>
                <c:pt idx="479">
                  <c:v>7.9200000000000007E-2</c:v>
                </c:pt>
                <c:pt idx="480">
                  <c:v>7.9299999999999995E-2</c:v>
                </c:pt>
                <c:pt idx="481">
                  <c:v>7.9500000000000001E-2</c:v>
                </c:pt>
                <c:pt idx="482">
                  <c:v>7.9699999999999993E-2</c:v>
                </c:pt>
                <c:pt idx="483">
                  <c:v>7.9799999999999996E-2</c:v>
                </c:pt>
                <c:pt idx="484">
                  <c:v>0.08</c:v>
                </c:pt>
                <c:pt idx="485">
                  <c:v>8.0199999999999994E-2</c:v>
                </c:pt>
                <c:pt idx="486">
                  <c:v>8.0299999999999996E-2</c:v>
                </c:pt>
                <c:pt idx="487">
                  <c:v>8.0500000000000002E-2</c:v>
                </c:pt>
                <c:pt idx="488">
                  <c:v>8.0699999999999994E-2</c:v>
                </c:pt>
                <c:pt idx="489">
                  <c:v>8.09E-2</c:v>
                </c:pt>
                <c:pt idx="490">
                  <c:v>8.1000000000000003E-2</c:v>
                </c:pt>
                <c:pt idx="491">
                  <c:v>8.1199999999999994E-2</c:v>
                </c:pt>
                <c:pt idx="492">
                  <c:v>8.14E-2</c:v>
                </c:pt>
                <c:pt idx="493">
                  <c:v>8.1699999999999995E-2</c:v>
                </c:pt>
                <c:pt idx="494">
                  <c:v>8.1900000000000001E-2</c:v>
                </c:pt>
                <c:pt idx="495">
                  <c:v>8.2100000000000006E-2</c:v>
                </c:pt>
                <c:pt idx="496">
                  <c:v>8.2400000000000001E-2</c:v>
                </c:pt>
                <c:pt idx="497">
                  <c:v>8.2600000000000007E-2</c:v>
                </c:pt>
                <c:pt idx="498">
                  <c:v>8.2699999999999996E-2</c:v>
                </c:pt>
                <c:pt idx="499">
                  <c:v>8.2900000000000001E-2</c:v>
                </c:pt>
                <c:pt idx="500">
                  <c:v>8.3000000000000004E-2</c:v>
                </c:pt>
                <c:pt idx="501">
                  <c:v>8.3099999999999993E-2</c:v>
                </c:pt>
                <c:pt idx="502">
                  <c:v>8.3199999999999996E-2</c:v>
                </c:pt>
                <c:pt idx="503">
                  <c:v>8.3299999999999999E-2</c:v>
                </c:pt>
                <c:pt idx="504">
                  <c:v>8.3400000000000002E-2</c:v>
                </c:pt>
                <c:pt idx="505">
                  <c:v>8.3599999999999994E-2</c:v>
                </c:pt>
                <c:pt idx="506">
                  <c:v>8.3699999999999997E-2</c:v>
                </c:pt>
                <c:pt idx="507">
                  <c:v>8.3799999999999999E-2</c:v>
                </c:pt>
                <c:pt idx="508">
                  <c:v>8.4000000000000005E-2</c:v>
                </c:pt>
                <c:pt idx="509">
                  <c:v>8.4099999999999994E-2</c:v>
                </c:pt>
                <c:pt idx="510">
                  <c:v>8.4199999999999997E-2</c:v>
                </c:pt>
                <c:pt idx="511">
                  <c:v>8.4400000000000003E-2</c:v>
                </c:pt>
                <c:pt idx="512">
                  <c:v>8.4500000000000006E-2</c:v>
                </c:pt>
                <c:pt idx="513">
                  <c:v>8.4699999999999998E-2</c:v>
                </c:pt>
                <c:pt idx="514">
                  <c:v>8.4900000000000003E-2</c:v>
                </c:pt>
                <c:pt idx="515">
                  <c:v>8.5099999999999995E-2</c:v>
                </c:pt>
                <c:pt idx="516">
                  <c:v>8.5300000000000001E-2</c:v>
                </c:pt>
                <c:pt idx="517">
                  <c:v>8.5500000000000007E-2</c:v>
                </c:pt>
                <c:pt idx="518">
                  <c:v>8.5699999999999998E-2</c:v>
                </c:pt>
                <c:pt idx="519">
                  <c:v>8.5999999999999993E-2</c:v>
                </c:pt>
                <c:pt idx="520">
                  <c:v>8.6199999999999999E-2</c:v>
                </c:pt>
                <c:pt idx="521">
                  <c:v>8.6499999999999994E-2</c:v>
                </c:pt>
                <c:pt idx="522">
                  <c:v>8.6699999999999999E-2</c:v>
                </c:pt>
                <c:pt idx="523">
                  <c:v>8.6900000000000005E-2</c:v>
                </c:pt>
                <c:pt idx="524">
                  <c:v>8.6999999999999994E-2</c:v>
                </c:pt>
                <c:pt idx="525">
                  <c:v>8.7099999999999997E-2</c:v>
                </c:pt>
                <c:pt idx="526">
                  <c:v>8.7300000000000003E-2</c:v>
                </c:pt>
                <c:pt idx="527">
                  <c:v>8.7400000000000005E-2</c:v>
                </c:pt>
                <c:pt idx="528">
                  <c:v>8.7499999999999994E-2</c:v>
                </c:pt>
                <c:pt idx="529">
                  <c:v>8.7599999999999997E-2</c:v>
                </c:pt>
                <c:pt idx="530">
                  <c:v>8.7800000000000003E-2</c:v>
                </c:pt>
                <c:pt idx="531">
                  <c:v>8.7900000000000006E-2</c:v>
                </c:pt>
                <c:pt idx="532">
                  <c:v>8.8099999999999998E-2</c:v>
                </c:pt>
                <c:pt idx="533">
                  <c:v>8.8200000000000001E-2</c:v>
                </c:pt>
                <c:pt idx="534">
                  <c:v>8.8400000000000006E-2</c:v>
                </c:pt>
                <c:pt idx="535">
                  <c:v>8.8499999999999995E-2</c:v>
                </c:pt>
                <c:pt idx="536">
                  <c:v>8.8700000000000001E-2</c:v>
                </c:pt>
                <c:pt idx="537">
                  <c:v>8.8900000000000007E-2</c:v>
                </c:pt>
                <c:pt idx="538">
                  <c:v>8.8999999999999996E-2</c:v>
                </c:pt>
                <c:pt idx="539">
                  <c:v>8.9200000000000002E-2</c:v>
                </c:pt>
                <c:pt idx="540">
                  <c:v>8.9399999999999993E-2</c:v>
                </c:pt>
                <c:pt idx="541">
                  <c:v>8.9499999999999996E-2</c:v>
                </c:pt>
                <c:pt idx="542">
                  <c:v>8.9700000000000002E-2</c:v>
                </c:pt>
                <c:pt idx="543">
                  <c:v>8.9899999999999994E-2</c:v>
                </c:pt>
                <c:pt idx="544">
                  <c:v>9.01E-2</c:v>
                </c:pt>
                <c:pt idx="545">
                  <c:v>9.0200000000000002E-2</c:v>
                </c:pt>
                <c:pt idx="546">
                  <c:v>9.0399999999999994E-2</c:v>
                </c:pt>
                <c:pt idx="547">
                  <c:v>9.0499999999999997E-2</c:v>
                </c:pt>
                <c:pt idx="548">
                  <c:v>9.0700000000000003E-2</c:v>
                </c:pt>
                <c:pt idx="549">
                  <c:v>9.0800000000000006E-2</c:v>
                </c:pt>
                <c:pt idx="550">
                  <c:v>9.0999999999999998E-2</c:v>
                </c:pt>
                <c:pt idx="551">
                  <c:v>9.1200000000000003E-2</c:v>
                </c:pt>
                <c:pt idx="552">
                  <c:v>9.1300000000000006E-2</c:v>
                </c:pt>
                <c:pt idx="553">
                  <c:v>9.1499999999999998E-2</c:v>
                </c:pt>
                <c:pt idx="554">
                  <c:v>9.1600000000000001E-2</c:v>
                </c:pt>
                <c:pt idx="555">
                  <c:v>9.1800000000000007E-2</c:v>
                </c:pt>
                <c:pt idx="556">
                  <c:v>9.1999999999999998E-2</c:v>
                </c:pt>
                <c:pt idx="557">
                  <c:v>9.2200000000000004E-2</c:v>
                </c:pt>
                <c:pt idx="558">
                  <c:v>9.2299999999999993E-2</c:v>
                </c:pt>
                <c:pt idx="559">
                  <c:v>9.2499999999999999E-2</c:v>
                </c:pt>
                <c:pt idx="560">
                  <c:v>9.2700000000000005E-2</c:v>
                </c:pt>
                <c:pt idx="561">
                  <c:v>9.2899999999999996E-2</c:v>
                </c:pt>
                <c:pt idx="562">
                  <c:v>9.3200000000000005E-2</c:v>
                </c:pt>
                <c:pt idx="563">
                  <c:v>9.3399999999999997E-2</c:v>
                </c:pt>
                <c:pt idx="564">
                  <c:v>9.3700000000000006E-2</c:v>
                </c:pt>
                <c:pt idx="565">
                  <c:v>9.3899999999999997E-2</c:v>
                </c:pt>
                <c:pt idx="566">
                  <c:v>9.4100000000000003E-2</c:v>
                </c:pt>
                <c:pt idx="567">
                  <c:v>9.4299999999999995E-2</c:v>
                </c:pt>
                <c:pt idx="568">
                  <c:v>9.4399999999999998E-2</c:v>
                </c:pt>
                <c:pt idx="569">
                  <c:v>9.4500000000000001E-2</c:v>
                </c:pt>
                <c:pt idx="570">
                  <c:v>9.4600000000000004E-2</c:v>
                </c:pt>
                <c:pt idx="571">
                  <c:v>9.4700000000000006E-2</c:v>
                </c:pt>
                <c:pt idx="572">
                  <c:v>9.4799999999999995E-2</c:v>
                </c:pt>
                <c:pt idx="573">
                  <c:v>9.4899999999999998E-2</c:v>
                </c:pt>
                <c:pt idx="574">
                  <c:v>9.5100000000000004E-2</c:v>
                </c:pt>
                <c:pt idx="575">
                  <c:v>9.5200000000000007E-2</c:v>
                </c:pt>
                <c:pt idx="576">
                  <c:v>9.5299999999999996E-2</c:v>
                </c:pt>
                <c:pt idx="577">
                  <c:v>9.5500000000000002E-2</c:v>
                </c:pt>
                <c:pt idx="578">
                  <c:v>9.5600000000000004E-2</c:v>
                </c:pt>
                <c:pt idx="579">
                  <c:v>9.5699999999999993E-2</c:v>
                </c:pt>
                <c:pt idx="580">
                  <c:v>9.5899999999999999E-2</c:v>
                </c:pt>
                <c:pt idx="581">
                  <c:v>9.6000000000000002E-2</c:v>
                </c:pt>
                <c:pt idx="582">
                  <c:v>9.6199999999999994E-2</c:v>
                </c:pt>
                <c:pt idx="583">
                  <c:v>9.64E-2</c:v>
                </c:pt>
                <c:pt idx="584">
                  <c:v>9.6600000000000005E-2</c:v>
                </c:pt>
                <c:pt idx="585">
                  <c:v>9.6799999999999997E-2</c:v>
                </c:pt>
                <c:pt idx="586">
                  <c:v>9.7000000000000003E-2</c:v>
                </c:pt>
                <c:pt idx="587">
                  <c:v>9.7199999999999995E-2</c:v>
                </c:pt>
                <c:pt idx="588">
                  <c:v>9.7500000000000003E-2</c:v>
                </c:pt>
                <c:pt idx="589">
                  <c:v>9.7699999999999995E-2</c:v>
                </c:pt>
                <c:pt idx="590">
                  <c:v>9.7900000000000001E-2</c:v>
                </c:pt>
                <c:pt idx="591">
                  <c:v>9.8100000000000007E-2</c:v>
                </c:pt>
                <c:pt idx="592">
                  <c:v>9.8299999999999998E-2</c:v>
                </c:pt>
                <c:pt idx="593">
                  <c:v>9.8500000000000004E-2</c:v>
                </c:pt>
                <c:pt idx="594">
                  <c:v>9.8599999999999993E-2</c:v>
                </c:pt>
                <c:pt idx="595">
                  <c:v>9.8699999999999996E-2</c:v>
                </c:pt>
                <c:pt idx="596">
                  <c:v>9.8900000000000002E-2</c:v>
                </c:pt>
                <c:pt idx="597">
                  <c:v>9.9000000000000005E-2</c:v>
                </c:pt>
                <c:pt idx="598">
                  <c:v>9.9099999999999994E-2</c:v>
                </c:pt>
                <c:pt idx="599">
                  <c:v>9.9199999999999997E-2</c:v>
                </c:pt>
                <c:pt idx="600">
                  <c:v>9.9400000000000002E-2</c:v>
                </c:pt>
                <c:pt idx="601">
                  <c:v>9.9599999999999994E-2</c:v>
                </c:pt>
                <c:pt idx="602">
                  <c:v>9.9699999999999997E-2</c:v>
                </c:pt>
                <c:pt idx="603">
                  <c:v>9.9900000000000003E-2</c:v>
                </c:pt>
                <c:pt idx="604">
                  <c:v>0.1</c:v>
                </c:pt>
                <c:pt idx="605">
                  <c:v>0.1002</c:v>
                </c:pt>
                <c:pt idx="606">
                  <c:v>0.1003</c:v>
                </c:pt>
                <c:pt idx="607">
                  <c:v>0.10050000000000001</c:v>
                </c:pt>
                <c:pt idx="608">
                  <c:v>0.1007</c:v>
                </c:pt>
                <c:pt idx="609">
                  <c:v>0.1009</c:v>
                </c:pt>
                <c:pt idx="610">
                  <c:v>0.10100000000000001</c:v>
                </c:pt>
                <c:pt idx="611">
                  <c:v>0.1012</c:v>
                </c:pt>
                <c:pt idx="612">
                  <c:v>0.1014</c:v>
                </c:pt>
                <c:pt idx="613">
                  <c:v>0.1016</c:v>
                </c:pt>
                <c:pt idx="614">
                  <c:v>0.1017</c:v>
                </c:pt>
                <c:pt idx="615">
                  <c:v>0.1019</c:v>
                </c:pt>
                <c:pt idx="616">
                  <c:v>0.1021</c:v>
                </c:pt>
                <c:pt idx="617">
                  <c:v>0.1022</c:v>
                </c:pt>
                <c:pt idx="618">
                  <c:v>0.1024</c:v>
                </c:pt>
                <c:pt idx="619">
                  <c:v>0.10249999999999999</c:v>
                </c:pt>
                <c:pt idx="620">
                  <c:v>0.1027</c:v>
                </c:pt>
                <c:pt idx="621">
                  <c:v>0.1028</c:v>
                </c:pt>
                <c:pt idx="622">
                  <c:v>0.10299999999999999</c:v>
                </c:pt>
                <c:pt idx="623">
                  <c:v>0.1032</c:v>
                </c:pt>
                <c:pt idx="624">
                  <c:v>0.1033</c:v>
                </c:pt>
                <c:pt idx="625">
                  <c:v>0.10349999999999999</c:v>
                </c:pt>
                <c:pt idx="626">
                  <c:v>0.1037</c:v>
                </c:pt>
                <c:pt idx="627">
                  <c:v>0.10390000000000001</c:v>
                </c:pt>
                <c:pt idx="628">
                  <c:v>0.104</c:v>
                </c:pt>
                <c:pt idx="629">
                  <c:v>0.1042</c:v>
                </c:pt>
                <c:pt idx="630">
                  <c:v>0.1045</c:v>
                </c:pt>
                <c:pt idx="631">
                  <c:v>0.1047</c:v>
                </c:pt>
                <c:pt idx="632">
                  <c:v>0.10489999999999999</c:v>
                </c:pt>
                <c:pt idx="633">
                  <c:v>0.1052</c:v>
                </c:pt>
                <c:pt idx="634">
                  <c:v>0.10539999999999999</c:v>
                </c:pt>
                <c:pt idx="635">
                  <c:v>0.1056</c:v>
                </c:pt>
                <c:pt idx="636">
                  <c:v>0.1057</c:v>
                </c:pt>
                <c:pt idx="637">
                  <c:v>0.10580000000000001</c:v>
                </c:pt>
                <c:pt idx="638">
                  <c:v>0.10589999999999999</c:v>
                </c:pt>
                <c:pt idx="639">
                  <c:v>0.1061</c:v>
                </c:pt>
                <c:pt idx="640">
                  <c:v>0.1062</c:v>
                </c:pt>
                <c:pt idx="641">
                  <c:v>0.10630000000000001</c:v>
                </c:pt>
                <c:pt idx="642">
                  <c:v>0.10639999999999999</c:v>
                </c:pt>
                <c:pt idx="643">
                  <c:v>0.1065</c:v>
                </c:pt>
                <c:pt idx="644">
                  <c:v>0.1067</c:v>
                </c:pt>
                <c:pt idx="645">
                  <c:v>0.10680000000000001</c:v>
                </c:pt>
                <c:pt idx="646">
                  <c:v>0.1069</c:v>
                </c:pt>
                <c:pt idx="647">
                  <c:v>0.1071</c:v>
                </c:pt>
                <c:pt idx="648">
                  <c:v>0.1072</c:v>
                </c:pt>
                <c:pt idx="649">
                  <c:v>0.1074</c:v>
                </c:pt>
                <c:pt idx="650">
                  <c:v>0.1075</c:v>
                </c:pt>
                <c:pt idx="651">
                  <c:v>0.1077</c:v>
                </c:pt>
                <c:pt idx="652">
                  <c:v>0.1079</c:v>
                </c:pt>
                <c:pt idx="653">
                  <c:v>0.1081</c:v>
                </c:pt>
                <c:pt idx="654">
                  <c:v>0.10829999999999999</c:v>
                </c:pt>
                <c:pt idx="655">
                  <c:v>0.1085</c:v>
                </c:pt>
                <c:pt idx="656">
                  <c:v>0.1087</c:v>
                </c:pt>
                <c:pt idx="657">
                  <c:v>0.109</c:v>
                </c:pt>
                <c:pt idx="658">
                  <c:v>0.10920000000000001</c:v>
                </c:pt>
                <c:pt idx="659">
                  <c:v>0.1094</c:v>
                </c:pt>
                <c:pt idx="660">
                  <c:v>0.1096</c:v>
                </c:pt>
                <c:pt idx="661">
                  <c:v>0.10979999999999999</c:v>
                </c:pt>
                <c:pt idx="662">
                  <c:v>0.11</c:v>
                </c:pt>
                <c:pt idx="663">
                  <c:v>0.1101</c:v>
                </c:pt>
                <c:pt idx="664">
                  <c:v>0.11020000000000001</c:v>
                </c:pt>
                <c:pt idx="665">
                  <c:v>0.1104</c:v>
                </c:pt>
                <c:pt idx="666">
                  <c:v>0.1105</c:v>
                </c:pt>
                <c:pt idx="667">
                  <c:v>0.1106</c:v>
                </c:pt>
                <c:pt idx="668">
                  <c:v>0.1108</c:v>
                </c:pt>
                <c:pt idx="669">
                  <c:v>0.1109</c:v>
                </c:pt>
                <c:pt idx="670">
                  <c:v>0.1111</c:v>
                </c:pt>
                <c:pt idx="671">
                  <c:v>0.11119999999999999</c:v>
                </c:pt>
                <c:pt idx="672">
                  <c:v>0.1114</c:v>
                </c:pt>
                <c:pt idx="673">
                  <c:v>0.1115</c:v>
                </c:pt>
                <c:pt idx="674">
                  <c:v>0.11169999999999999</c:v>
                </c:pt>
                <c:pt idx="675">
                  <c:v>0.1119</c:v>
                </c:pt>
                <c:pt idx="676">
                  <c:v>0.112</c:v>
                </c:pt>
                <c:pt idx="677">
                  <c:v>0.11219999999999999</c:v>
                </c:pt>
                <c:pt idx="678">
                  <c:v>0.1124</c:v>
                </c:pt>
                <c:pt idx="679">
                  <c:v>0.11260000000000001</c:v>
                </c:pt>
                <c:pt idx="680">
                  <c:v>0.11269999999999999</c:v>
                </c:pt>
                <c:pt idx="681">
                  <c:v>0.1129</c:v>
                </c:pt>
                <c:pt idx="682">
                  <c:v>0.11310000000000001</c:v>
                </c:pt>
                <c:pt idx="683">
                  <c:v>0.1132</c:v>
                </c:pt>
                <c:pt idx="684">
                  <c:v>0.1134</c:v>
                </c:pt>
                <c:pt idx="685">
                  <c:v>0.1135</c:v>
                </c:pt>
                <c:pt idx="686">
                  <c:v>0.1137</c:v>
                </c:pt>
                <c:pt idx="687">
                  <c:v>0.1138</c:v>
                </c:pt>
                <c:pt idx="688">
                  <c:v>0.114</c:v>
                </c:pt>
                <c:pt idx="689">
                  <c:v>0.1142</c:v>
                </c:pt>
                <c:pt idx="690">
                  <c:v>0.1143</c:v>
                </c:pt>
                <c:pt idx="691">
                  <c:v>0.1145</c:v>
                </c:pt>
                <c:pt idx="692">
                  <c:v>0.11459999999999999</c:v>
                </c:pt>
                <c:pt idx="693">
                  <c:v>0.1148</c:v>
                </c:pt>
                <c:pt idx="694">
                  <c:v>0.115</c:v>
                </c:pt>
                <c:pt idx="695">
                  <c:v>0.1152</c:v>
                </c:pt>
                <c:pt idx="696">
                  <c:v>0.1154</c:v>
                </c:pt>
                <c:pt idx="697">
                  <c:v>0.11559999999999999</c:v>
                </c:pt>
                <c:pt idx="698">
                  <c:v>0.1158</c:v>
                </c:pt>
                <c:pt idx="699">
                  <c:v>0.11600000000000001</c:v>
                </c:pt>
                <c:pt idx="700">
                  <c:v>0.1162</c:v>
                </c:pt>
                <c:pt idx="701">
                  <c:v>0.11650000000000001</c:v>
                </c:pt>
                <c:pt idx="702">
                  <c:v>0.1167</c:v>
                </c:pt>
                <c:pt idx="703">
                  <c:v>0.1169</c:v>
                </c:pt>
                <c:pt idx="704">
                  <c:v>0.1171</c:v>
                </c:pt>
                <c:pt idx="705">
                  <c:v>0.1172</c:v>
                </c:pt>
                <c:pt idx="706">
                  <c:v>0.1173</c:v>
                </c:pt>
                <c:pt idx="707">
                  <c:v>0.1174</c:v>
                </c:pt>
                <c:pt idx="708">
                  <c:v>0.11749999999999999</c:v>
                </c:pt>
                <c:pt idx="709">
                  <c:v>0.1177</c:v>
                </c:pt>
                <c:pt idx="710">
                  <c:v>0.1178</c:v>
                </c:pt>
                <c:pt idx="711">
                  <c:v>0.1179</c:v>
                </c:pt>
                <c:pt idx="712">
                  <c:v>0.11799999999999999</c:v>
                </c:pt>
                <c:pt idx="713">
                  <c:v>0.1182</c:v>
                </c:pt>
                <c:pt idx="714">
                  <c:v>0.1183</c:v>
                </c:pt>
                <c:pt idx="715">
                  <c:v>0.11840000000000001</c:v>
                </c:pt>
                <c:pt idx="716">
                  <c:v>0.1186</c:v>
                </c:pt>
                <c:pt idx="717">
                  <c:v>0.1187</c:v>
                </c:pt>
                <c:pt idx="718">
                  <c:v>0.11890000000000001</c:v>
                </c:pt>
                <c:pt idx="719">
                  <c:v>0.11899999999999999</c:v>
                </c:pt>
                <c:pt idx="720">
                  <c:v>0.1192</c:v>
                </c:pt>
                <c:pt idx="721">
                  <c:v>0.11940000000000001</c:v>
                </c:pt>
                <c:pt idx="722">
                  <c:v>0.1196</c:v>
                </c:pt>
                <c:pt idx="723">
                  <c:v>0.1198</c:v>
                </c:pt>
                <c:pt idx="724">
                  <c:v>0.12</c:v>
                </c:pt>
                <c:pt idx="725">
                  <c:v>0.1203</c:v>
                </c:pt>
                <c:pt idx="726">
                  <c:v>0.1205</c:v>
                </c:pt>
                <c:pt idx="727">
                  <c:v>0.1207</c:v>
                </c:pt>
                <c:pt idx="728">
                  <c:v>0.121</c:v>
                </c:pt>
                <c:pt idx="729">
                  <c:v>0.1212</c:v>
                </c:pt>
                <c:pt idx="730">
                  <c:v>0.12130000000000001</c:v>
                </c:pt>
                <c:pt idx="731">
                  <c:v>0.1215</c:v>
                </c:pt>
                <c:pt idx="732">
                  <c:v>0.1216</c:v>
                </c:pt>
                <c:pt idx="733">
                  <c:v>0.1217</c:v>
                </c:pt>
                <c:pt idx="734">
                  <c:v>0.12189999999999999</c:v>
                </c:pt>
                <c:pt idx="735">
                  <c:v>0.122</c:v>
                </c:pt>
                <c:pt idx="736">
                  <c:v>0.1221</c:v>
                </c:pt>
                <c:pt idx="737">
                  <c:v>0.12230000000000001</c:v>
                </c:pt>
                <c:pt idx="738">
                  <c:v>0.12239999999999999</c:v>
                </c:pt>
                <c:pt idx="739">
                  <c:v>0.1226</c:v>
                </c:pt>
                <c:pt idx="740">
                  <c:v>0.1227</c:v>
                </c:pt>
                <c:pt idx="741">
                  <c:v>0.1229</c:v>
                </c:pt>
                <c:pt idx="742">
                  <c:v>0.1231</c:v>
                </c:pt>
                <c:pt idx="743">
                  <c:v>0.1232</c:v>
                </c:pt>
                <c:pt idx="744">
                  <c:v>0.1234</c:v>
                </c:pt>
                <c:pt idx="745">
                  <c:v>0.1235</c:v>
                </c:pt>
                <c:pt idx="746">
                  <c:v>0.1237</c:v>
                </c:pt>
                <c:pt idx="747">
                  <c:v>0.1239</c:v>
                </c:pt>
                <c:pt idx="748">
                  <c:v>0.1241</c:v>
                </c:pt>
                <c:pt idx="749">
                  <c:v>0.1242</c:v>
                </c:pt>
                <c:pt idx="750">
                  <c:v>0.1244</c:v>
                </c:pt>
                <c:pt idx="751">
                  <c:v>0.1246</c:v>
                </c:pt>
                <c:pt idx="752">
                  <c:v>0.12479999999999999</c:v>
                </c:pt>
                <c:pt idx="753">
                  <c:v>0.1249</c:v>
                </c:pt>
                <c:pt idx="754">
                  <c:v>0.12509999999999999</c:v>
                </c:pt>
                <c:pt idx="755">
                  <c:v>0.12520000000000001</c:v>
                </c:pt>
                <c:pt idx="756">
                  <c:v>0.12540000000000001</c:v>
                </c:pt>
                <c:pt idx="757">
                  <c:v>0.1255</c:v>
                </c:pt>
                <c:pt idx="758">
                  <c:v>0.12570000000000001</c:v>
                </c:pt>
                <c:pt idx="759">
                  <c:v>0.1258</c:v>
                </c:pt>
                <c:pt idx="760">
                  <c:v>0.126</c:v>
                </c:pt>
                <c:pt idx="761">
                  <c:v>0.12609999999999999</c:v>
                </c:pt>
                <c:pt idx="762">
                  <c:v>0.1263</c:v>
                </c:pt>
                <c:pt idx="763">
                  <c:v>0.1265</c:v>
                </c:pt>
                <c:pt idx="764">
                  <c:v>0.12670000000000001</c:v>
                </c:pt>
                <c:pt idx="765">
                  <c:v>0.1268</c:v>
                </c:pt>
                <c:pt idx="766">
                  <c:v>0.127</c:v>
                </c:pt>
                <c:pt idx="767">
                  <c:v>0.12720000000000001</c:v>
                </c:pt>
                <c:pt idx="768">
                  <c:v>0.1275</c:v>
                </c:pt>
                <c:pt idx="769">
                  <c:v>0.12770000000000001</c:v>
                </c:pt>
                <c:pt idx="770">
                  <c:v>0.128</c:v>
                </c:pt>
                <c:pt idx="771">
                  <c:v>0.12820000000000001</c:v>
                </c:pt>
                <c:pt idx="772">
                  <c:v>0.12839999999999999</c:v>
                </c:pt>
                <c:pt idx="773">
                  <c:v>0.12859999999999999</c:v>
                </c:pt>
                <c:pt idx="774">
                  <c:v>0.12870000000000001</c:v>
                </c:pt>
                <c:pt idx="775">
                  <c:v>0.1288</c:v>
                </c:pt>
                <c:pt idx="776">
                  <c:v>0.12889999999999999</c:v>
                </c:pt>
                <c:pt idx="777">
                  <c:v>0.12909999999999999</c:v>
                </c:pt>
                <c:pt idx="778">
                  <c:v>0.12920000000000001</c:v>
                </c:pt>
                <c:pt idx="779">
                  <c:v>0.1293</c:v>
                </c:pt>
                <c:pt idx="780">
                  <c:v>0.12939999999999999</c:v>
                </c:pt>
                <c:pt idx="781">
                  <c:v>0.12959999999999999</c:v>
                </c:pt>
                <c:pt idx="782">
                  <c:v>0.12970000000000001</c:v>
                </c:pt>
                <c:pt idx="783">
                  <c:v>0.1298</c:v>
                </c:pt>
                <c:pt idx="784">
                  <c:v>0.13</c:v>
                </c:pt>
                <c:pt idx="785">
                  <c:v>0.13009999999999999</c:v>
                </c:pt>
                <c:pt idx="786">
                  <c:v>0.13020000000000001</c:v>
                </c:pt>
                <c:pt idx="787">
                  <c:v>0.13020000000000001</c:v>
                </c:pt>
              </c:numCache>
            </c:numRef>
          </c:xVal>
          <c:yVal>
            <c:numRef>
              <c:f>Sheet1!$B$1:$B$2016</c:f>
              <c:numCache>
                <c:formatCode>General</c:formatCode>
                <c:ptCount val="2016"/>
                <c:pt idx="0">
                  <c:v>0.2298</c:v>
                </c:pt>
                <c:pt idx="1">
                  <c:v>0.22969999999999999</c:v>
                </c:pt>
                <c:pt idx="2">
                  <c:v>0.22969999999999999</c:v>
                </c:pt>
                <c:pt idx="3">
                  <c:v>0.2296</c:v>
                </c:pt>
                <c:pt idx="4">
                  <c:v>0.2298</c:v>
                </c:pt>
                <c:pt idx="5">
                  <c:v>0.2301</c:v>
                </c:pt>
                <c:pt idx="6">
                  <c:v>0.2301</c:v>
                </c:pt>
                <c:pt idx="7">
                  <c:v>0.23</c:v>
                </c:pt>
                <c:pt idx="8">
                  <c:v>0.2301</c:v>
                </c:pt>
                <c:pt idx="9">
                  <c:v>0.2303</c:v>
                </c:pt>
                <c:pt idx="10">
                  <c:v>0.2306</c:v>
                </c:pt>
                <c:pt idx="11">
                  <c:v>0.2311</c:v>
                </c:pt>
                <c:pt idx="12">
                  <c:v>0.23169999999999999</c:v>
                </c:pt>
                <c:pt idx="13">
                  <c:v>0.23219999999999999</c:v>
                </c:pt>
                <c:pt idx="14">
                  <c:v>0.23300000000000001</c:v>
                </c:pt>
                <c:pt idx="15">
                  <c:v>0.23469999999999999</c:v>
                </c:pt>
                <c:pt idx="16">
                  <c:v>0.23730000000000001</c:v>
                </c:pt>
                <c:pt idx="17">
                  <c:v>0.24060000000000001</c:v>
                </c:pt>
                <c:pt idx="18">
                  <c:v>0.24429999999999999</c:v>
                </c:pt>
                <c:pt idx="19">
                  <c:v>0.24790000000000001</c:v>
                </c:pt>
                <c:pt idx="20">
                  <c:v>0.25080000000000002</c:v>
                </c:pt>
                <c:pt idx="21">
                  <c:v>0.25269999999999998</c:v>
                </c:pt>
                <c:pt idx="22">
                  <c:v>0.25390000000000001</c:v>
                </c:pt>
                <c:pt idx="23">
                  <c:v>0.25480000000000003</c:v>
                </c:pt>
                <c:pt idx="24">
                  <c:v>0.25559999999999999</c:v>
                </c:pt>
                <c:pt idx="25">
                  <c:v>0.25650000000000001</c:v>
                </c:pt>
                <c:pt idx="26">
                  <c:v>0.25750000000000001</c:v>
                </c:pt>
                <c:pt idx="27">
                  <c:v>0.25850000000000001</c:v>
                </c:pt>
                <c:pt idx="28">
                  <c:v>0.25969999999999999</c:v>
                </c:pt>
                <c:pt idx="29">
                  <c:v>0.2611</c:v>
                </c:pt>
                <c:pt idx="30">
                  <c:v>0.26240000000000002</c:v>
                </c:pt>
                <c:pt idx="31">
                  <c:v>0.26379999999999998</c:v>
                </c:pt>
                <c:pt idx="32">
                  <c:v>0.26529999999999998</c:v>
                </c:pt>
                <c:pt idx="33">
                  <c:v>0.26679999999999998</c:v>
                </c:pt>
                <c:pt idx="34">
                  <c:v>0.26840000000000003</c:v>
                </c:pt>
                <c:pt idx="35">
                  <c:v>0.27029999999999998</c:v>
                </c:pt>
                <c:pt idx="36">
                  <c:v>0.27229999999999999</c:v>
                </c:pt>
                <c:pt idx="37">
                  <c:v>0.27429999999999999</c:v>
                </c:pt>
                <c:pt idx="38">
                  <c:v>0.27610000000000001</c:v>
                </c:pt>
                <c:pt idx="39">
                  <c:v>0.27800000000000002</c:v>
                </c:pt>
                <c:pt idx="40">
                  <c:v>0.27989999999999998</c:v>
                </c:pt>
                <c:pt idx="41">
                  <c:v>0.28149999999999997</c:v>
                </c:pt>
                <c:pt idx="42">
                  <c:v>0.28270000000000001</c:v>
                </c:pt>
                <c:pt idx="43">
                  <c:v>0.2838</c:v>
                </c:pt>
                <c:pt idx="44">
                  <c:v>0.2848</c:v>
                </c:pt>
                <c:pt idx="45">
                  <c:v>0.28589999999999999</c:v>
                </c:pt>
                <c:pt idx="46">
                  <c:v>0.28710000000000002</c:v>
                </c:pt>
                <c:pt idx="47">
                  <c:v>0.28820000000000001</c:v>
                </c:pt>
                <c:pt idx="48">
                  <c:v>0.28939999999999999</c:v>
                </c:pt>
                <c:pt idx="49">
                  <c:v>0.29060000000000002</c:v>
                </c:pt>
                <c:pt idx="50">
                  <c:v>0.29199999999999998</c:v>
                </c:pt>
                <c:pt idx="51">
                  <c:v>0.29330000000000001</c:v>
                </c:pt>
                <c:pt idx="52">
                  <c:v>0.29459999999999997</c:v>
                </c:pt>
                <c:pt idx="53">
                  <c:v>0.2959</c:v>
                </c:pt>
                <c:pt idx="54">
                  <c:v>0.29709999999999998</c:v>
                </c:pt>
                <c:pt idx="55">
                  <c:v>0.2984</c:v>
                </c:pt>
                <c:pt idx="56">
                  <c:v>0.29970000000000002</c:v>
                </c:pt>
                <c:pt idx="57">
                  <c:v>0.30109999999999998</c:v>
                </c:pt>
                <c:pt idx="58">
                  <c:v>0.30270000000000002</c:v>
                </c:pt>
                <c:pt idx="59">
                  <c:v>0.30420000000000003</c:v>
                </c:pt>
                <c:pt idx="60">
                  <c:v>0.30580000000000002</c:v>
                </c:pt>
                <c:pt idx="61">
                  <c:v>0.30740000000000001</c:v>
                </c:pt>
                <c:pt idx="62">
                  <c:v>0.30890000000000001</c:v>
                </c:pt>
                <c:pt idx="63">
                  <c:v>0.3105</c:v>
                </c:pt>
                <c:pt idx="64">
                  <c:v>0.31190000000000001</c:v>
                </c:pt>
                <c:pt idx="65">
                  <c:v>0.31319999999999998</c:v>
                </c:pt>
                <c:pt idx="66">
                  <c:v>0.31440000000000001</c:v>
                </c:pt>
                <c:pt idx="67">
                  <c:v>0.3155</c:v>
                </c:pt>
                <c:pt idx="68">
                  <c:v>0.31669999999999998</c:v>
                </c:pt>
                <c:pt idx="69">
                  <c:v>0.31469999999999998</c:v>
                </c:pt>
                <c:pt idx="70">
                  <c:v>0.29459999999999997</c:v>
                </c:pt>
                <c:pt idx="71">
                  <c:v>0.28210000000000002</c:v>
                </c:pt>
                <c:pt idx="72">
                  <c:v>0.28000000000000003</c:v>
                </c:pt>
                <c:pt idx="73">
                  <c:v>0.28199999999999997</c:v>
                </c:pt>
                <c:pt idx="74">
                  <c:v>0.28439999999999999</c:v>
                </c:pt>
                <c:pt idx="75">
                  <c:v>0.28620000000000001</c:v>
                </c:pt>
                <c:pt idx="76">
                  <c:v>0.28770000000000001</c:v>
                </c:pt>
                <c:pt idx="77">
                  <c:v>0.28920000000000001</c:v>
                </c:pt>
                <c:pt idx="78">
                  <c:v>0.29070000000000001</c:v>
                </c:pt>
                <c:pt idx="79">
                  <c:v>0.29260000000000003</c:v>
                </c:pt>
                <c:pt idx="80">
                  <c:v>0.29459999999999997</c:v>
                </c:pt>
                <c:pt idx="81">
                  <c:v>0.29680000000000001</c:v>
                </c:pt>
                <c:pt idx="82">
                  <c:v>0.29909999999999998</c:v>
                </c:pt>
                <c:pt idx="83">
                  <c:v>0.30120000000000002</c:v>
                </c:pt>
                <c:pt idx="84">
                  <c:v>0.30199999999999999</c:v>
                </c:pt>
                <c:pt idx="85">
                  <c:v>0.3024</c:v>
                </c:pt>
                <c:pt idx="86">
                  <c:v>0.30309999999999998</c:v>
                </c:pt>
                <c:pt idx="87">
                  <c:v>0.30409999999999998</c:v>
                </c:pt>
                <c:pt idx="88">
                  <c:v>0.30499999999999999</c:v>
                </c:pt>
                <c:pt idx="89">
                  <c:v>0.30599999999999999</c:v>
                </c:pt>
                <c:pt idx="90">
                  <c:v>0.307</c:v>
                </c:pt>
                <c:pt idx="91">
                  <c:v>0.308</c:v>
                </c:pt>
                <c:pt idx="92">
                  <c:v>0.309</c:v>
                </c:pt>
                <c:pt idx="93">
                  <c:v>0.31009999999999999</c:v>
                </c:pt>
                <c:pt idx="94">
                  <c:v>0.31119999999999998</c:v>
                </c:pt>
                <c:pt idx="95">
                  <c:v>0.31240000000000001</c:v>
                </c:pt>
                <c:pt idx="96">
                  <c:v>0.31359999999999999</c:v>
                </c:pt>
                <c:pt idx="97">
                  <c:v>0.31490000000000001</c:v>
                </c:pt>
                <c:pt idx="98">
                  <c:v>0.31619999999999998</c:v>
                </c:pt>
                <c:pt idx="99">
                  <c:v>0.3175</c:v>
                </c:pt>
                <c:pt idx="100">
                  <c:v>0.31900000000000001</c:v>
                </c:pt>
                <c:pt idx="101">
                  <c:v>0.3206</c:v>
                </c:pt>
                <c:pt idx="102">
                  <c:v>0.32229999999999998</c:v>
                </c:pt>
                <c:pt idx="103">
                  <c:v>0.3241</c:v>
                </c:pt>
                <c:pt idx="104">
                  <c:v>0.3261</c:v>
                </c:pt>
                <c:pt idx="105">
                  <c:v>0.32819999999999999</c:v>
                </c:pt>
                <c:pt idx="106">
                  <c:v>0.33029999999999998</c:v>
                </c:pt>
                <c:pt idx="107">
                  <c:v>0.33250000000000002</c:v>
                </c:pt>
                <c:pt idx="108">
                  <c:v>0.33479999999999999</c:v>
                </c:pt>
                <c:pt idx="109">
                  <c:v>0.33629999999999999</c:v>
                </c:pt>
                <c:pt idx="110">
                  <c:v>0.33729999999999999</c:v>
                </c:pt>
                <c:pt idx="111">
                  <c:v>0.33829999999999999</c:v>
                </c:pt>
                <c:pt idx="112">
                  <c:v>0.33939999999999998</c:v>
                </c:pt>
                <c:pt idx="113">
                  <c:v>0.34050000000000002</c:v>
                </c:pt>
                <c:pt idx="114">
                  <c:v>0.34160000000000001</c:v>
                </c:pt>
                <c:pt idx="115">
                  <c:v>0.34260000000000002</c:v>
                </c:pt>
                <c:pt idx="116">
                  <c:v>0.34370000000000001</c:v>
                </c:pt>
                <c:pt idx="117">
                  <c:v>0.34510000000000002</c:v>
                </c:pt>
                <c:pt idx="118">
                  <c:v>0.34660000000000002</c:v>
                </c:pt>
                <c:pt idx="119">
                  <c:v>0.34799999999999998</c:v>
                </c:pt>
                <c:pt idx="120">
                  <c:v>0.34920000000000001</c:v>
                </c:pt>
                <c:pt idx="121">
                  <c:v>0.35049999999999998</c:v>
                </c:pt>
                <c:pt idx="122">
                  <c:v>0.35189999999999999</c:v>
                </c:pt>
                <c:pt idx="123">
                  <c:v>0.3533</c:v>
                </c:pt>
                <c:pt idx="124">
                  <c:v>0.3548</c:v>
                </c:pt>
                <c:pt idx="125">
                  <c:v>0.35620000000000002</c:v>
                </c:pt>
                <c:pt idx="126">
                  <c:v>0.35780000000000001</c:v>
                </c:pt>
                <c:pt idx="127">
                  <c:v>0.3594</c:v>
                </c:pt>
                <c:pt idx="128">
                  <c:v>0.3609</c:v>
                </c:pt>
                <c:pt idx="129">
                  <c:v>0.36259999999999998</c:v>
                </c:pt>
                <c:pt idx="130">
                  <c:v>0.3644</c:v>
                </c:pt>
                <c:pt idx="131">
                  <c:v>0.3654</c:v>
                </c:pt>
                <c:pt idx="132">
                  <c:v>0.36620000000000003</c:v>
                </c:pt>
                <c:pt idx="133">
                  <c:v>0.36730000000000002</c:v>
                </c:pt>
                <c:pt idx="134">
                  <c:v>0.36870000000000003</c:v>
                </c:pt>
                <c:pt idx="135">
                  <c:v>0.37009999999999998</c:v>
                </c:pt>
                <c:pt idx="136">
                  <c:v>0.37159999999999999</c:v>
                </c:pt>
                <c:pt idx="137">
                  <c:v>0.373</c:v>
                </c:pt>
                <c:pt idx="138">
                  <c:v>0.37440000000000001</c:v>
                </c:pt>
                <c:pt idx="139">
                  <c:v>0.37609999999999999</c:v>
                </c:pt>
                <c:pt idx="140">
                  <c:v>0.37780000000000002</c:v>
                </c:pt>
                <c:pt idx="141">
                  <c:v>0.37940000000000002</c:v>
                </c:pt>
                <c:pt idx="142">
                  <c:v>0.38090000000000002</c:v>
                </c:pt>
                <c:pt idx="143">
                  <c:v>0.38240000000000002</c:v>
                </c:pt>
                <c:pt idx="144">
                  <c:v>0.3841</c:v>
                </c:pt>
                <c:pt idx="145">
                  <c:v>0.38579999999999998</c:v>
                </c:pt>
                <c:pt idx="146">
                  <c:v>0.3876</c:v>
                </c:pt>
                <c:pt idx="147">
                  <c:v>0.38940000000000002</c:v>
                </c:pt>
                <c:pt idx="148">
                  <c:v>0.39129999999999998</c:v>
                </c:pt>
                <c:pt idx="149">
                  <c:v>0.39350000000000002</c:v>
                </c:pt>
                <c:pt idx="150">
                  <c:v>0.39589999999999997</c:v>
                </c:pt>
                <c:pt idx="151">
                  <c:v>0.3982</c:v>
                </c:pt>
                <c:pt idx="152">
                  <c:v>0.40039999999999998</c:v>
                </c:pt>
                <c:pt idx="153">
                  <c:v>0.4022</c:v>
                </c:pt>
                <c:pt idx="154">
                  <c:v>0.40379999999999999</c:v>
                </c:pt>
                <c:pt idx="155">
                  <c:v>0.40500000000000003</c:v>
                </c:pt>
                <c:pt idx="156">
                  <c:v>0.40589999999999998</c:v>
                </c:pt>
                <c:pt idx="157">
                  <c:v>0.40679999999999999</c:v>
                </c:pt>
                <c:pt idx="158">
                  <c:v>0.40789999999999998</c:v>
                </c:pt>
                <c:pt idx="159">
                  <c:v>0.40899999999999997</c:v>
                </c:pt>
                <c:pt idx="160">
                  <c:v>0.4103</c:v>
                </c:pt>
                <c:pt idx="161">
                  <c:v>0.41149999999999998</c:v>
                </c:pt>
                <c:pt idx="162">
                  <c:v>0.41270000000000001</c:v>
                </c:pt>
                <c:pt idx="163">
                  <c:v>0.41399999999999998</c:v>
                </c:pt>
                <c:pt idx="164">
                  <c:v>0.4153</c:v>
                </c:pt>
                <c:pt idx="165">
                  <c:v>0.41660000000000003</c:v>
                </c:pt>
                <c:pt idx="166">
                  <c:v>0.41799999999999998</c:v>
                </c:pt>
                <c:pt idx="167">
                  <c:v>0.4194</c:v>
                </c:pt>
                <c:pt idx="168">
                  <c:v>0.42099999999999999</c:v>
                </c:pt>
                <c:pt idx="169">
                  <c:v>0.42259999999999998</c:v>
                </c:pt>
                <c:pt idx="170">
                  <c:v>0.42430000000000001</c:v>
                </c:pt>
                <c:pt idx="171">
                  <c:v>0.42620000000000002</c:v>
                </c:pt>
                <c:pt idx="172">
                  <c:v>0.42830000000000001</c:v>
                </c:pt>
                <c:pt idx="173">
                  <c:v>0.4304</c:v>
                </c:pt>
                <c:pt idx="174">
                  <c:v>0.4325</c:v>
                </c:pt>
                <c:pt idx="175">
                  <c:v>0.43469999999999998</c:v>
                </c:pt>
                <c:pt idx="176">
                  <c:v>0.43680000000000002</c:v>
                </c:pt>
                <c:pt idx="177">
                  <c:v>0.43909999999999999</c:v>
                </c:pt>
                <c:pt idx="178">
                  <c:v>0.44119999999999998</c:v>
                </c:pt>
                <c:pt idx="179">
                  <c:v>0.44309999999999999</c:v>
                </c:pt>
                <c:pt idx="180">
                  <c:v>0.44440000000000002</c:v>
                </c:pt>
                <c:pt idx="181">
                  <c:v>0.44359999999999999</c:v>
                </c:pt>
                <c:pt idx="182">
                  <c:v>0.44319999999999998</c:v>
                </c:pt>
                <c:pt idx="183">
                  <c:v>0.44379999999999997</c:v>
                </c:pt>
                <c:pt idx="184">
                  <c:v>0.4451</c:v>
                </c:pt>
                <c:pt idx="185">
                  <c:v>0.44650000000000001</c:v>
                </c:pt>
                <c:pt idx="186">
                  <c:v>0.44790000000000002</c:v>
                </c:pt>
                <c:pt idx="187">
                  <c:v>0.44929999999999998</c:v>
                </c:pt>
                <c:pt idx="188">
                  <c:v>0.45069999999999999</c:v>
                </c:pt>
                <c:pt idx="189">
                  <c:v>0.45219999999999999</c:v>
                </c:pt>
                <c:pt idx="190">
                  <c:v>0.45379999999999998</c:v>
                </c:pt>
                <c:pt idx="191">
                  <c:v>0.45519999999999999</c:v>
                </c:pt>
                <c:pt idx="192">
                  <c:v>0.45669999999999999</c:v>
                </c:pt>
                <c:pt idx="193">
                  <c:v>0.4582</c:v>
                </c:pt>
                <c:pt idx="194">
                  <c:v>0.45989999999999998</c:v>
                </c:pt>
                <c:pt idx="195">
                  <c:v>0.46160000000000001</c:v>
                </c:pt>
                <c:pt idx="196">
                  <c:v>0.46329999999999999</c:v>
                </c:pt>
                <c:pt idx="197">
                  <c:v>0.46500000000000002</c:v>
                </c:pt>
                <c:pt idx="198">
                  <c:v>0.46679999999999999</c:v>
                </c:pt>
                <c:pt idx="199">
                  <c:v>0.46860000000000002</c:v>
                </c:pt>
                <c:pt idx="200">
                  <c:v>0.4703</c:v>
                </c:pt>
                <c:pt idx="201">
                  <c:v>0.47189999999999999</c:v>
                </c:pt>
                <c:pt idx="202">
                  <c:v>0.47339999999999999</c:v>
                </c:pt>
                <c:pt idx="203">
                  <c:v>0.4748</c:v>
                </c:pt>
                <c:pt idx="204">
                  <c:v>0.47639999999999999</c:v>
                </c:pt>
                <c:pt idx="205">
                  <c:v>0.47789999999999999</c:v>
                </c:pt>
                <c:pt idx="206">
                  <c:v>0.47939999999999999</c:v>
                </c:pt>
                <c:pt idx="207">
                  <c:v>0.48080000000000001</c:v>
                </c:pt>
                <c:pt idx="208">
                  <c:v>0.4824</c:v>
                </c:pt>
                <c:pt idx="209">
                  <c:v>0.48420000000000002</c:v>
                </c:pt>
                <c:pt idx="210">
                  <c:v>0.4859</c:v>
                </c:pt>
                <c:pt idx="211">
                  <c:v>0.48749999999999999</c:v>
                </c:pt>
                <c:pt idx="212">
                  <c:v>0.48930000000000001</c:v>
                </c:pt>
                <c:pt idx="213">
                  <c:v>0.49120000000000003</c:v>
                </c:pt>
                <c:pt idx="214">
                  <c:v>0.4929</c:v>
                </c:pt>
                <c:pt idx="215">
                  <c:v>0.49480000000000002</c:v>
                </c:pt>
                <c:pt idx="216">
                  <c:v>0.49680000000000002</c:v>
                </c:pt>
                <c:pt idx="217">
                  <c:v>0.499</c:v>
                </c:pt>
                <c:pt idx="218">
                  <c:v>0.50129999999999997</c:v>
                </c:pt>
                <c:pt idx="219">
                  <c:v>0.50380000000000003</c:v>
                </c:pt>
                <c:pt idx="220">
                  <c:v>0.50639999999999996</c:v>
                </c:pt>
                <c:pt idx="221">
                  <c:v>0.50880000000000003</c:v>
                </c:pt>
                <c:pt idx="222">
                  <c:v>0.50800000000000001</c:v>
                </c:pt>
                <c:pt idx="223">
                  <c:v>0.497</c:v>
                </c:pt>
                <c:pt idx="224">
                  <c:v>0.4899</c:v>
                </c:pt>
                <c:pt idx="225">
                  <c:v>0.48870000000000002</c:v>
                </c:pt>
                <c:pt idx="226">
                  <c:v>0.4899</c:v>
                </c:pt>
                <c:pt idx="227">
                  <c:v>0.4914</c:v>
                </c:pt>
                <c:pt idx="228">
                  <c:v>0.49280000000000002</c:v>
                </c:pt>
                <c:pt idx="229">
                  <c:v>0.49409999999999998</c:v>
                </c:pt>
                <c:pt idx="230">
                  <c:v>0.49540000000000001</c:v>
                </c:pt>
                <c:pt idx="231">
                  <c:v>0.49669999999999997</c:v>
                </c:pt>
                <c:pt idx="232">
                  <c:v>0.498</c:v>
                </c:pt>
                <c:pt idx="233">
                  <c:v>0.49940000000000001</c:v>
                </c:pt>
                <c:pt idx="234">
                  <c:v>0.50080000000000002</c:v>
                </c:pt>
                <c:pt idx="235">
                  <c:v>0.50219999999999998</c:v>
                </c:pt>
                <c:pt idx="236">
                  <c:v>0.50380000000000003</c:v>
                </c:pt>
                <c:pt idx="237">
                  <c:v>0.50549999999999995</c:v>
                </c:pt>
                <c:pt idx="238">
                  <c:v>0.50739999999999996</c:v>
                </c:pt>
                <c:pt idx="239">
                  <c:v>0.50919999999999999</c:v>
                </c:pt>
                <c:pt idx="240">
                  <c:v>0.51119999999999999</c:v>
                </c:pt>
                <c:pt idx="241">
                  <c:v>0.51329999999999998</c:v>
                </c:pt>
                <c:pt idx="242">
                  <c:v>0.51559999999999995</c:v>
                </c:pt>
                <c:pt idx="243">
                  <c:v>0.51790000000000003</c:v>
                </c:pt>
                <c:pt idx="244">
                  <c:v>0.52039999999999997</c:v>
                </c:pt>
                <c:pt idx="245">
                  <c:v>0.52290000000000003</c:v>
                </c:pt>
                <c:pt idx="246">
                  <c:v>0.5252</c:v>
                </c:pt>
                <c:pt idx="247">
                  <c:v>0.52729999999999999</c:v>
                </c:pt>
                <c:pt idx="248">
                  <c:v>0.52910000000000001</c:v>
                </c:pt>
                <c:pt idx="249">
                  <c:v>0.53059999999999996</c:v>
                </c:pt>
                <c:pt idx="250">
                  <c:v>0.53190000000000004</c:v>
                </c:pt>
                <c:pt idx="251">
                  <c:v>0.53310000000000002</c:v>
                </c:pt>
                <c:pt idx="252">
                  <c:v>0.53439999999999999</c:v>
                </c:pt>
                <c:pt idx="253">
                  <c:v>0.53580000000000005</c:v>
                </c:pt>
                <c:pt idx="254">
                  <c:v>0.5373</c:v>
                </c:pt>
                <c:pt idx="255">
                  <c:v>0.53879999999999995</c:v>
                </c:pt>
                <c:pt idx="256">
                  <c:v>0.54039999999999999</c:v>
                </c:pt>
                <c:pt idx="257">
                  <c:v>0.54220000000000002</c:v>
                </c:pt>
                <c:pt idx="258">
                  <c:v>0.54369999999999996</c:v>
                </c:pt>
                <c:pt idx="259">
                  <c:v>0.54530000000000001</c:v>
                </c:pt>
                <c:pt idx="260">
                  <c:v>0.54679999999999995</c:v>
                </c:pt>
                <c:pt idx="261">
                  <c:v>0.54849999999999999</c:v>
                </c:pt>
                <c:pt idx="262">
                  <c:v>0.55020000000000002</c:v>
                </c:pt>
                <c:pt idx="263">
                  <c:v>0.55189999999999995</c:v>
                </c:pt>
                <c:pt idx="264">
                  <c:v>0.55369999999999997</c:v>
                </c:pt>
                <c:pt idx="265">
                  <c:v>0.5554</c:v>
                </c:pt>
                <c:pt idx="266">
                  <c:v>0.55710000000000004</c:v>
                </c:pt>
                <c:pt idx="267">
                  <c:v>0.55889999999999995</c:v>
                </c:pt>
                <c:pt idx="268">
                  <c:v>0.56079999999999997</c:v>
                </c:pt>
                <c:pt idx="269">
                  <c:v>0.56259999999999999</c:v>
                </c:pt>
                <c:pt idx="270">
                  <c:v>0.56459999999999999</c:v>
                </c:pt>
                <c:pt idx="271">
                  <c:v>0.56630000000000003</c:v>
                </c:pt>
                <c:pt idx="272">
                  <c:v>0.56789999999999996</c:v>
                </c:pt>
                <c:pt idx="273">
                  <c:v>0.56940000000000002</c:v>
                </c:pt>
                <c:pt idx="274">
                  <c:v>0.57099999999999995</c:v>
                </c:pt>
                <c:pt idx="275">
                  <c:v>0.57279999999999998</c:v>
                </c:pt>
                <c:pt idx="276">
                  <c:v>0.57440000000000002</c:v>
                </c:pt>
                <c:pt idx="277">
                  <c:v>0.57609999999999995</c:v>
                </c:pt>
                <c:pt idx="278">
                  <c:v>0.57779999999999998</c:v>
                </c:pt>
                <c:pt idx="279">
                  <c:v>0.5796</c:v>
                </c:pt>
                <c:pt idx="280">
                  <c:v>0.58140000000000003</c:v>
                </c:pt>
                <c:pt idx="281">
                  <c:v>0.58320000000000005</c:v>
                </c:pt>
                <c:pt idx="282">
                  <c:v>0.58499999999999996</c:v>
                </c:pt>
                <c:pt idx="283">
                  <c:v>0.58689999999999998</c:v>
                </c:pt>
                <c:pt idx="284">
                  <c:v>0.58889999999999998</c:v>
                </c:pt>
                <c:pt idx="285">
                  <c:v>0.59099999999999997</c:v>
                </c:pt>
                <c:pt idx="286">
                  <c:v>0.58650000000000002</c:v>
                </c:pt>
                <c:pt idx="287">
                  <c:v>0.56669999999999998</c:v>
                </c:pt>
                <c:pt idx="288">
                  <c:v>0.55689999999999995</c:v>
                </c:pt>
                <c:pt idx="289">
                  <c:v>0.55669999999999997</c:v>
                </c:pt>
                <c:pt idx="290">
                  <c:v>0.55969999999999998</c:v>
                </c:pt>
                <c:pt idx="291">
                  <c:v>0.56259999999999999</c:v>
                </c:pt>
                <c:pt idx="292">
                  <c:v>0.5645</c:v>
                </c:pt>
                <c:pt idx="293">
                  <c:v>0.56579999999999997</c:v>
                </c:pt>
                <c:pt idx="294">
                  <c:v>0.56679999999999997</c:v>
                </c:pt>
                <c:pt idx="295">
                  <c:v>0.56779999999999997</c:v>
                </c:pt>
                <c:pt idx="296">
                  <c:v>0.56899999999999995</c:v>
                </c:pt>
                <c:pt idx="297">
                  <c:v>0.57030000000000003</c:v>
                </c:pt>
                <c:pt idx="298">
                  <c:v>0.57150000000000001</c:v>
                </c:pt>
                <c:pt idx="299">
                  <c:v>0.57279999999999998</c:v>
                </c:pt>
                <c:pt idx="300">
                  <c:v>0.57420000000000004</c:v>
                </c:pt>
                <c:pt idx="301">
                  <c:v>0.57550000000000001</c:v>
                </c:pt>
                <c:pt idx="302">
                  <c:v>0.57679999999999998</c:v>
                </c:pt>
                <c:pt idx="303">
                  <c:v>0.57830000000000004</c:v>
                </c:pt>
                <c:pt idx="304">
                  <c:v>0.57979999999999998</c:v>
                </c:pt>
                <c:pt idx="305">
                  <c:v>0.58140000000000003</c:v>
                </c:pt>
                <c:pt idx="306">
                  <c:v>0.58320000000000005</c:v>
                </c:pt>
                <c:pt idx="307">
                  <c:v>0.58509999999999995</c:v>
                </c:pt>
                <c:pt idx="308">
                  <c:v>0.58720000000000006</c:v>
                </c:pt>
                <c:pt idx="309">
                  <c:v>0.58930000000000005</c:v>
                </c:pt>
                <c:pt idx="310">
                  <c:v>0.59140000000000004</c:v>
                </c:pt>
                <c:pt idx="311">
                  <c:v>0.59370000000000001</c:v>
                </c:pt>
                <c:pt idx="312">
                  <c:v>0.59619999999999995</c:v>
                </c:pt>
                <c:pt idx="313">
                  <c:v>0.59870000000000001</c:v>
                </c:pt>
                <c:pt idx="314">
                  <c:v>0.60109999999999997</c:v>
                </c:pt>
                <c:pt idx="315">
                  <c:v>0.60329999999999995</c:v>
                </c:pt>
                <c:pt idx="316">
                  <c:v>0.60529999999999995</c:v>
                </c:pt>
                <c:pt idx="317">
                  <c:v>0.60709999999999997</c:v>
                </c:pt>
                <c:pt idx="318">
                  <c:v>0.60850000000000004</c:v>
                </c:pt>
                <c:pt idx="319">
                  <c:v>0.60980000000000001</c:v>
                </c:pt>
                <c:pt idx="320">
                  <c:v>0.61109999999999998</c:v>
                </c:pt>
                <c:pt idx="321">
                  <c:v>0.61240000000000006</c:v>
                </c:pt>
                <c:pt idx="322">
                  <c:v>0.61380000000000001</c:v>
                </c:pt>
                <c:pt idx="323">
                  <c:v>0.61519999999999997</c:v>
                </c:pt>
                <c:pt idx="324">
                  <c:v>0.61670000000000003</c:v>
                </c:pt>
                <c:pt idx="325">
                  <c:v>0.61829999999999996</c:v>
                </c:pt>
                <c:pt idx="326">
                  <c:v>0.61990000000000001</c:v>
                </c:pt>
                <c:pt idx="327">
                  <c:v>0.62150000000000005</c:v>
                </c:pt>
                <c:pt idx="328">
                  <c:v>0.62290000000000001</c:v>
                </c:pt>
                <c:pt idx="329">
                  <c:v>0.62450000000000006</c:v>
                </c:pt>
                <c:pt idx="330">
                  <c:v>0.62609999999999999</c:v>
                </c:pt>
                <c:pt idx="331">
                  <c:v>0.62770000000000004</c:v>
                </c:pt>
                <c:pt idx="332">
                  <c:v>0.62939999999999996</c:v>
                </c:pt>
                <c:pt idx="333">
                  <c:v>0.63119999999999998</c:v>
                </c:pt>
                <c:pt idx="334">
                  <c:v>0.6331</c:v>
                </c:pt>
                <c:pt idx="335">
                  <c:v>0.63500000000000001</c:v>
                </c:pt>
                <c:pt idx="336">
                  <c:v>0.63690000000000002</c:v>
                </c:pt>
                <c:pt idx="337">
                  <c:v>0.63870000000000005</c:v>
                </c:pt>
                <c:pt idx="338">
                  <c:v>0.64070000000000005</c:v>
                </c:pt>
                <c:pt idx="339">
                  <c:v>0.64249999999999996</c:v>
                </c:pt>
                <c:pt idx="340">
                  <c:v>0.64410000000000001</c:v>
                </c:pt>
                <c:pt idx="341">
                  <c:v>0.64470000000000005</c:v>
                </c:pt>
                <c:pt idx="342">
                  <c:v>0.63949999999999996</c:v>
                </c:pt>
                <c:pt idx="343">
                  <c:v>0.63649999999999995</c:v>
                </c:pt>
                <c:pt idx="344">
                  <c:v>0.63680000000000003</c:v>
                </c:pt>
                <c:pt idx="345">
                  <c:v>0.63859999999999995</c:v>
                </c:pt>
                <c:pt idx="346">
                  <c:v>0.64049999999999996</c:v>
                </c:pt>
                <c:pt idx="347">
                  <c:v>0.64239999999999997</c:v>
                </c:pt>
                <c:pt idx="348">
                  <c:v>0.64419999999999999</c:v>
                </c:pt>
                <c:pt idx="349">
                  <c:v>0.64590000000000003</c:v>
                </c:pt>
                <c:pt idx="350">
                  <c:v>0.64759999999999995</c:v>
                </c:pt>
                <c:pt idx="351">
                  <c:v>0.64949999999999997</c:v>
                </c:pt>
                <c:pt idx="352">
                  <c:v>0.65080000000000005</c:v>
                </c:pt>
                <c:pt idx="353">
                  <c:v>0.65049999999999997</c:v>
                </c:pt>
                <c:pt idx="354">
                  <c:v>0.65139999999999998</c:v>
                </c:pt>
                <c:pt idx="355">
                  <c:v>0.65349999999999997</c:v>
                </c:pt>
                <c:pt idx="356">
                  <c:v>0.65620000000000001</c:v>
                </c:pt>
                <c:pt idx="357">
                  <c:v>0.65890000000000004</c:v>
                </c:pt>
                <c:pt idx="358">
                  <c:v>0.66159999999999997</c:v>
                </c:pt>
                <c:pt idx="359">
                  <c:v>0.66379999999999995</c:v>
                </c:pt>
                <c:pt idx="360">
                  <c:v>0.66539999999999999</c:v>
                </c:pt>
                <c:pt idx="361">
                  <c:v>0.6663</c:v>
                </c:pt>
                <c:pt idx="362">
                  <c:v>0.6673</c:v>
                </c:pt>
                <c:pt idx="363">
                  <c:v>0.66830000000000001</c:v>
                </c:pt>
                <c:pt idx="364">
                  <c:v>0.6694</c:v>
                </c:pt>
                <c:pt idx="365">
                  <c:v>0.67059999999999997</c:v>
                </c:pt>
                <c:pt idx="366">
                  <c:v>0.67190000000000005</c:v>
                </c:pt>
                <c:pt idx="367">
                  <c:v>0.6633</c:v>
                </c:pt>
                <c:pt idx="368">
                  <c:v>0.64639999999999997</c:v>
                </c:pt>
                <c:pt idx="369">
                  <c:v>0.63949999999999996</c:v>
                </c:pt>
                <c:pt idx="370">
                  <c:v>0.63959999999999995</c:v>
                </c:pt>
                <c:pt idx="371">
                  <c:v>0.64159999999999995</c:v>
                </c:pt>
                <c:pt idx="372">
                  <c:v>0.64359999999999995</c:v>
                </c:pt>
                <c:pt idx="373">
                  <c:v>0.6452</c:v>
                </c:pt>
                <c:pt idx="374">
                  <c:v>0.64680000000000004</c:v>
                </c:pt>
                <c:pt idx="375">
                  <c:v>0.64829999999999999</c:v>
                </c:pt>
                <c:pt idx="376">
                  <c:v>0.65</c:v>
                </c:pt>
                <c:pt idx="377">
                  <c:v>0.65180000000000005</c:v>
                </c:pt>
                <c:pt idx="378">
                  <c:v>0.65390000000000004</c:v>
                </c:pt>
                <c:pt idx="379">
                  <c:v>0.65610000000000002</c:v>
                </c:pt>
                <c:pt idx="380">
                  <c:v>0.65849999999999997</c:v>
                </c:pt>
                <c:pt idx="381">
                  <c:v>0.66110000000000002</c:v>
                </c:pt>
                <c:pt idx="382">
                  <c:v>0.66369999999999996</c:v>
                </c:pt>
                <c:pt idx="383">
                  <c:v>0.6663</c:v>
                </c:pt>
                <c:pt idx="384">
                  <c:v>0.66849999999999998</c:v>
                </c:pt>
                <c:pt idx="385">
                  <c:v>0.6704</c:v>
                </c:pt>
                <c:pt idx="386">
                  <c:v>0.67210000000000003</c:v>
                </c:pt>
                <c:pt idx="387">
                  <c:v>0.6734</c:v>
                </c:pt>
                <c:pt idx="388">
                  <c:v>0.67459999999999998</c:v>
                </c:pt>
                <c:pt idx="389">
                  <c:v>0.67520000000000002</c:v>
                </c:pt>
                <c:pt idx="390">
                  <c:v>0.66949999999999998</c:v>
                </c:pt>
                <c:pt idx="391">
                  <c:v>0.66559999999999997</c:v>
                </c:pt>
                <c:pt idx="392">
                  <c:v>0.66539999999999999</c:v>
                </c:pt>
                <c:pt idx="393">
                  <c:v>0.66700000000000004</c:v>
                </c:pt>
                <c:pt idx="394">
                  <c:v>0.66890000000000005</c:v>
                </c:pt>
                <c:pt idx="395">
                  <c:v>0.67049999999999998</c:v>
                </c:pt>
                <c:pt idx="396">
                  <c:v>0.67210000000000003</c:v>
                </c:pt>
                <c:pt idx="397">
                  <c:v>0.67359999999999998</c:v>
                </c:pt>
                <c:pt idx="398">
                  <c:v>0.67530000000000001</c:v>
                </c:pt>
                <c:pt idx="399">
                  <c:v>0.67679999999999996</c:v>
                </c:pt>
                <c:pt idx="400">
                  <c:v>0.67769999999999997</c:v>
                </c:pt>
                <c:pt idx="401">
                  <c:v>0.67889999999999995</c:v>
                </c:pt>
                <c:pt idx="402">
                  <c:v>0.68049999999999999</c:v>
                </c:pt>
                <c:pt idx="403">
                  <c:v>0.68230000000000002</c:v>
                </c:pt>
                <c:pt idx="404">
                  <c:v>0.68420000000000003</c:v>
                </c:pt>
                <c:pt idx="405">
                  <c:v>0.68610000000000004</c:v>
                </c:pt>
                <c:pt idx="406">
                  <c:v>0.68789999999999996</c:v>
                </c:pt>
                <c:pt idx="407">
                  <c:v>0.68969999999999998</c:v>
                </c:pt>
                <c:pt idx="408">
                  <c:v>0.6915</c:v>
                </c:pt>
                <c:pt idx="409">
                  <c:v>0.69289999999999996</c:v>
                </c:pt>
                <c:pt idx="410">
                  <c:v>0.69440000000000002</c:v>
                </c:pt>
                <c:pt idx="411">
                  <c:v>0.69589999999999996</c:v>
                </c:pt>
                <c:pt idx="412">
                  <c:v>0.69720000000000004</c:v>
                </c:pt>
                <c:pt idx="413">
                  <c:v>0.69869999999999999</c:v>
                </c:pt>
                <c:pt idx="414">
                  <c:v>0.70040000000000002</c:v>
                </c:pt>
                <c:pt idx="415">
                  <c:v>0.70199999999999996</c:v>
                </c:pt>
                <c:pt idx="416">
                  <c:v>0.70350000000000001</c:v>
                </c:pt>
                <c:pt idx="417">
                  <c:v>0.70530000000000004</c:v>
                </c:pt>
                <c:pt idx="418">
                  <c:v>0.70709999999999995</c:v>
                </c:pt>
                <c:pt idx="419">
                  <c:v>0.70879999999999999</c:v>
                </c:pt>
                <c:pt idx="420">
                  <c:v>0.71050000000000002</c:v>
                </c:pt>
                <c:pt idx="421">
                  <c:v>0.71240000000000003</c:v>
                </c:pt>
                <c:pt idx="422">
                  <c:v>0.71430000000000005</c:v>
                </c:pt>
                <c:pt idx="423">
                  <c:v>0.71640000000000004</c:v>
                </c:pt>
                <c:pt idx="424">
                  <c:v>0.71879999999999999</c:v>
                </c:pt>
                <c:pt idx="425">
                  <c:v>0.72119999999999995</c:v>
                </c:pt>
                <c:pt idx="426">
                  <c:v>0.72370000000000001</c:v>
                </c:pt>
                <c:pt idx="427">
                  <c:v>0.72599999999999998</c:v>
                </c:pt>
                <c:pt idx="428">
                  <c:v>0.72809999999999997</c:v>
                </c:pt>
                <c:pt idx="429">
                  <c:v>0.7298</c:v>
                </c:pt>
                <c:pt idx="430">
                  <c:v>0.73109999999999997</c:v>
                </c:pt>
                <c:pt idx="431">
                  <c:v>0.73209999999999997</c:v>
                </c:pt>
                <c:pt idx="432">
                  <c:v>0.73219999999999996</c:v>
                </c:pt>
                <c:pt idx="433">
                  <c:v>0.73229999999999995</c:v>
                </c:pt>
                <c:pt idx="434">
                  <c:v>0.73309999999999997</c:v>
                </c:pt>
                <c:pt idx="435">
                  <c:v>0.73429999999999995</c:v>
                </c:pt>
                <c:pt idx="436">
                  <c:v>0.73560000000000003</c:v>
                </c:pt>
                <c:pt idx="437">
                  <c:v>0.7369</c:v>
                </c:pt>
                <c:pt idx="438">
                  <c:v>0.73809999999999998</c:v>
                </c:pt>
                <c:pt idx="439">
                  <c:v>0.73909999999999998</c:v>
                </c:pt>
                <c:pt idx="440">
                  <c:v>0.74</c:v>
                </c:pt>
                <c:pt idx="441">
                  <c:v>0.74129999999999996</c:v>
                </c:pt>
                <c:pt idx="442">
                  <c:v>0.7429</c:v>
                </c:pt>
                <c:pt idx="443">
                  <c:v>0.74460000000000004</c:v>
                </c:pt>
                <c:pt idx="444">
                  <c:v>0.74619999999999997</c:v>
                </c:pt>
                <c:pt idx="445">
                  <c:v>0.74809999999999999</c:v>
                </c:pt>
                <c:pt idx="446">
                  <c:v>0.75</c:v>
                </c:pt>
                <c:pt idx="447">
                  <c:v>0.75209999999999999</c:v>
                </c:pt>
                <c:pt idx="448">
                  <c:v>0.75409999999999999</c:v>
                </c:pt>
                <c:pt idx="449">
                  <c:v>0.70269999999999999</c:v>
                </c:pt>
                <c:pt idx="450">
                  <c:v>0.63700000000000001</c:v>
                </c:pt>
                <c:pt idx="451">
                  <c:v>0.6119</c:v>
                </c:pt>
                <c:pt idx="452">
                  <c:v>0.61129999999999995</c:v>
                </c:pt>
                <c:pt idx="453">
                  <c:v>0.61629999999999996</c:v>
                </c:pt>
                <c:pt idx="454">
                  <c:v>0.61990000000000001</c:v>
                </c:pt>
                <c:pt idx="455">
                  <c:v>0.62160000000000004</c:v>
                </c:pt>
                <c:pt idx="456">
                  <c:v>0.62229999999999996</c:v>
                </c:pt>
                <c:pt idx="457">
                  <c:v>0.623</c:v>
                </c:pt>
                <c:pt idx="458">
                  <c:v>0.62229999999999996</c:v>
                </c:pt>
                <c:pt idx="459">
                  <c:v>0.62160000000000004</c:v>
                </c:pt>
                <c:pt idx="460">
                  <c:v>0.622</c:v>
                </c:pt>
                <c:pt idx="461">
                  <c:v>0.62339999999999995</c:v>
                </c:pt>
                <c:pt idx="462">
                  <c:v>0.62490000000000001</c:v>
                </c:pt>
                <c:pt idx="463">
                  <c:v>0.62580000000000002</c:v>
                </c:pt>
                <c:pt idx="464">
                  <c:v>0.62609999999999999</c:v>
                </c:pt>
                <c:pt idx="465">
                  <c:v>0.627</c:v>
                </c:pt>
                <c:pt idx="466">
                  <c:v>0.62829999999999997</c:v>
                </c:pt>
                <c:pt idx="467">
                  <c:v>0.62970000000000004</c:v>
                </c:pt>
                <c:pt idx="468">
                  <c:v>0.63119999999999998</c:v>
                </c:pt>
                <c:pt idx="469">
                  <c:v>0.63270000000000004</c:v>
                </c:pt>
                <c:pt idx="470">
                  <c:v>0.63429999999999997</c:v>
                </c:pt>
                <c:pt idx="471">
                  <c:v>0.63590000000000002</c:v>
                </c:pt>
                <c:pt idx="472">
                  <c:v>0.63749999999999996</c:v>
                </c:pt>
                <c:pt idx="473">
                  <c:v>0.6391</c:v>
                </c:pt>
                <c:pt idx="474">
                  <c:v>0.64080000000000004</c:v>
                </c:pt>
                <c:pt idx="475">
                  <c:v>0.64239999999999997</c:v>
                </c:pt>
                <c:pt idx="476">
                  <c:v>0.64380000000000004</c:v>
                </c:pt>
                <c:pt idx="477">
                  <c:v>0.6452</c:v>
                </c:pt>
                <c:pt idx="478">
                  <c:v>0.64670000000000005</c:v>
                </c:pt>
                <c:pt idx="479">
                  <c:v>0.64800000000000002</c:v>
                </c:pt>
                <c:pt idx="480">
                  <c:v>0.6492</c:v>
                </c:pt>
                <c:pt idx="481">
                  <c:v>0.65049999999999997</c:v>
                </c:pt>
                <c:pt idx="482">
                  <c:v>0.65190000000000003</c:v>
                </c:pt>
                <c:pt idx="483">
                  <c:v>0.65339999999999998</c:v>
                </c:pt>
                <c:pt idx="484">
                  <c:v>0.65490000000000004</c:v>
                </c:pt>
                <c:pt idx="485">
                  <c:v>0.65649999999999997</c:v>
                </c:pt>
                <c:pt idx="486">
                  <c:v>0.65680000000000005</c:v>
                </c:pt>
                <c:pt idx="487">
                  <c:v>0.65549999999999997</c:v>
                </c:pt>
                <c:pt idx="488">
                  <c:v>0.65580000000000005</c:v>
                </c:pt>
                <c:pt idx="489">
                  <c:v>0.65720000000000001</c:v>
                </c:pt>
                <c:pt idx="490">
                  <c:v>0.65869999999999995</c:v>
                </c:pt>
                <c:pt idx="491">
                  <c:v>0.6593</c:v>
                </c:pt>
                <c:pt idx="492">
                  <c:v>0.66049999999999998</c:v>
                </c:pt>
                <c:pt idx="493">
                  <c:v>0.6623</c:v>
                </c:pt>
                <c:pt idx="494">
                  <c:v>0.66439999999999999</c:v>
                </c:pt>
                <c:pt idx="495">
                  <c:v>0.66639999999999999</c:v>
                </c:pt>
                <c:pt idx="496">
                  <c:v>0.66830000000000001</c:v>
                </c:pt>
                <c:pt idx="497">
                  <c:v>0.67</c:v>
                </c:pt>
                <c:pt idx="498">
                  <c:v>0.67100000000000004</c:v>
                </c:pt>
                <c:pt idx="499">
                  <c:v>0.67190000000000005</c:v>
                </c:pt>
                <c:pt idx="500">
                  <c:v>0.67279999999999995</c:v>
                </c:pt>
                <c:pt idx="501">
                  <c:v>0.67369999999999997</c:v>
                </c:pt>
                <c:pt idx="502">
                  <c:v>0.67459999999999998</c:v>
                </c:pt>
                <c:pt idx="503">
                  <c:v>0.67559999999999998</c:v>
                </c:pt>
                <c:pt idx="504">
                  <c:v>0.67659999999999998</c:v>
                </c:pt>
                <c:pt idx="505">
                  <c:v>0.67769999999999997</c:v>
                </c:pt>
                <c:pt idx="506">
                  <c:v>0.67889999999999995</c:v>
                </c:pt>
                <c:pt idx="507">
                  <c:v>0.68</c:v>
                </c:pt>
                <c:pt idx="508">
                  <c:v>0.68120000000000003</c:v>
                </c:pt>
                <c:pt idx="509">
                  <c:v>0.68240000000000001</c:v>
                </c:pt>
                <c:pt idx="510">
                  <c:v>0.68369999999999997</c:v>
                </c:pt>
                <c:pt idx="511">
                  <c:v>0.68510000000000004</c:v>
                </c:pt>
                <c:pt idx="512">
                  <c:v>0.68640000000000001</c:v>
                </c:pt>
                <c:pt idx="513">
                  <c:v>0.68779999999999997</c:v>
                </c:pt>
                <c:pt idx="514">
                  <c:v>0.6885</c:v>
                </c:pt>
                <c:pt idx="515">
                  <c:v>0.68979999999999997</c:v>
                </c:pt>
                <c:pt idx="516">
                  <c:v>0.69159999999999999</c:v>
                </c:pt>
                <c:pt idx="517">
                  <c:v>0.69369999999999998</c:v>
                </c:pt>
                <c:pt idx="518">
                  <c:v>0.69579999999999997</c:v>
                </c:pt>
                <c:pt idx="519">
                  <c:v>0.69810000000000005</c:v>
                </c:pt>
                <c:pt idx="520">
                  <c:v>0.7006</c:v>
                </c:pt>
                <c:pt idx="521">
                  <c:v>0.70279999999999998</c:v>
                </c:pt>
                <c:pt idx="522">
                  <c:v>0.7046</c:v>
                </c:pt>
                <c:pt idx="523">
                  <c:v>0.70609999999999995</c:v>
                </c:pt>
                <c:pt idx="524">
                  <c:v>0.70740000000000003</c:v>
                </c:pt>
                <c:pt idx="525">
                  <c:v>0.70860000000000001</c:v>
                </c:pt>
                <c:pt idx="526">
                  <c:v>0.70960000000000001</c:v>
                </c:pt>
                <c:pt idx="527">
                  <c:v>0.71060000000000001</c:v>
                </c:pt>
                <c:pt idx="528">
                  <c:v>0.71160000000000001</c:v>
                </c:pt>
                <c:pt idx="529">
                  <c:v>0.7127</c:v>
                </c:pt>
                <c:pt idx="530">
                  <c:v>0.71409999999999996</c:v>
                </c:pt>
                <c:pt idx="531">
                  <c:v>0.71550000000000002</c:v>
                </c:pt>
                <c:pt idx="532">
                  <c:v>0.71699999999999997</c:v>
                </c:pt>
                <c:pt idx="533">
                  <c:v>0.71850000000000003</c:v>
                </c:pt>
                <c:pt idx="534">
                  <c:v>0.71989999999999998</c:v>
                </c:pt>
                <c:pt idx="535">
                  <c:v>0.72130000000000005</c:v>
                </c:pt>
                <c:pt idx="536">
                  <c:v>0.72260000000000002</c:v>
                </c:pt>
                <c:pt idx="537">
                  <c:v>0.72389999999999999</c:v>
                </c:pt>
                <c:pt idx="538">
                  <c:v>0.72540000000000004</c:v>
                </c:pt>
                <c:pt idx="539">
                  <c:v>0.7268</c:v>
                </c:pt>
                <c:pt idx="540">
                  <c:v>0.72840000000000005</c:v>
                </c:pt>
                <c:pt idx="541">
                  <c:v>0.73</c:v>
                </c:pt>
                <c:pt idx="542">
                  <c:v>0.73170000000000002</c:v>
                </c:pt>
                <c:pt idx="543">
                  <c:v>0.73329999999999995</c:v>
                </c:pt>
                <c:pt idx="544">
                  <c:v>0.7349</c:v>
                </c:pt>
                <c:pt idx="545">
                  <c:v>0.73640000000000005</c:v>
                </c:pt>
                <c:pt idx="546">
                  <c:v>0.73780000000000001</c:v>
                </c:pt>
                <c:pt idx="547">
                  <c:v>0.73909999999999998</c:v>
                </c:pt>
                <c:pt idx="548">
                  <c:v>0.74050000000000005</c:v>
                </c:pt>
                <c:pt idx="549">
                  <c:v>0.74180000000000001</c:v>
                </c:pt>
                <c:pt idx="550">
                  <c:v>0.74319999999999997</c:v>
                </c:pt>
                <c:pt idx="551">
                  <c:v>0.74460000000000004</c:v>
                </c:pt>
                <c:pt idx="552">
                  <c:v>0.74609999999999999</c:v>
                </c:pt>
                <c:pt idx="553">
                  <c:v>0.74750000000000005</c:v>
                </c:pt>
                <c:pt idx="554">
                  <c:v>0.74880000000000002</c:v>
                </c:pt>
                <c:pt idx="555">
                  <c:v>0.75039999999999996</c:v>
                </c:pt>
                <c:pt idx="556">
                  <c:v>0.75190000000000001</c:v>
                </c:pt>
                <c:pt idx="557">
                  <c:v>0.75339999999999996</c:v>
                </c:pt>
                <c:pt idx="558">
                  <c:v>0.755</c:v>
                </c:pt>
                <c:pt idx="559">
                  <c:v>0.75680000000000003</c:v>
                </c:pt>
                <c:pt idx="560">
                  <c:v>0.75860000000000005</c:v>
                </c:pt>
                <c:pt idx="561">
                  <c:v>0.76029999999999998</c:v>
                </c:pt>
                <c:pt idx="562">
                  <c:v>0.76219999999999999</c:v>
                </c:pt>
                <c:pt idx="563">
                  <c:v>0.76449999999999996</c:v>
                </c:pt>
                <c:pt idx="564">
                  <c:v>0.76690000000000003</c:v>
                </c:pt>
                <c:pt idx="565">
                  <c:v>0.76890000000000003</c:v>
                </c:pt>
                <c:pt idx="566">
                  <c:v>0.77059999999999995</c:v>
                </c:pt>
                <c:pt idx="567">
                  <c:v>0.77200000000000002</c:v>
                </c:pt>
                <c:pt idx="568">
                  <c:v>0.77300000000000002</c:v>
                </c:pt>
                <c:pt idx="569">
                  <c:v>0.77380000000000004</c:v>
                </c:pt>
                <c:pt idx="570">
                  <c:v>0.77429999999999999</c:v>
                </c:pt>
                <c:pt idx="571">
                  <c:v>0.77459999999999996</c:v>
                </c:pt>
                <c:pt idx="572">
                  <c:v>0.77510000000000001</c:v>
                </c:pt>
                <c:pt idx="573">
                  <c:v>0.77600000000000002</c:v>
                </c:pt>
                <c:pt idx="574">
                  <c:v>0.77590000000000003</c:v>
                </c:pt>
                <c:pt idx="575">
                  <c:v>0.77</c:v>
                </c:pt>
                <c:pt idx="576">
                  <c:v>0.76670000000000005</c:v>
                </c:pt>
                <c:pt idx="577">
                  <c:v>0.76670000000000005</c:v>
                </c:pt>
                <c:pt idx="578">
                  <c:v>0.76800000000000002</c:v>
                </c:pt>
                <c:pt idx="579">
                  <c:v>0.76839999999999997</c:v>
                </c:pt>
                <c:pt idx="580">
                  <c:v>0.76839999999999997</c:v>
                </c:pt>
                <c:pt idx="581">
                  <c:v>0.76919999999999999</c:v>
                </c:pt>
                <c:pt idx="582">
                  <c:v>0.7702</c:v>
                </c:pt>
                <c:pt idx="583">
                  <c:v>0.77149999999999996</c:v>
                </c:pt>
                <c:pt idx="584">
                  <c:v>0.77300000000000002</c:v>
                </c:pt>
                <c:pt idx="585">
                  <c:v>0.77480000000000004</c:v>
                </c:pt>
                <c:pt idx="586">
                  <c:v>0.77680000000000005</c:v>
                </c:pt>
                <c:pt idx="587">
                  <c:v>0.77900000000000003</c:v>
                </c:pt>
                <c:pt idx="588">
                  <c:v>0.77800000000000002</c:v>
                </c:pt>
                <c:pt idx="589">
                  <c:v>0.7762</c:v>
                </c:pt>
                <c:pt idx="590">
                  <c:v>0.77510000000000001</c:v>
                </c:pt>
                <c:pt idx="591">
                  <c:v>0.77139999999999997</c:v>
                </c:pt>
                <c:pt idx="592">
                  <c:v>0.77</c:v>
                </c:pt>
                <c:pt idx="593">
                  <c:v>0.77070000000000005</c:v>
                </c:pt>
                <c:pt idx="594">
                  <c:v>0.77190000000000003</c:v>
                </c:pt>
                <c:pt idx="595">
                  <c:v>0.77300000000000002</c:v>
                </c:pt>
                <c:pt idx="596">
                  <c:v>0.77400000000000002</c:v>
                </c:pt>
                <c:pt idx="597">
                  <c:v>0.77510000000000001</c:v>
                </c:pt>
                <c:pt idx="598">
                  <c:v>0.7762</c:v>
                </c:pt>
                <c:pt idx="599">
                  <c:v>0.77749999999999997</c:v>
                </c:pt>
                <c:pt idx="600">
                  <c:v>0.77880000000000005</c:v>
                </c:pt>
                <c:pt idx="601">
                  <c:v>0.78010000000000002</c:v>
                </c:pt>
                <c:pt idx="602">
                  <c:v>0.78149999999999997</c:v>
                </c:pt>
                <c:pt idx="603">
                  <c:v>0.78290000000000004</c:v>
                </c:pt>
                <c:pt idx="604">
                  <c:v>0.78439999999999999</c:v>
                </c:pt>
                <c:pt idx="605">
                  <c:v>0.78600000000000003</c:v>
                </c:pt>
                <c:pt idx="606">
                  <c:v>0.78739999999999999</c:v>
                </c:pt>
                <c:pt idx="607">
                  <c:v>0.78900000000000003</c:v>
                </c:pt>
                <c:pt idx="608">
                  <c:v>0.79049999999999998</c:v>
                </c:pt>
                <c:pt idx="609">
                  <c:v>0.79210000000000003</c:v>
                </c:pt>
                <c:pt idx="610">
                  <c:v>0.79379999999999995</c:v>
                </c:pt>
                <c:pt idx="611">
                  <c:v>0.79549999999999998</c:v>
                </c:pt>
                <c:pt idx="612">
                  <c:v>0.79710000000000003</c:v>
                </c:pt>
                <c:pt idx="613">
                  <c:v>0.79869999999999997</c:v>
                </c:pt>
                <c:pt idx="614">
                  <c:v>0.8004</c:v>
                </c:pt>
                <c:pt idx="615">
                  <c:v>0.80200000000000005</c:v>
                </c:pt>
                <c:pt idx="616">
                  <c:v>0.80330000000000001</c:v>
                </c:pt>
                <c:pt idx="617">
                  <c:v>0.80469999999999997</c:v>
                </c:pt>
                <c:pt idx="618">
                  <c:v>0.80600000000000005</c:v>
                </c:pt>
                <c:pt idx="619">
                  <c:v>0.80740000000000001</c:v>
                </c:pt>
                <c:pt idx="620">
                  <c:v>0.80840000000000001</c:v>
                </c:pt>
                <c:pt idx="621">
                  <c:v>0.80879999999999996</c:v>
                </c:pt>
                <c:pt idx="622">
                  <c:v>0.80810000000000004</c:v>
                </c:pt>
                <c:pt idx="623">
                  <c:v>0.80659999999999998</c:v>
                </c:pt>
                <c:pt idx="624">
                  <c:v>0.80259999999999998</c:v>
                </c:pt>
                <c:pt idx="625">
                  <c:v>0.79690000000000005</c:v>
                </c:pt>
                <c:pt idx="626">
                  <c:v>0.79479999999999995</c:v>
                </c:pt>
                <c:pt idx="627">
                  <c:v>0.79530000000000001</c:v>
                </c:pt>
                <c:pt idx="628">
                  <c:v>0.79690000000000005</c:v>
                </c:pt>
                <c:pt idx="629">
                  <c:v>0.7984</c:v>
                </c:pt>
                <c:pt idx="630">
                  <c:v>0.80020000000000002</c:v>
                </c:pt>
                <c:pt idx="631">
                  <c:v>0.80220000000000002</c:v>
                </c:pt>
                <c:pt idx="632">
                  <c:v>0.8044</c:v>
                </c:pt>
                <c:pt idx="633">
                  <c:v>0.80640000000000001</c:v>
                </c:pt>
                <c:pt idx="634">
                  <c:v>0.80710000000000004</c:v>
                </c:pt>
                <c:pt idx="635">
                  <c:v>0.80769999999999997</c:v>
                </c:pt>
                <c:pt idx="636">
                  <c:v>0.80820000000000003</c:v>
                </c:pt>
                <c:pt idx="637">
                  <c:v>0.80859999999999999</c:v>
                </c:pt>
                <c:pt idx="638">
                  <c:v>0.80920000000000003</c:v>
                </c:pt>
                <c:pt idx="639">
                  <c:v>0.81010000000000004</c:v>
                </c:pt>
                <c:pt idx="640">
                  <c:v>0.81079999999999997</c:v>
                </c:pt>
                <c:pt idx="641">
                  <c:v>0.81120000000000003</c:v>
                </c:pt>
                <c:pt idx="642">
                  <c:v>0.81159999999999999</c:v>
                </c:pt>
                <c:pt idx="643">
                  <c:v>0.81220000000000003</c:v>
                </c:pt>
                <c:pt idx="644">
                  <c:v>0.80330000000000001</c:v>
                </c:pt>
                <c:pt idx="645">
                  <c:v>0.79359999999999997</c:v>
                </c:pt>
                <c:pt idx="646">
                  <c:v>0.79010000000000002</c:v>
                </c:pt>
                <c:pt idx="647">
                  <c:v>0.78600000000000003</c:v>
                </c:pt>
                <c:pt idx="648">
                  <c:v>0.78080000000000005</c:v>
                </c:pt>
                <c:pt idx="649">
                  <c:v>0.77939999999999998</c:v>
                </c:pt>
                <c:pt idx="650">
                  <c:v>0.78039999999999998</c:v>
                </c:pt>
                <c:pt idx="651">
                  <c:v>0.78200000000000003</c:v>
                </c:pt>
                <c:pt idx="652">
                  <c:v>0.78369999999999995</c:v>
                </c:pt>
                <c:pt idx="653">
                  <c:v>0.78539999999999999</c:v>
                </c:pt>
                <c:pt idx="654">
                  <c:v>0.7873</c:v>
                </c:pt>
                <c:pt idx="655">
                  <c:v>0.7893</c:v>
                </c:pt>
                <c:pt idx="656">
                  <c:v>0.79139999999999999</c:v>
                </c:pt>
                <c:pt idx="657">
                  <c:v>0.79369999999999996</c:v>
                </c:pt>
                <c:pt idx="658">
                  <c:v>0.79590000000000005</c:v>
                </c:pt>
                <c:pt idx="659">
                  <c:v>0.79820000000000002</c:v>
                </c:pt>
                <c:pt idx="660">
                  <c:v>0.80030000000000001</c:v>
                </c:pt>
                <c:pt idx="661">
                  <c:v>0.80200000000000005</c:v>
                </c:pt>
                <c:pt idx="662">
                  <c:v>0.80330000000000001</c:v>
                </c:pt>
                <c:pt idx="663">
                  <c:v>0.80430000000000001</c:v>
                </c:pt>
                <c:pt idx="664">
                  <c:v>0.80530000000000002</c:v>
                </c:pt>
                <c:pt idx="665">
                  <c:v>0.80630000000000002</c:v>
                </c:pt>
                <c:pt idx="666">
                  <c:v>0.80730000000000002</c:v>
                </c:pt>
                <c:pt idx="667">
                  <c:v>0.80840000000000001</c:v>
                </c:pt>
                <c:pt idx="668">
                  <c:v>0.80769999999999997</c:v>
                </c:pt>
                <c:pt idx="669">
                  <c:v>0.8075</c:v>
                </c:pt>
                <c:pt idx="670">
                  <c:v>0.80820000000000003</c:v>
                </c:pt>
                <c:pt idx="671">
                  <c:v>0.8095</c:v>
                </c:pt>
                <c:pt idx="672">
                  <c:v>0.81079999999999997</c:v>
                </c:pt>
                <c:pt idx="673">
                  <c:v>0.81210000000000004</c:v>
                </c:pt>
                <c:pt idx="674">
                  <c:v>0.81320000000000003</c:v>
                </c:pt>
                <c:pt idx="675">
                  <c:v>0.81440000000000001</c:v>
                </c:pt>
                <c:pt idx="676">
                  <c:v>0.81589999999999996</c:v>
                </c:pt>
                <c:pt idx="677">
                  <c:v>0.81740000000000002</c:v>
                </c:pt>
                <c:pt idx="678">
                  <c:v>0.81889999999999996</c:v>
                </c:pt>
                <c:pt idx="679">
                  <c:v>0.82030000000000003</c:v>
                </c:pt>
                <c:pt idx="680">
                  <c:v>0.82169999999999999</c:v>
                </c:pt>
                <c:pt idx="681">
                  <c:v>0.82330000000000003</c:v>
                </c:pt>
                <c:pt idx="682">
                  <c:v>0.82369999999999999</c:v>
                </c:pt>
                <c:pt idx="683">
                  <c:v>0.82350000000000001</c:v>
                </c:pt>
                <c:pt idx="684">
                  <c:v>0.82410000000000005</c:v>
                </c:pt>
                <c:pt idx="685">
                  <c:v>0.82520000000000004</c:v>
                </c:pt>
                <c:pt idx="686">
                  <c:v>0.82640000000000002</c:v>
                </c:pt>
                <c:pt idx="687">
                  <c:v>0.82399999999999995</c:v>
                </c:pt>
                <c:pt idx="688">
                  <c:v>0.81920000000000004</c:v>
                </c:pt>
                <c:pt idx="689">
                  <c:v>0.81759999999999999</c:v>
                </c:pt>
                <c:pt idx="690">
                  <c:v>0.81840000000000002</c:v>
                </c:pt>
                <c:pt idx="691">
                  <c:v>0.81979999999999997</c:v>
                </c:pt>
                <c:pt idx="692">
                  <c:v>0.7954</c:v>
                </c:pt>
                <c:pt idx="693">
                  <c:v>0.76090000000000002</c:v>
                </c:pt>
                <c:pt idx="694">
                  <c:v>0.74760000000000004</c:v>
                </c:pt>
                <c:pt idx="695">
                  <c:v>0.74719999999999998</c:v>
                </c:pt>
                <c:pt idx="696">
                  <c:v>0.75009999999999999</c:v>
                </c:pt>
                <c:pt idx="697">
                  <c:v>0.75260000000000005</c:v>
                </c:pt>
                <c:pt idx="698">
                  <c:v>0.75429999999999997</c:v>
                </c:pt>
                <c:pt idx="699">
                  <c:v>0.75580000000000003</c:v>
                </c:pt>
                <c:pt idx="700">
                  <c:v>0.75760000000000005</c:v>
                </c:pt>
                <c:pt idx="701">
                  <c:v>0.75929999999999997</c:v>
                </c:pt>
                <c:pt idx="702">
                  <c:v>0.7611</c:v>
                </c:pt>
                <c:pt idx="703">
                  <c:v>0.76259999999999994</c:v>
                </c:pt>
                <c:pt idx="704">
                  <c:v>0.76390000000000002</c:v>
                </c:pt>
                <c:pt idx="705">
                  <c:v>0.76480000000000004</c:v>
                </c:pt>
                <c:pt idx="706">
                  <c:v>0.76559999999999995</c:v>
                </c:pt>
                <c:pt idx="707">
                  <c:v>0.76629999999999998</c:v>
                </c:pt>
                <c:pt idx="708">
                  <c:v>0.76700000000000002</c:v>
                </c:pt>
                <c:pt idx="709">
                  <c:v>0.76780000000000004</c:v>
                </c:pt>
                <c:pt idx="710">
                  <c:v>0.76859999999999995</c:v>
                </c:pt>
                <c:pt idx="711">
                  <c:v>0.76970000000000005</c:v>
                </c:pt>
                <c:pt idx="712">
                  <c:v>0.77080000000000004</c:v>
                </c:pt>
                <c:pt idx="713">
                  <c:v>0.77180000000000004</c:v>
                </c:pt>
                <c:pt idx="714">
                  <c:v>0.77290000000000003</c:v>
                </c:pt>
                <c:pt idx="715">
                  <c:v>0.77400000000000002</c:v>
                </c:pt>
                <c:pt idx="716">
                  <c:v>0.77500000000000002</c:v>
                </c:pt>
                <c:pt idx="717">
                  <c:v>0.77610000000000001</c:v>
                </c:pt>
                <c:pt idx="718">
                  <c:v>0.77739999999999998</c:v>
                </c:pt>
                <c:pt idx="719">
                  <c:v>0.77869999999999995</c:v>
                </c:pt>
                <c:pt idx="720">
                  <c:v>0.78010000000000002</c:v>
                </c:pt>
                <c:pt idx="721">
                  <c:v>0.78149999999999997</c:v>
                </c:pt>
                <c:pt idx="722">
                  <c:v>0.78310000000000002</c:v>
                </c:pt>
                <c:pt idx="723">
                  <c:v>0.78469999999999995</c:v>
                </c:pt>
                <c:pt idx="724">
                  <c:v>0.78649999999999998</c:v>
                </c:pt>
                <c:pt idx="725">
                  <c:v>0.78839999999999999</c:v>
                </c:pt>
                <c:pt idx="726">
                  <c:v>0.7903</c:v>
                </c:pt>
                <c:pt idx="727">
                  <c:v>0.79220000000000002</c:v>
                </c:pt>
                <c:pt idx="728">
                  <c:v>0.79400000000000004</c:v>
                </c:pt>
                <c:pt idx="729">
                  <c:v>0.79569999999999996</c:v>
                </c:pt>
                <c:pt idx="730">
                  <c:v>0.79700000000000004</c:v>
                </c:pt>
                <c:pt idx="731">
                  <c:v>0.79800000000000004</c:v>
                </c:pt>
                <c:pt idx="732">
                  <c:v>0.79879999999999995</c:v>
                </c:pt>
                <c:pt idx="733">
                  <c:v>0.79520000000000002</c:v>
                </c:pt>
                <c:pt idx="734">
                  <c:v>0.78769999999999996</c:v>
                </c:pt>
                <c:pt idx="735">
                  <c:v>0.78480000000000005</c:v>
                </c:pt>
                <c:pt idx="736">
                  <c:v>0.7853</c:v>
                </c:pt>
                <c:pt idx="737">
                  <c:v>0.78680000000000005</c:v>
                </c:pt>
                <c:pt idx="738">
                  <c:v>0.78820000000000001</c:v>
                </c:pt>
                <c:pt idx="739">
                  <c:v>0.78939999999999999</c:v>
                </c:pt>
                <c:pt idx="740">
                  <c:v>0.79059999999999997</c:v>
                </c:pt>
                <c:pt idx="741">
                  <c:v>0.79169999999999996</c:v>
                </c:pt>
                <c:pt idx="742">
                  <c:v>0.79249999999999998</c:v>
                </c:pt>
                <c:pt idx="743">
                  <c:v>0.79369999999999996</c:v>
                </c:pt>
                <c:pt idx="744">
                  <c:v>0.79490000000000005</c:v>
                </c:pt>
                <c:pt idx="745">
                  <c:v>0.79610000000000003</c:v>
                </c:pt>
                <c:pt idx="746">
                  <c:v>0.79730000000000001</c:v>
                </c:pt>
                <c:pt idx="747">
                  <c:v>0.79879999999999995</c:v>
                </c:pt>
                <c:pt idx="748">
                  <c:v>0.80020000000000002</c:v>
                </c:pt>
                <c:pt idx="749">
                  <c:v>0.80149999999999999</c:v>
                </c:pt>
                <c:pt idx="750">
                  <c:v>0.80269999999999997</c:v>
                </c:pt>
                <c:pt idx="751">
                  <c:v>0.80400000000000005</c:v>
                </c:pt>
                <c:pt idx="752">
                  <c:v>0.80520000000000003</c:v>
                </c:pt>
                <c:pt idx="753">
                  <c:v>0.80620000000000003</c:v>
                </c:pt>
                <c:pt idx="754">
                  <c:v>0.80740000000000001</c:v>
                </c:pt>
                <c:pt idx="755">
                  <c:v>0.80859999999999999</c:v>
                </c:pt>
                <c:pt idx="756">
                  <c:v>0.80959999999999999</c:v>
                </c:pt>
                <c:pt idx="757">
                  <c:v>0.81059999999999999</c:v>
                </c:pt>
                <c:pt idx="758">
                  <c:v>0.81169999999999998</c:v>
                </c:pt>
                <c:pt idx="759">
                  <c:v>0.81279999999999997</c:v>
                </c:pt>
                <c:pt idx="760">
                  <c:v>0.81389999999999996</c:v>
                </c:pt>
                <c:pt idx="761">
                  <c:v>0.81499999999999995</c:v>
                </c:pt>
                <c:pt idx="762">
                  <c:v>0.81630000000000003</c:v>
                </c:pt>
                <c:pt idx="763">
                  <c:v>0.81759999999999999</c:v>
                </c:pt>
                <c:pt idx="764">
                  <c:v>0.81899999999999995</c:v>
                </c:pt>
                <c:pt idx="765">
                  <c:v>0.82020000000000004</c:v>
                </c:pt>
                <c:pt idx="766">
                  <c:v>0.8216</c:v>
                </c:pt>
                <c:pt idx="767">
                  <c:v>0.82310000000000005</c:v>
                </c:pt>
                <c:pt idx="768">
                  <c:v>0.82469999999999999</c:v>
                </c:pt>
                <c:pt idx="769">
                  <c:v>0.8266</c:v>
                </c:pt>
                <c:pt idx="770">
                  <c:v>0.8286</c:v>
                </c:pt>
                <c:pt idx="771">
                  <c:v>0.83050000000000002</c:v>
                </c:pt>
                <c:pt idx="772">
                  <c:v>0.83209999999999995</c:v>
                </c:pt>
                <c:pt idx="773">
                  <c:v>0.83320000000000005</c:v>
                </c:pt>
                <c:pt idx="774">
                  <c:v>0.83399999999999996</c:v>
                </c:pt>
                <c:pt idx="775">
                  <c:v>0.83460000000000001</c:v>
                </c:pt>
                <c:pt idx="776">
                  <c:v>0.83499999999999996</c:v>
                </c:pt>
                <c:pt idx="777">
                  <c:v>0.8347</c:v>
                </c:pt>
                <c:pt idx="778">
                  <c:v>0.83460000000000001</c:v>
                </c:pt>
                <c:pt idx="779">
                  <c:v>0.83389999999999997</c:v>
                </c:pt>
                <c:pt idx="780">
                  <c:v>0.81240000000000001</c:v>
                </c:pt>
                <c:pt idx="781">
                  <c:v>0.79369999999999996</c:v>
                </c:pt>
                <c:pt idx="782">
                  <c:v>0.78710000000000002</c:v>
                </c:pt>
                <c:pt idx="783">
                  <c:v>0.78639999999999999</c:v>
                </c:pt>
                <c:pt idx="784">
                  <c:v>0.78710000000000002</c:v>
                </c:pt>
                <c:pt idx="785">
                  <c:v>0.74080000000000001</c:v>
                </c:pt>
                <c:pt idx="786">
                  <c:v>0.59950000000000003</c:v>
                </c:pt>
                <c:pt idx="787">
                  <c:v>0.47489999999999999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29EE-FC48-B5B8-7AA804232116}"/>
            </c:ext>
          </c:extLst>
        </c:ser>
        <c:ser>
          <c:idx val="1"/>
          <c:order val="1"/>
          <c:tx>
            <c:v>Specimen 2</c:v>
          </c:tx>
          <c:spPr>
            <a:ln w="2222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Sheet1!$A$1:$A$2016</c:f>
              <c:numCache>
                <c:formatCode>General</c:formatCode>
                <c:ptCount val="201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1E-4</c:v>
                </c:pt>
                <c:pt idx="6">
                  <c:v>1E-4</c:v>
                </c:pt>
                <c:pt idx="7">
                  <c:v>1E-4</c:v>
                </c:pt>
                <c:pt idx="8">
                  <c:v>2.0000000000000001E-4</c:v>
                </c:pt>
                <c:pt idx="9">
                  <c:v>2.0000000000000001E-4</c:v>
                </c:pt>
                <c:pt idx="10">
                  <c:v>2.9999999999999997E-4</c:v>
                </c:pt>
                <c:pt idx="11">
                  <c:v>4.0000000000000002E-4</c:v>
                </c:pt>
                <c:pt idx="12">
                  <c:v>5.0000000000000001E-4</c:v>
                </c:pt>
                <c:pt idx="13">
                  <c:v>5.9999999999999995E-4</c:v>
                </c:pt>
                <c:pt idx="14">
                  <c:v>6.9999999999999999E-4</c:v>
                </c:pt>
                <c:pt idx="15">
                  <c:v>1E-3</c:v>
                </c:pt>
                <c:pt idx="16">
                  <c:v>1.2999999999999999E-3</c:v>
                </c:pt>
                <c:pt idx="17">
                  <c:v>1.6000000000000001E-3</c:v>
                </c:pt>
                <c:pt idx="18">
                  <c:v>2.0999999999999999E-3</c:v>
                </c:pt>
                <c:pt idx="19">
                  <c:v>2.5000000000000001E-3</c:v>
                </c:pt>
                <c:pt idx="20">
                  <c:v>2.8E-3</c:v>
                </c:pt>
                <c:pt idx="21">
                  <c:v>3.0999999999999999E-3</c:v>
                </c:pt>
                <c:pt idx="22">
                  <c:v>3.2000000000000002E-3</c:v>
                </c:pt>
                <c:pt idx="23">
                  <c:v>3.3E-3</c:v>
                </c:pt>
                <c:pt idx="24">
                  <c:v>3.3999999999999998E-3</c:v>
                </c:pt>
                <c:pt idx="25">
                  <c:v>3.5000000000000001E-3</c:v>
                </c:pt>
                <c:pt idx="26">
                  <c:v>3.5999999999999999E-3</c:v>
                </c:pt>
                <c:pt idx="27">
                  <c:v>3.8E-3</c:v>
                </c:pt>
                <c:pt idx="28">
                  <c:v>3.8999999999999998E-3</c:v>
                </c:pt>
                <c:pt idx="29">
                  <c:v>4.1000000000000003E-3</c:v>
                </c:pt>
                <c:pt idx="30">
                  <c:v>4.1999999999999997E-3</c:v>
                </c:pt>
                <c:pt idx="31">
                  <c:v>4.4000000000000003E-3</c:v>
                </c:pt>
                <c:pt idx="32">
                  <c:v>4.5999999999999999E-3</c:v>
                </c:pt>
                <c:pt idx="33">
                  <c:v>4.7000000000000002E-3</c:v>
                </c:pt>
                <c:pt idx="34">
                  <c:v>4.8999999999999998E-3</c:v>
                </c:pt>
                <c:pt idx="35">
                  <c:v>5.1999999999999998E-3</c:v>
                </c:pt>
                <c:pt idx="36">
                  <c:v>5.4000000000000003E-3</c:v>
                </c:pt>
                <c:pt idx="37">
                  <c:v>5.5999999999999999E-3</c:v>
                </c:pt>
                <c:pt idx="38">
                  <c:v>5.8999999999999999E-3</c:v>
                </c:pt>
                <c:pt idx="39">
                  <c:v>6.1000000000000004E-3</c:v>
                </c:pt>
                <c:pt idx="40">
                  <c:v>6.3E-3</c:v>
                </c:pt>
                <c:pt idx="41">
                  <c:v>6.4999999999999997E-3</c:v>
                </c:pt>
                <c:pt idx="42">
                  <c:v>6.7000000000000002E-3</c:v>
                </c:pt>
                <c:pt idx="43">
                  <c:v>6.7999999999999996E-3</c:v>
                </c:pt>
                <c:pt idx="44">
                  <c:v>6.8999999999999999E-3</c:v>
                </c:pt>
                <c:pt idx="45">
                  <c:v>7.0000000000000001E-3</c:v>
                </c:pt>
                <c:pt idx="46">
                  <c:v>7.1999999999999998E-3</c:v>
                </c:pt>
                <c:pt idx="47">
                  <c:v>7.3000000000000001E-3</c:v>
                </c:pt>
                <c:pt idx="48">
                  <c:v>7.4999999999999997E-3</c:v>
                </c:pt>
                <c:pt idx="49">
                  <c:v>7.6E-3</c:v>
                </c:pt>
                <c:pt idx="50">
                  <c:v>7.7999999999999996E-3</c:v>
                </c:pt>
                <c:pt idx="51">
                  <c:v>7.9000000000000008E-3</c:v>
                </c:pt>
                <c:pt idx="52">
                  <c:v>8.0999999999999996E-3</c:v>
                </c:pt>
                <c:pt idx="53">
                  <c:v>8.2000000000000007E-3</c:v>
                </c:pt>
                <c:pt idx="54">
                  <c:v>8.3999999999999995E-3</c:v>
                </c:pt>
                <c:pt idx="55">
                  <c:v>8.5000000000000006E-3</c:v>
                </c:pt>
                <c:pt idx="56">
                  <c:v>8.6999999999999994E-3</c:v>
                </c:pt>
                <c:pt idx="57">
                  <c:v>8.8999999999999999E-3</c:v>
                </c:pt>
                <c:pt idx="58">
                  <c:v>8.9999999999999993E-3</c:v>
                </c:pt>
                <c:pt idx="59">
                  <c:v>9.1999999999999998E-3</c:v>
                </c:pt>
                <c:pt idx="60">
                  <c:v>9.4000000000000004E-3</c:v>
                </c:pt>
                <c:pt idx="61">
                  <c:v>9.5999999999999992E-3</c:v>
                </c:pt>
                <c:pt idx="62">
                  <c:v>9.7999999999999997E-3</c:v>
                </c:pt>
                <c:pt idx="63">
                  <c:v>9.9000000000000008E-3</c:v>
                </c:pt>
                <c:pt idx="64">
                  <c:v>1.01E-2</c:v>
                </c:pt>
                <c:pt idx="65">
                  <c:v>1.0200000000000001E-2</c:v>
                </c:pt>
                <c:pt idx="66">
                  <c:v>1.04E-2</c:v>
                </c:pt>
                <c:pt idx="67">
                  <c:v>1.0500000000000001E-2</c:v>
                </c:pt>
                <c:pt idx="68">
                  <c:v>1.0699999999999999E-2</c:v>
                </c:pt>
                <c:pt idx="69">
                  <c:v>1.0800000000000001E-2</c:v>
                </c:pt>
                <c:pt idx="70">
                  <c:v>1.0999999999999999E-2</c:v>
                </c:pt>
                <c:pt idx="71">
                  <c:v>1.12E-2</c:v>
                </c:pt>
                <c:pt idx="72">
                  <c:v>1.1299999999999999E-2</c:v>
                </c:pt>
                <c:pt idx="73">
                  <c:v>1.15E-2</c:v>
                </c:pt>
                <c:pt idx="74">
                  <c:v>1.17E-2</c:v>
                </c:pt>
                <c:pt idx="75">
                  <c:v>1.18E-2</c:v>
                </c:pt>
                <c:pt idx="76">
                  <c:v>1.2E-2</c:v>
                </c:pt>
                <c:pt idx="77">
                  <c:v>1.2200000000000001E-2</c:v>
                </c:pt>
                <c:pt idx="78">
                  <c:v>1.24E-2</c:v>
                </c:pt>
                <c:pt idx="79">
                  <c:v>1.26E-2</c:v>
                </c:pt>
                <c:pt idx="80">
                  <c:v>1.2800000000000001E-2</c:v>
                </c:pt>
                <c:pt idx="81">
                  <c:v>1.3100000000000001E-2</c:v>
                </c:pt>
                <c:pt idx="82">
                  <c:v>1.3299999999999999E-2</c:v>
                </c:pt>
                <c:pt idx="83">
                  <c:v>1.3599999999999999E-2</c:v>
                </c:pt>
                <c:pt idx="84">
                  <c:v>1.38E-2</c:v>
                </c:pt>
                <c:pt idx="85">
                  <c:v>1.3899999999999999E-2</c:v>
                </c:pt>
                <c:pt idx="86">
                  <c:v>1.41E-2</c:v>
                </c:pt>
                <c:pt idx="87">
                  <c:v>1.4200000000000001E-2</c:v>
                </c:pt>
                <c:pt idx="88">
                  <c:v>1.43E-2</c:v>
                </c:pt>
                <c:pt idx="89">
                  <c:v>1.44E-2</c:v>
                </c:pt>
                <c:pt idx="90">
                  <c:v>1.4500000000000001E-2</c:v>
                </c:pt>
                <c:pt idx="91">
                  <c:v>1.46E-2</c:v>
                </c:pt>
                <c:pt idx="92">
                  <c:v>1.47E-2</c:v>
                </c:pt>
                <c:pt idx="93">
                  <c:v>1.49E-2</c:v>
                </c:pt>
                <c:pt idx="94">
                  <c:v>1.4999999999999999E-2</c:v>
                </c:pt>
                <c:pt idx="95">
                  <c:v>1.5100000000000001E-2</c:v>
                </c:pt>
                <c:pt idx="96">
                  <c:v>1.5299999999999999E-2</c:v>
                </c:pt>
                <c:pt idx="97">
                  <c:v>1.54E-2</c:v>
                </c:pt>
                <c:pt idx="98">
                  <c:v>1.55E-2</c:v>
                </c:pt>
                <c:pt idx="99">
                  <c:v>1.5699999999999999E-2</c:v>
                </c:pt>
                <c:pt idx="100">
                  <c:v>1.5900000000000001E-2</c:v>
                </c:pt>
                <c:pt idx="101">
                  <c:v>1.6E-2</c:v>
                </c:pt>
                <c:pt idx="102">
                  <c:v>1.6199999999999999E-2</c:v>
                </c:pt>
                <c:pt idx="103">
                  <c:v>1.6400000000000001E-2</c:v>
                </c:pt>
                <c:pt idx="104">
                  <c:v>1.67E-2</c:v>
                </c:pt>
                <c:pt idx="105">
                  <c:v>1.6899999999999998E-2</c:v>
                </c:pt>
                <c:pt idx="106">
                  <c:v>1.7100000000000001E-2</c:v>
                </c:pt>
                <c:pt idx="107">
                  <c:v>1.7399999999999999E-2</c:v>
                </c:pt>
                <c:pt idx="108">
                  <c:v>1.7600000000000001E-2</c:v>
                </c:pt>
                <c:pt idx="109">
                  <c:v>1.78E-2</c:v>
                </c:pt>
                <c:pt idx="110">
                  <c:v>1.7999999999999999E-2</c:v>
                </c:pt>
                <c:pt idx="111">
                  <c:v>1.8200000000000001E-2</c:v>
                </c:pt>
                <c:pt idx="112">
                  <c:v>1.83E-2</c:v>
                </c:pt>
                <c:pt idx="113">
                  <c:v>1.84E-2</c:v>
                </c:pt>
                <c:pt idx="114">
                  <c:v>1.8499999999999999E-2</c:v>
                </c:pt>
                <c:pt idx="115">
                  <c:v>1.8700000000000001E-2</c:v>
                </c:pt>
                <c:pt idx="116">
                  <c:v>1.8800000000000001E-2</c:v>
                </c:pt>
                <c:pt idx="117">
                  <c:v>1.9E-2</c:v>
                </c:pt>
                <c:pt idx="118">
                  <c:v>1.9099999999999999E-2</c:v>
                </c:pt>
                <c:pt idx="119">
                  <c:v>1.9300000000000001E-2</c:v>
                </c:pt>
                <c:pt idx="120">
                  <c:v>1.9400000000000001E-2</c:v>
                </c:pt>
                <c:pt idx="121">
                  <c:v>1.9599999999999999E-2</c:v>
                </c:pt>
                <c:pt idx="122">
                  <c:v>1.9699999999999999E-2</c:v>
                </c:pt>
                <c:pt idx="123">
                  <c:v>1.9800000000000002E-2</c:v>
                </c:pt>
                <c:pt idx="124">
                  <c:v>0.02</c:v>
                </c:pt>
                <c:pt idx="125">
                  <c:v>2.0199999999999999E-2</c:v>
                </c:pt>
                <c:pt idx="126">
                  <c:v>2.0299999999999999E-2</c:v>
                </c:pt>
                <c:pt idx="127">
                  <c:v>2.0500000000000001E-2</c:v>
                </c:pt>
                <c:pt idx="128">
                  <c:v>2.07E-2</c:v>
                </c:pt>
                <c:pt idx="129">
                  <c:v>2.0899999999999998E-2</c:v>
                </c:pt>
                <c:pt idx="130">
                  <c:v>2.1100000000000001E-2</c:v>
                </c:pt>
                <c:pt idx="131">
                  <c:v>2.12E-2</c:v>
                </c:pt>
                <c:pt idx="132">
                  <c:v>2.1399999999999999E-2</c:v>
                </c:pt>
                <c:pt idx="133">
                  <c:v>2.1600000000000001E-2</c:v>
                </c:pt>
                <c:pt idx="134">
                  <c:v>2.1700000000000001E-2</c:v>
                </c:pt>
                <c:pt idx="135">
                  <c:v>2.1899999999999999E-2</c:v>
                </c:pt>
                <c:pt idx="136">
                  <c:v>2.1999999999999999E-2</c:v>
                </c:pt>
                <c:pt idx="137">
                  <c:v>2.2200000000000001E-2</c:v>
                </c:pt>
                <c:pt idx="138">
                  <c:v>2.23E-2</c:v>
                </c:pt>
                <c:pt idx="139">
                  <c:v>2.2499999999999999E-2</c:v>
                </c:pt>
                <c:pt idx="140">
                  <c:v>2.2700000000000001E-2</c:v>
                </c:pt>
                <c:pt idx="141">
                  <c:v>2.2800000000000001E-2</c:v>
                </c:pt>
                <c:pt idx="142">
                  <c:v>2.3E-2</c:v>
                </c:pt>
                <c:pt idx="143">
                  <c:v>2.3199999999999998E-2</c:v>
                </c:pt>
                <c:pt idx="144">
                  <c:v>2.3300000000000001E-2</c:v>
                </c:pt>
                <c:pt idx="145">
                  <c:v>2.35E-2</c:v>
                </c:pt>
                <c:pt idx="146">
                  <c:v>2.3699999999999999E-2</c:v>
                </c:pt>
                <c:pt idx="147">
                  <c:v>2.3900000000000001E-2</c:v>
                </c:pt>
                <c:pt idx="148">
                  <c:v>2.41E-2</c:v>
                </c:pt>
                <c:pt idx="149">
                  <c:v>2.4299999999999999E-2</c:v>
                </c:pt>
                <c:pt idx="150">
                  <c:v>2.46E-2</c:v>
                </c:pt>
                <c:pt idx="151">
                  <c:v>2.4799999999999999E-2</c:v>
                </c:pt>
                <c:pt idx="152">
                  <c:v>2.5000000000000001E-2</c:v>
                </c:pt>
                <c:pt idx="153">
                  <c:v>2.52E-2</c:v>
                </c:pt>
                <c:pt idx="154">
                  <c:v>2.5399999999999999E-2</c:v>
                </c:pt>
                <c:pt idx="155">
                  <c:v>2.5499999999999998E-2</c:v>
                </c:pt>
                <c:pt idx="156">
                  <c:v>2.5600000000000001E-2</c:v>
                </c:pt>
                <c:pt idx="157">
                  <c:v>2.5700000000000001E-2</c:v>
                </c:pt>
                <c:pt idx="158">
                  <c:v>2.5899999999999999E-2</c:v>
                </c:pt>
                <c:pt idx="159">
                  <c:v>2.5999999999999999E-2</c:v>
                </c:pt>
                <c:pt idx="160">
                  <c:v>2.6100000000000002E-2</c:v>
                </c:pt>
                <c:pt idx="161">
                  <c:v>2.6200000000000001E-2</c:v>
                </c:pt>
                <c:pt idx="162">
                  <c:v>2.64E-2</c:v>
                </c:pt>
                <c:pt idx="163">
                  <c:v>2.6499999999999999E-2</c:v>
                </c:pt>
                <c:pt idx="164">
                  <c:v>2.6599999999999999E-2</c:v>
                </c:pt>
                <c:pt idx="165">
                  <c:v>2.6700000000000002E-2</c:v>
                </c:pt>
                <c:pt idx="166">
                  <c:v>2.69E-2</c:v>
                </c:pt>
                <c:pt idx="167">
                  <c:v>2.7E-2</c:v>
                </c:pt>
                <c:pt idx="168">
                  <c:v>2.7199999999999998E-2</c:v>
                </c:pt>
                <c:pt idx="169">
                  <c:v>2.7400000000000001E-2</c:v>
                </c:pt>
                <c:pt idx="170">
                  <c:v>2.76E-2</c:v>
                </c:pt>
                <c:pt idx="171">
                  <c:v>2.7799999999999998E-2</c:v>
                </c:pt>
                <c:pt idx="172">
                  <c:v>2.8000000000000001E-2</c:v>
                </c:pt>
                <c:pt idx="173">
                  <c:v>2.8199999999999999E-2</c:v>
                </c:pt>
                <c:pt idx="174">
                  <c:v>2.8400000000000002E-2</c:v>
                </c:pt>
                <c:pt idx="175">
                  <c:v>2.86E-2</c:v>
                </c:pt>
                <c:pt idx="176">
                  <c:v>2.8899999999999999E-2</c:v>
                </c:pt>
                <c:pt idx="177">
                  <c:v>2.9100000000000001E-2</c:v>
                </c:pt>
                <c:pt idx="178">
                  <c:v>2.93E-2</c:v>
                </c:pt>
                <c:pt idx="179">
                  <c:v>2.9499999999999998E-2</c:v>
                </c:pt>
                <c:pt idx="180">
                  <c:v>2.9700000000000001E-2</c:v>
                </c:pt>
                <c:pt idx="181">
                  <c:v>2.98E-2</c:v>
                </c:pt>
                <c:pt idx="182">
                  <c:v>2.9899999999999999E-2</c:v>
                </c:pt>
                <c:pt idx="183">
                  <c:v>0.03</c:v>
                </c:pt>
                <c:pt idx="184">
                  <c:v>3.0200000000000001E-2</c:v>
                </c:pt>
                <c:pt idx="185">
                  <c:v>3.0300000000000001E-2</c:v>
                </c:pt>
                <c:pt idx="186">
                  <c:v>3.04E-2</c:v>
                </c:pt>
                <c:pt idx="187">
                  <c:v>3.0599999999999999E-2</c:v>
                </c:pt>
                <c:pt idx="188">
                  <c:v>3.0700000000000002E-2</c:v>
                </c:pt>
                <c:pt idx="189">
                  <c:v>3.09E-2</c:v>
                </c:pt>
                <c:pt idx="190">
                  <c:v>3.1E-2</c:v>
                </c:pt>
                <c:pt idx="191">
                  <c:v>3.1199999999999999E-2</c:v>
                </c:pt>
                <c:pt idx="192">
                  <c:v>3.1399999999999997E-2</c:v>
                </c:pt>
                <c:pt idx="193">
                  <c:v>3.15E-2</c:v>
                </c:pt>
                <c:pt idx="194">
                  <c:v>3.1699999999999999E-2</c:v>
                </c:pt>
                <c:pt idx="195">
                  <c:v>3.1899999999999998E-2</c:v>
                </c:pt>
                <c:pt idx="196">
                  <c:v>3.2000000000000001E-2</c:v>
                </c:pt>
                <c:pt idx="197">
                  <c:v>3.2199999999999999E-2</c:v>
                </c:pt>
                <c:pt idx="198">
                  <c:v>3.2399999999999998E-2</c:v>
                </c:pt>
                <c:pt idx="199">
                  <c:v>3.2599999999999997E-2</c:v>
                </c:pt>
                <c:pt idx="200">
                  <c:v>3.27E-2</c:v>
                </c:pt>
                <c:pt idx="201">
                  <c:v>3.2899999999999999E-2</c:v>
                </c:pt>
                <c:pt idx="202">
                  <c:v>3.3099999999999997E-2</c:v>
                </c:pt>
                <c:pt idx="203">
                  <c:v>3.32E-2</c:v>
                </c:pt>
                <c:pt idx="204">
                  <c:v>3.3399999999999999E-2</c:v>
                </c:pt>
                <c:pt idx="205">
                  <c:v>3.3500000000000002E-2</c:v>
                </c:pt>
                <c:pt idx="206">
                  <c:v>3.3700000000000001E-2</c:v>
                </c:pt>
                <c:pt idx="207">
                  <c:v>3.3799999999999997E-2</c:v>
                </c:pt>
                <c:pt idx="208">
                  <c:v>3.4000000000000002E-2</c:v>
                </c:pt>
                <c:pt idx="209">
                  <c:v>3.4200000000000001E-2</c:v>
                </c:pt>
                <c:pt idx="210">
                  <c:v>3.4299999999999997E-2</c:v>
                </c:pt>
                <c:pt idx="211">
                  <c:v>3.4500000000000003E-2</c:v>
                </c:pt>
                <c:pt idx="212">
                  <c:v>3.4700000000000002E-2</c:v>
                </c:pt>
                <c:pt idx="213">
                  <c:v>3.4799999999999998E-2</c:v>
                </c:pt>
                <c:pt idx="214">
                  <c:v>3.5000000000000003E-2</c:v>
                </c:pt>
                <c:pt idx="215">
                  <c:v>3.5200000000000002E-2</c:v>
                </c:pt>
                <c:pt idx="216">
                  <c:v>3.5400000000000001E-2</c:v>
                </c:pt>
                <c:pt idx="217">
                  <c:v>3.56E-2</c:v>
                </c:pt>
                <c:pt idx="218">
                  <c:v>3.5799999999999998E-2</c:v>
                </c:pt>
                <c:pt idx="219">
                  <c:v>3.61E-2</c:v>
                </c:pt>
                <c:pt idx="220">
                  <c:v>3.6299999999999999E-2</c:v>
                </c:pt>
                <c:pt idx="221">
                  <c:v>3.6600000000000001E-2</c:v>
                </c:pt>
                <c:pt idx="222">
                  <c:v>3.6799999999999999E-2</c:v>
                </c:pt>
                <c:pt idx="223">
                  <c:v>3.6900000000000002E-2</c:v>
                </c:pt>
                <c:pt idx="224">
                  <c:v>3.6999999999999998E-2</c:v>
                </c:pt>
                <c:pt idx="225">
                  <c:v>3.7100000000000001E-2</c:v>
                </c:pt>
                <c:pt idx="226">
                  <c:v>3.7199999999999997E-2</c:v>
                </c:pt>
                <c:pt idx="227">
                  <c:v>3.73E-2</c:v>
                </c:pt>
                <c:pt idx="228">
                  <c:v>3.7499999999999999E-2</c:v>
                </c:pt>
                <c:pt idx="229">
                  <c:v>3.7600000000000001E-2</c:v>
                </c:pt>
                <c:pt idx="230">
                  <c:v>3.7699999999999997E-2</c:v>
                </c:pt>
                <c:pt idx="231">
                  <c:v>3.78E-2</c:v>
                </c:pt>
                <c:pt idx="232">
                  <c:v>3.7999999999999999E-2</c:v>
                </c:pt>
                <c:pt idx="233">
                  <c:v>3.8100000000000002E-2</c:v>
                </c:pt>
                <c:pt idx="234">
                  <c:v>3.8199999999999998E-2</c:v>
                </c:pt>
                <c:pt idx="235">
                  <c:v>3.8399999999999997E-2</c:v>
                </c:pt>
                <c:pt idx="236">
                  <c:v>3.85E-2</c:v>
                </c:pt>
                <c:pt idx="237">
                  <c:v>3.8699999999999998E-2</c:v>
                </c:pt>
                <c:pt idx="238">
                  <c:v>3.8899999999999997E-2</c:v>
                </c:pt>
                <c:pt idx="239">
                  <c:v>3.9100000000000003E-2</c:v>
                </c:pt>
                <c:pt idx="240">
                  <c:v>3.9199999999999999E-2</c:v>
                </c:pt>
                <c:pt idx="241">
                  <c:v>3.95E-2</c:v>
                </c:pt>
                <c:pt idx="242">
                  <c:v>3.9699999999999999E-2</c:v>
                </c:pt>
                <c:pt idx="243">
                  <c:v>3.9899999999999998E-2</c:v>
                </c:pt>
                <c:pt idx="244">
                  <c:v>4.0099999999999997E-2</c:v>
                </c:pt>
                <c:pt idx="245">
                  <c:v>4.0399999999999998E-2</c:v>
                </c:pt>
                <c:pt idx="246">
                  <c:v>4.0599999999999997E-2</c:v>
                </c:pt>
                <c:pt idx="247">
                  <c:v>4.0800000000000003E-2</c:v>
                </c:pt>
                <c:pt idx="248">
                  <c:v>4.1000000000000002E-2</c:v>
                </c:pt>
                <c:pt idx="249">
                  <c:v>4.1099999999999998E-2</c:v>
                </c:pt>
                <c:pt idx="250">
                  <c:v>4.1300000000000003E-2</c:v>
                </c:pt>
                <c:pt idx="251">
                  <c:v>4.1399999999999999E-2</c:v>
                </c:pt>
                <c:pt idx="252">
                  <c:v>4.1500000000000002E-2</c:v>
                </c:pt>
                <c:pt idx="253">
                  <c:v>4.1599999999999998E-2</c:v>
                </c:pt>
                <c:pt idx="254">
                  <c:v>4.1799999999999997E-2</c:v>
                </c:pt>
                <c:pt idx="255">
                  <c:v>4.19E-2</c:v>
                </c:pt>
                <c:pt idx="256">
                  <c:v>4.2099999999999999E-2</c:v>
                </c:pt>
                <c:pt idx="257">
                  <c:v>4.2299999999999997E-2</c:v>
                </c:pt>
                <c:pt idx="258">
                  <c:v>4.24E-2</c:v>
                </c:pt>
                <c:pt idx="259">
                  <c:v>4.2599999999999999E-2</c:v>
                </c:pt>
                <c:pt idx="260">
                  <c:v>4.2700000000000002E-2</c:v>
                </c:pt>
                <c:pt idx="261">
                  <c:v>4.2900000000000001E-2</c:v>
                </c:pt>
                <c:pt idx="262">
                  <c:v>4.2999999999999997E-2</c:v>
                </c:pt>
                <c:pt idx="263">
                  <c:v>4.3200000000000002E-2</c:v>
                </c:pt>
                <c:pt idx="264">
                  <c:v>4.3400000000000001E-2</c:v>
                </c:pt>
                <c:pt idx="265">
                  <c:v>4.3499999999999997E-2</c:v>
                </c:pt>
                <c:pt idx="266">
                  <c:v>4.3700000000000003E-2</c:v>
                </c:pt>
                <c:pt idx="267">
                  <c:v>4.3900000000000002E-2</c:v>
                </c:pt>
                <c:pt idx="268">
                  <c:v>4.41E-2</c:v>
                </c:pt>
                <c:pt idx="269">
                  <c:v>4.4200000000000003E-2</c:v>
                </c:pt>
                <c:pt idx="270">
                  <c:v>4.4400000000000002E-2</c:v>
                </c:pt>
                <c:pt idx="271">
                  <c:v>4.4600000000000001E-2</c:v>
                </c:pt>
                <c:pt idx="272">
                  <c:v>4.4699999999999997E-2</c:v>
                </c:pt>
                <c:pt idx="273">
                  <c:v>4.4900000000000002E-2</c:v>
                </c:pt>
                <c:pt idx="274">
                  <c:v>4.4999999999999998E-2</c:v>
                </c:pt>
                <c:pt idx="275">
                  <c:v>4.5199999999999997E-2</c:v>
                </c:pt>
                <c:pt idx="276">
                  <c:v>4.53E-2</c:v>
                </c:pt>
                <c:pt idx="277">
                  <c:v>4.5499999999999999E-2</c:v>
                </c:pt>
                <c:pt idx="278">
                  <c:v>4.5699999999999998E-2</c:v>
                </c:pt>
                <c:pt idx="279">
                  <c:v>4.58E-2</c:v>
                </c:pt>
                <c:pt idx="280">
                  <c:v>4.5999999999999999E-2</c:v>
                </c:pt>
                <c:pt idx="281">
                  <c:v>4.6199999999999998E-2</c:v>
                </c:pt>
                <c:pt idx="282">
                  <c:v>4.6300000000000001E-2</c:v>
                </c:pt>
                <c:pt idx="283">
                  <c:v>4.65E-2</c:v>
                </c:pt>
                <c:pt idx="284">
                  <c:v>4.6699999999999998E-2</c:v>
                </c:pt>
                <c:pt idx="285">
                  <c:v>4.6899999999999997E-2</c:v>
                </c:pt>
                <c:pt idx="286">
                  <c:v>4.7100000000000003E-2</c:v>
                </c:pt>
                <c:pt idx="287">
                  <c:v>4.7300000000000002E-2</c:v>
                </c:pt>
                <c:pt idx="288">
                  <c:v>4.7600000000000003E-2</c:v>
                </c:pt>
                <c:pt idx="289">
                  <c:v>4.7800000000000002E-2</c:v>
                </c:pt>
                <c:pt idx="290">
                  <c:v>4.8000000000000001E-2</c:v>
                </c:pt>
                <c:pt idx="291">
                  <c:v>4.82E-2</c:v>
                </c:pt>
                <c:pt idx="292">
                  <c:v>4.8399999999999999E-2</c:v>
                </c:pt>
                <c:pt idx="293">
                  <c:v>4.8500000000000001E-2</c:v>
                </c:pt>
                <c:pt idx="294">
                  <c:v>4.8599999999999997E-2</c:v>
                </c:pt>
                <c:pt idx="295">
                  <c:v>4.87E-2</c:v>
                </c:pt>
                <c:pt idx="296">
                  <c:v>4.8800000000000003E-2</c:v>
                </c:pt>
                <c:pt idx="297">
                  <c:v>4.9000000000000002E-2</c:v>
                </c:pt>
                <c:pt idx="298">
                  <c:v>4.9099999999999998E-2</c:v>
                </c:pt>
                <c:pt idx="299">
                  <c:v>4.9200000000000001E-2</c:v>
                </c:pt>
                <c:pt idx="300">
                  <c:v>4.9299999999999997E-2</c:v>
                </c:pt>
                <c:pt idx="301">
                  <c:v>4.9500000000000002E-2</c:v>
                </c:pt>
                <c:pt idx="302">
                  <c:v>4.9599999999999998E-2</c:v>
                </c:pt>
                <c:pt idx="303">
                  <c:v>4.9700000000000001E-2</c:v>
                </c:pt>
                <c:pt idx="304">
                  <c:v>4.99E-2</c:v>
                </c:pt>
                <c:pt idx="305">
                  <c:v>0.05</c:v>
                </c:pt>
                <c:pt idx="306">
                  <c:v>5.0200000000000002E-2</c:v>
                </c:pt>
                <c:pt idx="307">
                  <c:v>5.04E-2</c:v>
                </c:pt>
                <c:pt idx="308">
                  <c:v>5.0599999999999999E-2</c:v>
                </c:pt>
                <c:pt idx="309">
                  <c:v>5.0799999999999998E-2</c:v>
                </c:pt>
                <c:pt idx="310">
                  <c:v>5.0999999999999997E-2</c:v>
                </c:pt>
                <c:pt idx="311">
                  <c:v>5.1200000000000002E-2</c:v>
                </c:pt>
                <c:pt idx="312">
                  <c:v>5.1400000000000001E-2</c:v>
                </c:pt>
                <c:pt idx="313">
                  <c:v>5.1700000000000003E-2</c:v>
                </c:pt>
                <c:pt idx="314">
                  <c:v>5.1900000000000002E-2</c:v>
                </c:pt>
                <c:pt idx="315">
                  <c:v>5.21E-2</c:v>
                </c:pt>
                <c:pt idx="316">
                  <c:v>5.2299999999999999E-2</c:v>
                </c:pt>
                <c:pt idx="317">
                  <c:v>5.2499999999999998E-2</c:v>
                </c:pt>
                <c:pt idx="318">
                  <c:v>5.2600000000000001E-2</c:v>
                </c:pt>
                <c:pt idx="319">
                  <c:v>5.28E-2</c:v>
                </c:pt>
                <c:pt idx="320">
                  <c:v>5.2900000000000003E-2</c:v>
                </c:pt>
                <c:pt idx="321">
                  <c:v>5.2999999999999999E-2</c:v>
                </c:pt>
                <c:pt idx="322">
                  <c:v>5.3100000000000001E-2</c:v>
                </c:pt>
                <c:pt idx="323">
                  <c:v>5.33E-2</c:v>
                </c:pt>
                <c:pt idx="324">
                  <c:v>5.3400000000000003E-2</c:v>
                </c:pt>
                <c:pt idx="325">
                  <c:v>5.3600000000000002E-2</c:v>
                </c:pt>
                <c:pt idx="326">
                  <c:v>5.3699999999999998E-2</c:v>
                </c:pt>
                <c:pt idx="327">
                  <c:v>5.3900000000000003E-2</c:v>
                </c:pt>
                <c:pt idx="328">
                  <c:v>5.3999999999999999E-2</c:v>
                </c:pt>
                <c:pt idx="329">
                  <c:v>5.4199999999999998E-2</c:v>
                </c:pt>
                <c:pt idx="330">
                  <c:v>5.4399999999999997E-2</c:v>
                </c:pt>
                <c:pt idx="331">
                  <c:v>5.45E-2</c:v>
                </c:pt>
                <c:pt idx="332">
                  <c:v>5.4699999999999999E-2</c:v>
                </c:pt>
                <c:pt idx="333">
                  <c:v>5.4800000000000001E-2</c:v>
                </c:pt>
                <c:pt idx="334">
                  <c:v>5.5E-2</c:v>
                </c:pt>
                <c:pt idx="335">
                  <c:v>5.5199999999999999E-2</c:v>
                </c:pt>
                <c:pt idx="336">
                  <c:v>5.5399999999999998E-2</c:v>
                </c:pt>
                <c:pt idx="337">
                  <c:v>5.5599999999999997E-2</c:v>
                </c:pt>
                <c:pt idx="338">
                  <c:v>5.57E-2</c:v>
                </c:pt>
                <c:pt idx="339">
                  <c:v>5.5899999999999998E-2</c:v>
                </c:pt>
                <c:pt idx="340">
                  <c:v>5.6099999999999997E-2</c:v>
                </c:pt>
                <c:pt idx="341">
                  <c:v>5.62E-2</c:v>
                </c:pt>
                <c:pt idx="342">
                  <c:v>5.6399999999999999E-2</c:v>
                </c:pt>
                <c:pt idx="343">
                  <c:v>5.6500000000000002E-2</c:v>
                </c:pt>
                <c:pt idx="344">
                  <c:v>5.67E-2</c:v>
                </c:pt>
                <c:pt idx="345">
                  <c:v>5.6800000000000003E-2</c:v>
                </c:pt>
                <c:pt idx="346">
                  <c:v>5.7000000000000002E-2</c:v>
                </c:pt>
                <c:pt idx="347">
                  <c:v>5.7200000000000001E-2</c:v>
                </c:pt>
                <c:pt idx="348">
                  <c:v>5.7299999999999997E-2</c:v>
                </c:pt>
                <c:pt idx="349">
                  <c:v>5.7500000000000002E-2</c:v>
                </c:pt>
                <c:pt idx="350">
                  <c:v>5.7700000000000001E-2</c:v>
                </c:pt>
                <c:pt idx="351">
                  <c:v>5.7799999999999997E-2</c:v>
                </c:pt>
                <c:pt idx="352">
                  <c:v>5.8000000000000003E-2</c:v>
                </c:pt>
                <c:pt idx="353">
                  <c:v>5.8200000000000002E-2</c:v>
                </c:pt>
                <c:pt idx="354">
                  <c:v>5.8400000000000001E-2</c:v>
                </c:pt>
                <c:pt idx="355">
                  <c:v>5.8599999999999999E-2</c:v>
                </c:pt>
                <c:pt idx="356">
                  <c:v>5.8900000000000001E-2</c:v>
                </c:pt>
                <c:pt idx="357">
                  <c:v>5.91E-2</c:v>
                </c:pt>
                <c:pt idx="358">
                  <c:v>5.9400000000000001E-2</c:v>
                </c:pt>
                <c:pt idx="359">
                  <c:v>5.96E-2</c:v>
                </c:pt>
                <c:pt idx="360">
                  <c:v>5.9700000000000003E-2</c:v>
                </c:pt>
                <c:pt idx="361">
                  <c:v>5.9900000000000002E-2</c:v>
                </c:pt>
                <c:pt idx="362">
                  <c:v>0.06</c:v>
                </c:pt>
                <c:pt idx="363">
                  <c:v>6.0100000000000001E-2</c:v>
                </c:pt>
                <c:pt idx="364">
                  <c:v>6.0199999999999997E-2</c:v>
                </c:pt>
                <c:pt idx="365">
                  <c:v>6.0299999999999999E-2</c:v>
                </c:pt>
                <c:pt idx="366">
                  <c:v>6.0400000000000002E-2</c:v>
                </c:pt>
                <c:pt idx="367">
                  <c:v>6.0600000000000001E-2</c:v>
                </c:pt>
                <c:pt idx="368">
                  <c:v>6.0699999999999997E-2</c:v>
                </c:pt>
                <c:pt idx="369">
                  <c:v>6.08E-2</c:v>
                </c:pt>
                <c:pt idx="370">
                  <c:v>6.0999999999999999E-2</c:v>
                </c:pt>
                <c:pt idx="371">
                  <c:v>6.1100000000000002E-2</c:v>
                </c:pt>
                <c:pt idx="372">
                  <c:v>6.1199999999999997E-2</c:v>
                </c:pt>
                <c:pt idx="373">
                  <c:v>6.1400000000000003E-2</c:v>
                </c:pt>
                <c:pt idx="374">
                  <c:v>6.1499999999999999E-2</c:v>
                </c:pt>
                <c:pt idx="375">
                  <c:v>6.1699999999999998E-2</c:v>
                </c:pt>
                <c:pt idx="376">
                  <c:v>6.1899999999999997E-2</c:v>
                </c:pt>
                <c:pt idx="377">
                  <c:v>6.2100000000000002E-2</c:v>
                </c:pt>
                <c:pt idx="378">
                  <c:v>6.2300000000000001E-2</c:v>
                </c:pt>
                <c:pt idx="379">
                  <c:v>6.25E-2</c:v>
                </c:pt>
                <c:pt idx="380">
                  <c:v>6.2700000000000006E-2</c:v>
                </c:pt>
                <c:pt idx="381">
                  <c:v>6.2899999999999998E-2</c:v>
                </c:pt>
                <c:pt idx="382">
                  <c:v>6.3200000000000006E-2</c:v>
                </c:pt>
                <c:pt idx="383">
                  <c:v>6.3399999999999998E-2</c:v>
                </c:pt>
                <c:pt idx="384">
                  <c:v>6.3700000000000007E-2</c:v>
                </c:pt>
                <c:pt idx="385">
                  <c:v>6.3899999999999998E-2</c:v>
                </c:pt>
                <c:pt idx="386">
                  <c:v>6.4000000000000001E-2</c:v>
                </c:pt>
                <c:pt idx="387">
                  <c:v>6.4100000000000004E-2</c:v>
                </c:pt>
                <c:pt idx="388">
                  <c:v>6.4299999999999996E-2</c:v>
                </c:pt>
                <c:pt idx="389">
                  <c:v>6.4399999999999999E-2</c:v>
                </c:pt>
                <c:pt idx="390">
                  <c:v>6.4500000000000002E-2</c:v>
                </c:pt>
                <c:pt idx="391">
                  <c:v>6.4600000000000005E-2</c:v>
                </c:pt>
                <c:pt idx="392">
                  <c:v>6.4799999999999996E-2</c:v>
                </c:pt>
                <c:pt idx="393">
                  <c:v>6.4899999999999999E-2</c:v>
                </c:pt>
                <c:pt idx="394">
                  <c:v>6.5100000000000005E-2</c:v>
                </c:pt>
                <c:pt idx="395">
                  <c:v>6.5199999999999994E-2</c:v>
                </c:pt>
                <c:pt idx="396">
                  <c:v>6.54E-2</c:v>
                </c:pt>
                <c:pt idx="397">
                  <c:v>6.5500000000000003E-2</c:v>
                </c:pt>
                <c:pt idx="398">
                  <c:v>6.5699999999999995E-2</c:v>
                </c:pt>
                <c:pt idx="399">
                  <c:v>6.59E-2</c:v>
                </c:pt>
                <c:pt idx="400">
                  <c:v>6.6000000000000003E-2</c:v>
                </c:pt>
                <c:pt idx="401">
                  <c:v>6.6199999999999995E-2</c:v>
                </c:pt>
                <c:pt idx="402">
                  <c:v>6.6400000000000001E-2</c:v>
                </c:pt>
                <c:pt idx="403">
                  <c:v>6.6500000000000004E-2</c:v>
                </c:pt>
                <c:pt idx="404">
                  <c:v>6.6699999999999995E-2</c:v>
                </c:pt>
                <c:pt idx="405">
                  <c:v>6.6900000000000001E-2</c:v>
                </c:pt>
                <c:pt idx="406">
                  <c:v>6.7100000000000007E-2</c:v>
                </c:pt>
                <c:pt idx="407">
                  <c:v>6.7199999999999996E-2</c:v>
                </c:pt>
                <c:pt idx="408">
                  <c:v>6.7400000000000002E-2</c:v>
                </c:pt>
                <c:pt idx="409">
                  <c:v>6.7599999999999993E-2</c:v>
                </c:pt>
                <c:pt idx="410">
                  <c:v>6.7699999999999996E-2</c:v>
                </c:pt>
                <c:pt idx="411">
                  <c:v>6.7900000000000002E-2</c:v>
                </c:pt>
                <c:pt idx="412">
                  <c:v>6.8000000000000005E-2</c:v>
                </c:pt>
                <c:pt idx="413">
                  <c:v>6.8199999999999997E-2</c:v>
                </c:pt>
                <c:pt idx="414">
                  <c:v>6.83E-2</c:v>
                </c:pt>
                <c:pt idx="415">
                  <c:v>6.8500000000000005E-2</c:v>
                </c:pt>
                <c:pt idx="416">
                  <c:v>6.8699999999999997E-2</c:v>
                </c:pt>
                <c:pt idx="417">
                  <c:v>6.88E-2</c:v>
                </c:pt>
                <c:pt idx="418">
                  <c:v>6.9000000000000006E-2</c:v>
                </c:pt>
                <c:pt idx="419">
                  <c:v>6.9199999999999998E-2</c:v>
                </c:pt>
                <c:pt idx="420">
                  <c:v>6.9400000000000003E-2</c:v>
                </c:pt>
                <c:pt idx="421">
                  <c:v>6.9500000000000006E-2</c:v>
                </c:pt>
                <c:pt idx="422">
                  <c:v>6.9699999999999998E-2</c:v>
                </c:pt>
                <c:pt idx="423">
                  <c:v>6.9900000000000004E-2</c:v>
                </c:pt>
                <c:pt idx="424">
                  <c:v>7.0199999999999999E-2</c:v>
                </c:pt>
                <c:pt idx="425">
                  <c:v>7.0400000000000004E-2</c:v>
                </c:pt>
                <c:pt idx="426">
                  <c:v>7.0599999999999996E-2</c:v>
                </c:pt>
                <c:pt idx="427">
                  <c:v>7.0900000000000005E-2</c:v>
                </c:pt>
                <c:pt idx="428">
                  <c:v>7.1099999999999997E-2</c:v>
                </c:pt>
                <c:pt idx="429">
                  <c:v>7.1199999999999999E-2</c:v>
                </c:pt>
                <c:pt idx="430">
                  <c:v>7.1400000000000005E-2</c:v>
                </c:pt>
                <c:pt idx="431">
                  <c:v>7.1499999999999994E-2</c:v>
                </c:pt>
                <c:pt idx="432">
                  <c:v>7.1599999999999997E-2</c:v>
                </c:pt>
                <c:pt idx="433">
                  <c:v>7.17E-2</c:v>
                </c:pt>
                <c:pt idx="434">
                  <c:v>7.1800000000000003E-2</c:v>
                </c:pt>
                <c:pt idx="435">
                  <c:v>7.1900000000000006E-2</c:v>
                </c:pt>
                <c:pt idx="436">
                  <c:v>7.2099999999999997E-2</c:v>
                </c:pt>
                <c:pt idx="437">
                  <c:v>7.22E-2</c:v>
                </c:pt>
                <c:pt idx="438">
                  <c:v>7.2300000000000003E-2</c:v>
                </c:pt>
                <c:pt idx="439">
                  <c:v>7.2400000000000006E-2</c:v>
                </c:pt>
                <c:pt idx="440">
                  <c:v>7.2599999999999998E-2</c:v>
                </c:pt>
                <c:pt idx="441">
                  <c:v>7.2700000000000001E-2</c:v>
                </c:pt>
                <c:pt idx="442">
                  <c:v>7.2900000000000006E-2</c:v>
                </c:pt>
                <c:pt idx="443">
                  <c:v>7.2999999999999995E-2</c:v>
                </c:pt>
                <c:pt idx="444">
                  <c:v>7.3200000000000001E-2</c:v>
                </c:pt>
                <c:pt idx="445">
                  <c:v>7.3400000000000007E-2</c:v>
                </c:pt>
                <c:pt idx="446">
                  <c:v>7.3599999999999999E-2</c:v>
                </c:pt>
                <c:pt idx="447">
                  <c:v>7.3800000000000004E-2</c:v>
                </c:pt>
                <c:pt idx="448">
                  <c:v>7.3999999999999996E-2</c:v>
                </c:pt>
                <c:pt idx="449">
                  <c:v>7.4200000000000002E-2</c:v>
                </c:pt>
                <c:pt idx="450">
                  <c:v>7.4499999999999997E-2</c:v>
                </c:pt>
                <c:pt idx="451">
                  <c:v>7.4700000000000003E-2</c:v>
                </c:pt>
                <c:pt idx="452">
                  <c:v>7.4999999999999997E-2</c:v>
                </c:pt>
                <c:pt idx="453">
                  <c:v>7.5200000000000003E-2</c:v>
                </c:pt>
                <c:pt idx="454">
                  <c:v>7.5399999999999995E-2</c:v>
                </c:pt>
                <c:pt idx="455">
                  <c:v>7.5600000000000001E-2</c:v>
                </c:pt>
                <c:pt idx="456">
                  <c:v>7.5700000000000003E-2</c:v>
                </c:pt>
                <c:pt idx="457">
                  <c:v>7.5800000000000006E-2</c:v>
                </c:pt>
                <c:pt idx="458">
                  <c:v>7.5899999999999995E-2</c:v>
                </c:pt>
                <c:pt idx="459">
                  <c:v>7.5999999999999998E-2</c:v>
                </c:pt>
                <c:pt idx="460">
                  <c:v>7.6100000000000001E-2</c:v>
                </c:pt>
                <c:pt idx="461">
                  <c:v>7.6300000000000007E-2</c:v>
                </c:pt>
                <c:pt idx="462">
                  <c:v>7.6399999999999996E-2</c:v>
                </c:pt>
                <c:pt idx="463">
                  <c:v>7.6600000000000001E-2</c:v>
                </c:pt>
                <c:pt idx="464">
                  <c:v>7.6700000000000004E-2</c:v>
                </c:pt>
                <c:pt idx="465">
                  <c:v>7.6899999999999996E-2</c:v>
                </c:pt>
                <c:pt idx="466">
                  <c:v>7.7100000000000002E-2</c:v>
                </c:pt>
                <c:pt idx="467">
                  <c:v>7.7200000000000005E-2</c:v>
                </c:pt>
                <c:pt idx="468">
                  <c:v>7.7399999999999997E-2</c:v>
                </c:pt>
                <c:pt idx="469">
                  <c:v>7.7499999999999999E-2</c:v>
                </c:pt>
                <c:pt idx="470">
                  <c:v>7.7700000000000005E-2</c:v>
                </c:pt>
                <c:pt idx="471">
                  <c:v>7.7899999999999997E-2</c:v>
                </c:pt>
                <c:pt idx="472">
                  <c:v>7.8E-2</c:v>
                </c:pt>
                <c:pt idx="473">
                  <c:v>7.8200000000000006E-2</c:v>
                </c:pt>
                <c:pt idx="474">
                  <c:v>7.8399999999999997E-2</c:v>
                </c:pt>
                <c:pt idx="475">
                  <c:v>7.8600000000000003E-2</c:v>
                </c:pt>
                <c:pt idx="476">
                  <c:v>7.8700000000000006E-2</c:v>
                </c:pt>
                <c:pt idx="477">
                  <c:v>7.8899999999999998E-2</c:v>
                </c:pt>
                <c:pt idx="478">
                  <c:v>7.9000000000000001E-2</c:v>
                </c:pt>
                <c:pt idx="479">
                  <c:v>7.9200000000000007E-2</c:v>
                </c:pt>
                <c:pt idx="480">
                  <c:v>7.9299999999999995E-2</c:v>
                </c:pt>
                <c:pt idx="481">
                  <c:v>7.9500000000000001E-2</c:v>
                </c:pt>
                <c:pt idx="482">
                  <c:v>7.9699999999999993E-2</c:v>
                </c:pt>
                <c:pt idx="483">
                  <c:v>7.9799999999999996E-2</c:v>
                </c:pt>
                <c:pt idx="484">
                  <c:v>0.08</c:v>
                </c:pt>
                <c:pt idx="485">
                  <c:v>8.0199999999999994E-2</c:v>
                </c:pt>
                <c:pt idx="486">
                  <c:v>8.0299999999999996E-2</c:v>
                </c:pt>
                <c:pt idx="487">
                  <c:v>8.0500000000000002E-2</c:v>
                </c:pt>
                <c:pt idx="488">
                  <c:v>8.0699999999999994E-2</c:v>
                </c:pt>
                <c:pt idx="489">
                  <c:v>8.09E-2</c:v>
                </c:pt>
                <c:pt idx="490">
                  <c:v>8.1000000000000003E-2</c:v>
                </c:pt>
                <c:pt idx="491">
                  <c:v>8.1199999999999994E-2</c:v>
                </c:pt>
                <c:pt idx="492">
                  <c:v>8.14E-2</c:v>
                </c:pt>
                <c:pt idx="493">
                  <c:v>8.1699999999999995E-2</c:v>
                </c:pt>
                <c:pt idx="494">
                  <c:v>8.1900000000000001E-2</c:v>
                </c:pt>
                <c:pt idx="495">
                  <c:v>8.2100000000000006E-2</c:v>
                </c:pt>
                <c:pt idx="496">
                  <c:v>8.2400000000000001E-2</c:v>
                </c:pt>
                <c:pt idx="497">
                  <c:v>8.2600000000000007E-2</c:v>
                </c:pt>
                <c:pt idx="498">
                  <c:v>8.2699999999999996E-2</c:v>
                </c:pt>
                <c:pt idx="499">
                  <c:v>8.2900000000000001E-2</c:v>
                </c:pt>
                <c:pt idx="500">
                  <c:v>8.3000000000000004E-2</c:v>
                </c:pt>
                <c:pt idx="501">
                  <c:v>8.3099999999999993E-2</c:v>
                </c:pt>
                <c:pt idx="502">
                  <c:v>8.3199999999999996E-2</c:v>
                </c:pt>
                <c:pt idx="503">
                  <c:v>8.3299999999999999E-2</c:v>
                </c:pt>
                <c:pt idx="504">
                  <c:v>8.3400000000000002E-2</c:v>
                </c:pt>
                <c:pt idx="505">
                  <c:v>8.3599999999999994E-2</c:v>
                </c:pt>
                <c:pt idx="506">
                  <c:v>8.3699999999999997E-2</c:v>
                </c:pt>
                <c:pt idx="507">
                  <c:v>8.3799999999999999E-2</c:v>
                </c:pt>
                <c:pt idx="508">
                  <c:v>8.4000000000000005E-2</c:v>
                </c:pt>
                <c:pt idx="509">
                  <c:v>8.4099999999999994E-2</c:v>
                </c:pt>
                <c:pt idx="510">
                  <c:v>8.4199999999999997E-2</c:v>
                </c:pt>
                <c:pt idx="511">
                  <c:v>8.4400000000000003E-2</c:v>
                </c:pt>
                <c:pt idx="512">
                  <c:v>8.4500000000000006E-2</c:v>
                </c:pt>
                <c:pt idx="513">
                  <c:v>8.4699999999999998E-2</c:v>
                </c:pt>
                <c:pt idx="514">
                  <c:v>8.4900000000000003E-2</c:v>
                </c:pt>
                <c:pt idx="515">
                  <c:v>8.5099999999999995E-2</c:v>
                </c:pt>
                <c:pt idx="516">
                  <c:v>8.5300000000000001E-2</c:v>
                </c:pt>
                <c:pt idx="517">
                  <c:v>8.5500000000000007E-2</c:v>
                </c:pt>
                <c:pt idx="518">
                  <c:v>8.5699999999999998E-2</c:v>
                </c:pt>
                <c:pt idx="519">
                  <c:v>8.5999999999999993E-2</c:v>
                </c:pt>
                <c:pt idx="520">
                  <c:v>8.6199999999999999E-2</c:v>
                </c:pt>
                <c:pt idx="521">
                  <c:v>8.6499999999999994E-2</c:v>
                </c:pt>
                <c:pt idx="522">
                  <c:v>8.6699999999999999E-2</c:v>
                </c:pt>
                <c:pt idx="523">
                  <c:v>8.6900000000000005E-2</c:v>
                </c:pt>
                <c:pt idx="524">
                  <c:v>8.6999999999999994E-2</c:v>
                </c:pt>
                <c:pt idx="525">
                  <c:v>8.7099999999999997E-2</c:v>
                </c:pt>
                <c:pt idx="526">
                  <c:v>8.7300000000000003E-2</c:v>
                </c:pt>
                <c:pt idx="527">
                  <c:v>8.7400000000000005E-2</c:v>
                </c:pt>
                <c:pt idx="528">
                  <c:v>8.7499999999999994E-2</c:v>
                </c:pt>
                <c:pt idx="529">
                  <c:v>8.7599999999999997E-2</c:v>
                </c:pt>
                <c:pt idx="530">
                  <c:v>8.7800000000000003E-2</c:v>
                </c:pt>
                <c:pt idx="531">
                  <c:v>8.7900000000000006E-2</c:v>
                </c:pt>
                <c:pt idx="532">
                  <c:v>8.8099999999999998E-2</c:v>
                </c:pt>
                <c:pt idx="533">
                  <c:v>8.8200000000000001E-2</c:v>
                </c:pt>
                <c:pt idx="534">
                  <c:v>8.8400000000000006E-2</c:v>
                </c:pt>
                <c:pt idx="535">
                  <c:v>8.8499999999999995E-2</c:v>
                </c:pt>
                <c:pt idx="536">
                  <c:v>8.8700000000000001E-2</c:v>
                </c:pt>
                <c:pt idx="537">
                  <c:v>8.8900000000000007E-2</c:v>
                </c:pt>
                <c:pt idx="538">
                  <c:v>8.8999999999999996E-2</c:v>
                </c:pt>
                <c:pt idx="539">
                  <c:v>8.9200000000000002E-2</c:v>
                </c:pt>
                <c:pt idx="540">
                  <c:v>8.9399999999999993E-2</c:v>
                </c:pt>
                <c:pt idx="541">
                  <c:v>8.9499999999999996E-2</c:v>
                </c:pt>
                <c:pt idx="542">
                  <c:v>8.9700000000000002E-2</c:v>
                </c:pt>
                <c:pt idx="543">
                  <c:v>8.9899999999999994E-2</c:v>
                </c:pt>
                <c:pt idx="544">
                  <c:v>9.01E-2</c:v>
                </c:pt>
                <c:pt idx="545">
                  <c:v>9.0200000000000002E-2</c:v>
                </c:pt>
                <c:pt idx="546">
                  <c:v>9.0399999999999994E-2</c:v>
                </c:pt>
                <c:pt idx="547">
                  <c:v>9.0499999999999997E-2</c:v>
                </c:pt>
                <c:pt idx="548">
                  <c:v>9.0700000000000003E-2</c:v>
                </c:pt>
                <c:pt idx="549">
                  <c:v>9.0800000000000006E-2</c:v>
                </c:pt>
                <c:pt idx="550">
                  <c:v>9.0999999999999998E-2</c:v>
                </c:pt>
                <c:pt idx="551">
                  <c:v>9.1200000000000003E-2</c:v>
                </c:pt>
                <c:pt idx="552">
                  <c:v>9.1300000000000006E-2</c:v>
                </c:pt>
                <c:pt idx="553">
                  <c:v>9.1499999999999998E-2</c:v>
                </c:pt>
                <c:pt idx="554">
                  <c:v>9.1600000000000001E-2</c:v>
                </c:pt>
                <c:pt idx="555">
                  <c:v>9.1800000000000007E-2</c:v>
                </c:pt>
                <c:pt idx="556">
                  <c:v>9.1999999999999998E-2</c:v>
                </c:pt>
                <c:pt idx="557">
                  <c:v>9.2200000000000004E-2</c:v>
                </c:pt>
                <c:pt idx="558">
                  <c:v>9.2299999999999993E-2</c:v>
                </c:pt>
                <c:pt idx="559">
                  <c:v>9.2499999999999999E-2</c:v>
                </c:pt>
                <c:pt idx="560">
                  <c:v>9.2700000000000005E-2</c:v>
                </c:pt>
                <c:pt idx="561">
                  <c:v>9.2899999999999996E-2</c:v>
                </c:pt>
                <c:pt idx="562">
                  <c:v>9.3200000000000005E-2</c:v>
                </c:pt>
                <c:pt idx="563">
                  <c:v>9.3399999999999997E-2</c:v>
                </c:pt>
                <c:pt idx="564">
                  <c:v>9.3700000000000006E-2</c:v>
                </c:pt>
                <c:pt idx="565">
                  <c:v>9.3899999999999997E-2</c:v>
                </c:pt>
                <c:pt idx="566">
                  <c:v>9.4100000000000003E-2</c:v>
                </c:pt>
                <c:pt idx="567">
                  <c:v>9.4299999999999995E-2</c:v>
                </c:pt>
                <c:pt idx="568">
                  <c:v>9.4399999999999998E-2</c:v>
                </c:pt>
                <c:pt idx="569">
                  <c:v>9.4500000000000001E-2</c:v>
                </c:pt>
                <c:pt idx="570">
                  <c:v>9.4600000000000004E-2</c:v>
                </c:pt>
                <c:pt idx="571">
                  <c:v>9.4700000000000006E-2</c:v>
                </c:pt>
                <c:pt idx="572">
                  <c:v>9.4799999999999995E-2</c:v>
                </c:pt>
                <c:pt idx="573">
                  <c:v>9.4899999999999998E-2</c:v>
                </c:pt>
                <c:pt idx="574">
                  <c:v>9.5100000000000004E-2</c:v>
                </c:pt>
                <c:pt idx="575">
                  <c:v>9.5200000000000007E-2</c:v>
                </c:pt>
                <c:pt idx="576">
                  <c:v>9.5299999999999996E-2</c:v>
                </c:pt>
                <c:pt idx="577">
                  <c:v>9.5500000000000002E-2</c:v>
                </c:pt>
                <c:pt idx="578">
                  <c:v>9.5600000000000004E-2</c:v>
                </c:pt>
                <c:pt idx="579">
                  <c:v>9.5699999999999993E-2</c:v>
                </c:pt>
                <c:pt idx="580">
                  <c:v>9.5899999999999999E-2</c:v>
                </c:pt>
                <c:pt idx="581">
                  <c:v>9.6000000000000002E-2</c:v>
                </c:pt>
                <c:pt idx="582">
                  <c:v>9.6199999999999994E-2</c:v>
                </c:pt>
                <c:pt idx="583">
                  <c:v>9.64E-2</c:v>
                </c:pt>
                <c:pt idx="584">
                  <c:v>9.6600000000000005E-2</c:v>
                </c:pt>
                <c:pt idx="585">
                  <c:v>9.6799999999999997E-2</c:v>
                </c:pt>
                <c:pt idx="586">
                  <c:v>9.7000000000000003E-2</c:v>
                </c:pt>
                <c:pt idx="587">
                  <c:v>9.7199999999999995E-2</c:v>
                </c:pt>
                <c:pt idx="588">
                  <c:v>9.7500000000000003E-2</c:v>
                </c:pt>
                <c:pt idx="589">
                  <c:v>9.7699999999999995E-2</c:v>
                </c:pt>
                <c:pt idx="590">
                  <c:v>9.7900000000000001E-2</c:v>
                </c:pt>
                <c:pt idx="591">
                  <c:v>9.8100000000000007E-2</c:v>
                </c:pt>
                <c:pt idx="592">
                  <c:v>9.8299999999999998E-2</c:v>
                </c:pt>
                <c:pt idx="593">
                  <c:v>9.8500000000000004E-2</c:v>
                </c:pt>
                <c:pt idx="594">
                  <c:v>9.8599999999999993E-2</c:v>
                </c:pt>
                <c:pt idx="595">
                  <c:v>9.8699999999999996E-2</c:v>
                </c:pt>
                <c:pt idx="596">
                  <c:v>9.8900000000000002E-2</c:v>
                </c:pt>
                <c:pt idx="597">
                  <c:v>9.9000000000000005E-2</c:v>
                </c:pt>
                <c:pt idx="598">
                  <c:v>9.9099999999999994E-2</c:v>
                </c:pt>
                <c:pt idx="599">
                  <c:v>9.9199999999999997E-2</c:v>
                </c:pt>
                <c:pt idx="600">
                  <c:v>9.9400000000000002E-2</c:v>
                </c:pt>
                <c:pt idx="601">
                  <c:v>9.9599999999999994E-2</c:v>
                </c:pt>
                <c:pt idx="602">
                  <c:v>9.9699999999999997E-2</c:v>
                </c:pt>
                <c:pt idx="603">
                  <c:v>9.9900000000000003E-2</c:v>
                </c:pt>
                <c:pt idx="604">
                  <c:v>0.1</c:v>
                </c:pt>
                <c:pt idx="605">
                  <c:v>0.1002</c:v>
                </c:pt>
                <c:pt idx="606">
                  <c:v>0.1003</c:v>
                </c:pt>
                <c:pt idx="607">
                  <c:v>0.10050000000000001</c:v>
                </c:pt>
                <c:pt idx="608">
                  <c:v>0.1007</c:v>
                </c:pt>
                <c:pt idx="609">
                  <c:v>0.1009</c:v>
                </c:pt>
                <c:pt idx="610">
                  <c:v>0.10100000000000001</c:v>
                </c:pt>
                <c:pt idx="611">
                  <c:v>0.1012</c:v>
                </c:pt>
                <c:pt idx="612">
                  <c:v>0.1014</c:v>
                </c:pt>
                <c:pt idx="613">
                  <c:v>0.1016</c:v>
                </c:pt>
                <c:pt idx="614">
                  <c:v>0.1017</c:v>
                </c:pt>
                <c:pt idx="615">
                  <c:v>0.1019</c:v>
                </c:pt>
                <c:pt idx="616">
                  <c:v>0.1021</c:v>
                </c:pt>
                <c:pt idx="617">
                  <c:v>0.1022</c:v>
                </c:pt>
                <c:pt idx="618">
                  <c:v>0.1024</c:v>
                </c:pt>
                <c:pt idx="619">
                  <c:v>0.10249999999999999</c:v>
                </c:pt>
                <c:pt idx="620">
                  <c:v>0.1027</c:v>
                </c:pt>
                <c:pt idx="621">
                  <c:v>0.1028</c:v>
                </c:pt>
                <c:pt idx="622">
                  <c:v>0.10299999999999999</c:v>
                </c:pt>
                <c:pt idx="623">
                  <c:v>0.1032</c:v>
                </c:pt>
                <c:pt idx="624">
                  <c:v>0.1033</c:v>
                </c:pt>
                <c:pt idx="625">
                  <c:v>0.10349999999999999</c:v>
                </c:pt>
                <c:pt idx="626">
                  <c:v>0.1037</c:v>
                </c:pt>
                <c:pt idx="627">
                  <c:v>0.10390000000000001</c:v>
                </c:pt>
                <c:pt idx="628">
                  <c:v>0.104</c:v>
                </c:pt>
                <c:pt idx="629">
                  <c:v>0.1042</c:v>
                </c:pt>
                <c:pt idx="630">
                  <c:v>0.1045</c:v>
                </c:pt>
                <c:pt idx="631">
                  <c:v>0.1047</c:v>
                </c:pt>
                <c:pt idx="632">
                  <c:v>0.10489999999999999</c:v>
                </c:pt>
                <c:pt idx="633">
                  <c:v>0.1052</c:v>
                </c:pt>
                <c:pt idx="634">
                  <c:v>0.10539999999999999</c:v>
                </c:pt>
                <c:pt idx="635">
                  <c:v>0.1056</c:v>
                </c:pt>
                <c:pt idx="636">
                  <c:v>0.1057</c:v>
                </c:pt>
                <c:pt idx="637">
                  <c:v>0.10580000000000001</c:v>
                </c:pt>
                <c:pt idx="638">
                  <c:v>0.10589999999999999</c:v>
                </c:pt>
                <c:pt idx="639">
                  <c:v>0.1061</c:v>
                </c:pt>
                <c:pt idx="640">
                  <c:v>0.1062</c:v>
                </c:pt>
                <c:pt idx="641">
                  <c:v>0.10630000000000001</c:v>
                </c:pt>
                <c:pt idx="642">
                  <c:v>0.10639999999999999</c:v>
                </c:pt>
                <c:pt idx="643">
                  <c:v>0.1065</c:v>
                </c:pt>
                <c:pt idx="644">
                  <c:v>0.1067</c:v>
                </c:pt>
                <c:pt idx="645">
                  <c:v>0.10680000000000001</c:v>
                </c:pt>
                <c:pt idx="646">
                  <c:v>0.1069</c:v>
                </c:pt>
                <c:pt idx="647">
                  <c:v>0.1071</c:v>
                </c:pt>
                <c:pt idx="648">
                  <c:v>0.1072</c:v>
                </c:pt>
                <c:pt idx="649">
                  <c:v>0.1074</c:v>
                </c:pt>
                <c:pt idx="650">
                  <c:v>0.1075</c:v>
                </c:pt>
                <c:pt idx="651">
                  <c:v>0.1077</c:v>
                </c:pt>
                <c:pt idx="652">
                  <c:v>0.1079</c:v>
                </c:pt>
                <c:pt idx="653">
                  <c:v>0.1081</c:v>
                </c:pt>
                <c:pt idx="654">
                  <c:v>0.10829999999999999</c:v>
                </c:pt>
                <c:pt idx="655">
                  <c:v>0.1085</c:v>
                </c:pt>
                <c:pt idx="656">
                  <c:v>0.1087</c:v>
                </c:pt>
                <c:pt idx="657">
                  <c:v>0.109</c:v>
                </c:pt>
                <c:pt idx="658">
                  <c:v>0.10920000000000001</c:v>
                </c:pt>
                <c:pt idx="659">
                  <c:v>0.1094</c:v>
                </c:pt>
                <c:pt idx="660">
                  <c:v>0.1096</c:v>
                </c:pt>
                <c:pt idx="661">
                  <c:v>0.10979999999999999</c:v>
                </c:pt>
                <c:pt idx="662">
                  <c:v>0.11</c:v>
                </c:pt>
                <c:pt idx="663">
                  <c:v>0.1101</c:v>
                </c:pt>
                <c:pt idx="664">
                  <c:v>0.11020000000000001</c:v>
                </c:pt>
                <c:pt idx="665">
                  <c:v>0.1104</c:v>
                </c:pt>
                <c:pt idx="666">
                  <c:v>0.1105</c:v>
                </c:pt>
                <c:pt idx="667">
                  <c:v>0.1106</c:v>
                </c:pt>
                <c:pt idx="668">
                  <c:v>0.1108</c:v>
                </c:pt>
                <c:pt idx="669">
                  <c:v>0.1109</c:v>
                </c:pt>
                <c:pt idx="670">
                  <c:v>0.1111</c:v>
                </c:pt>
                <c:pt idx="671">
                  <c:v>0.11119999999999999</c:v>
                </c:pt>
                <c:pt idx="672">
                  <c:v>0.1114</c:v>
                </c:pt>
                <c:pt idx="673">
                  <c:v>0.1115</c:v>
                </c:pt>
                <c:pt idx="674">
                  <c:v>0.11169999999999999</c:v>
                </c:pt>
                <c:pt idx="675">
                  <c:v>0.1119</c:v>
                </c:pt>
                <c:pt idx="676">
                  <c:v>0.112</c:v>
                </c:pt>
                <c:pt idx="677">
                  <c:v>0.11219999999999999</c:v>
                </c:pt>
                <c:pt idx="678">
                  <c:v>0.1124</c:v>
                </c:pt>
                <c:pt idx="679">
                  <c:v>0.11260000000000001</c:v>
                </c:pt>
                <c:pt idx="680">
                  <c:v>0.11269999999999999</c:v>
                </c:pt>
                <c:pt idx="681">
                  <c:v>0.1129</c:v>
                </c:pt>
                <c:pt idx="682">
                  <c:v>0.11310000000000001</c:v>
                </c:pt>
                <c:pt idx="683">
                  <c:v>0.1132</c:v>
                </c:pt>
                <c:pt idx="684">
                  <c:v>0.1134</c:v>
                </c:pt>
                <c:pt idx="685">
                  <c:v>0.1135</c:v>
                </c:pt>
                <c:pt idx="686">
                  <c:v>0.1137</c:v>
                </c:pt>
                <c:pt idx="687">
                  <c:v>0.1138</c:v>
                </c:pt>
                <c:pt idx="688">
                  <c:v>0.114</c:v>
                </c:pt>
                <c:pt idx="689">
                  <c:v>0.1142</c:v>
                </c:pt>
                <c:pt idx="690">
                  <c:v>0.1143</c:v>
                </c:pt>
                <c:pt idx="691">
                  <c:v>0.1145</c:v>
                </c:pt>
                <c:pt idx="692">
                  <c:v>0.11459999999999999</c:v>
                </c:pt>
                <c:pt idx="693">
                  <c:v>0.1148</c:v>
                </c:pt>
                <c:pt idx="694">
                  <c:v>0.115</c:v>
                </c:pt>
                <c:pt idx="695">
                  <c:v>0.1152</c:v>
                </c:pt>
                <c:pt idx="696">
                  <c:v>0.1154</c:v>
                </c:pt>
                <c:pt idx="697">
                  <c:v>0.11559999999999999</c:v>
                </c:pt>
                <c:pt idx="698">
                  <c:v>0.1158</c:v>
                </c:pt>
                <c:pt idx="699">
                  <c:v>0.11600000000000001</c:v>
                </c:pt>
                <c:pt idx="700">
                  <c:v>0.1162</c:v>
                </c:pt>
                <c:pt idx="701">
                  <c:v>0.11650000000000001</c:v>
                </c:pt>
                <c:pt idx="702">
                  <c:v>0.1167</c:v>
                </c:pt>
                <c:pt idx="703">
                  <c:v>0.1169</c:v>
                </c:pt>
                <c:pt idx="704">
                  <c:v>0.1171</c:v>
                </c:pt>
                <c:pt idx="705">
                  <c:v>0.1172</c:v>
                </c:pt>
                <c:pt idx="706">
                  <c:v>0.1173</c:v>
                </c:pt>
                <c:pt idx="707">
                  <c:v>0.1174</c:v>
                </c:pt>
                <c:pt idx="708">
                  <c:v>0.11749999999999999</c:v>
                </c:pt>
                <c:pt idx="709">
                  <c:v>0.1177</c:v>
                </c:pt>
                <c:pt idx="710">
                  <c:v>0.1178</c:v>
                </c:pt>
                <c:pt idx="711">
                  <c:v>0.1179</c:v>
                </c:pt>
                <c:pt idx="712">
                  <c:v>0.11799999999999999</c:v>
                </c:pt>
                <c:pt idx="713">
                  <c:v>0.1182</c:v>
                </c:pt>
                <c:pt idx="714">
                  <c:v>0.1183</c:v>
                </c:pt>
                <c:pt idx="715">
                  <c:v>0.11840000000000001</c:v>
                </c:pt>
                <c:pt idx="716">
                  <c:v>0.1186</c:v>
                </c:pt>
                <c:pt idx="717">
                  <c:v>0.1187</c:v>
                </c:pt>
                <c:pt idx="718">
                  <c:v>0.11890000000000001</c:v>
                </c:pt>
                <c:pt idx="719">
                  <c:v>0.11899999999999999</c:v>
                </c:pt>
                <c:pt idx="720">
                  <c:v>0.1192</c:v>
                </c:pt>
                <c:pt idx="721">
                  <c:v>0.11940000000000001</c:v>
                </c:pt>
                <c:pt idx="722">
                  <c:v>0.1196</c:v>
                </c:pt>
                <c:pt idx="723">
                  <c:v>0.1198</c:v>
                </c:pt>
                <c:pt idx="724">
                  <c:v>0.12</c:v>
                </c:pt>
                <c:pt idx="725">
                  <c:v>0.1203</c:v>
                </c:pt>
                <c:pt idx="726">
                  <c:v>0.1205</c:v>
                </c:pt>
                <c:pt idx="727">
                  <c:v>0.1207</c:v>
                </c:pt>
                <c:pt idx="728">
                  <c:v>0.121</c:v>
                </c:pt>
                <c:pt idx="729">
                  <c:v>0.1212</c:v>
                </c:pt>
                <c:pt idx="730">
                  <c:v>0.12130000000000001</c:v>
                </c:pt>
                <c:pt idx="731">
                  <c:v>0.1215</c:v>
                </c:pt>
                <c:pt idx="732">
                  <c:v>0.1216</c:v>
                </c:pt>
                <c:pt idx="733">
                  <c:v>0.1217</c:v>
                </c:pt>
                <c:pt idx="734">
                  <c:v>0.12189999999999999</c:v>
                </c:pt>
                <c:pt idx="735">
                  <c:v>0.122</c:v>
                </c:pt>
                <c:pt idx="736">
                  <c:v>0.1221</c:v>
                </c:pt>
                <c:pt idx="737">
                  <c:v>0.12230000000000001</c:v>
                </c:pt>
                <c:pt idx="738">
                  <c:v>0.12239999999999999</c:v>
                </c:pt>
                <c:pt idx="739">
                  <c:v>0.1226</c:v>
                </c:pt>
                <c:pt idx="740">
                  <c:v>0.1227</c:v>
                </c:pt>
                <c:pt idx="741">
                  <c:v>0.1229</c:v>
                </c:pt>
                <c:pt idx="742">
                  <c:v>0.1231</c:v>
                </c:pt>
                <c:pt idx="743">
                  <c:v>0.1232</c:v>
                </c:pt>
                <c:pt idx="744">
                  <c:v>0.1234</c:v>
                </c:pt>
                <c:pt idx="745">
                  <c:v>0.1235</c:v>
                </c:pt>
                <c:pt idx="746">
                  <c:v>0.1237</c:v>
                </c:pt>
                <c:pt idx="747">
                  <c:v>0.1239</c:v>
                </c:pt>
                <c:pt idx="748">
                  <c:v>0.1241</c:v>
                </c:pt>
                <c:pt idx="749">
                  <c:v>0.1242</c:v>
                </c:pt>
                <c:pt idx="750">
                  <c:v>0.1244</c:v>
                </c:pt>
                <c:pt idx="751">
                  <c:v>0.1246</c:v>
                </c:pt>
                <c:pt idx="752">
                  <c:v>0.12479999999999999</c:v>
                </c:pt>
                <c:pt idx="753">
                  <c:v>0.1249</c:v>
                </c:pt>
                <c:pt idx="754">
                  <c:v>0.12509999999999999</c:v>
                </c:pt>
                <c:pt idx="755">
                  <c:v>0.12520000000000001</c:v>
                </c:pt>
                <c:pt idx="756">
                  <c:v>0.12540000000000001</c:v>
                </c:pt>
                <c:pt idx="757">
                  <c:v>0.1255</c:v>
                </c:pt>
                <c:pt idx="758">
                  <c:v>0.12570000000000001</c:v>
                </c:pt>
                <c:pt idx="759">
                  <c:v>0.1258</c:v>
                </c:pt>
                <c:pt idx="760">
                  <c:v>0.126</c:v>
                </c:pt>
                <c:pt idx="761">
                  <c:v>0.12609999999999999</c:v>
                </c:pt>
                <c:pt idx="762">
                  <c:v>0.1263</c:v>
                </c:pt>
                <c:pt idx="763">
                  <c:v>0.1265</c:v>
                </c:pt>
                <c:pt idx="764">
                  <c:v>0.12670000000000001</c:v>
                </c:pt>
                <c:pt idx="765">
                  <c:v>0.1268</c:v>
                </c:pt>
                <c:pt idx="766">
                  <c:v>0.127</c:v>
                </c:pt>
                <c:pt idx="767">
                  <c:v>0.12720000000000001</c:v>
                </c:pt>
                <c:pt idx="768">
                  <c:v>0.1275</c:v>
                </c:pt>
                <c:pt idx="769">
                  <c:v>0.12770000000000001</c:v>
                </c:pt>
                <c:pt idx="770">
                  <c:v>0.128</c:v>
                </c:pt>
                <c:pt idx="771">
                  <c:v>0.12820000000000001</c:v>
                </c:pt>
                <c:pt idx="772">
                  <c:v>0.12839999999999999</c:v>
                </c:pt>
                <c:pt idx="773">
                  <c:v>0.12859999999999999</c:v>
                </c:pt>
                <c:pt idx="774">
                  <c:v>0.12870000000000001</c:v>
                </c:pt>
                <c:pt idx="775">
                  <c:v>0.1288</c:v>
                </c:pt>
                <c:pt idx="776">
                  <c:v>0.12889999999999999</c:v>
                </c:pt>
                <c:pt idx="777">
                  <c:v>0.12909999999999999</c:v>
                </c:pt>
                <c:pt idx="778">
                  <c:v>0.12920000000000001</c:v>
                </c:pt>
                <c:pt idx="779">
                  <c:v>0.1293</c:v>
                </c:pt>
                <c:pt idx="780">
                  <c:v>0.12939999999999999</c:v>
                </c:pt>
                <c:pt idx="781">
                  <c:v>0.12959999999999999</c:v>
                </c:pt>
                <c:pt idx="782">
                  <c:v>0.12970000000000001</c:v>
                </c:pt>
                <c:pt idx="783">
                  <c:v>0.1298</c:v>
                </c:pt>
                <c:pt idx="784">
                  <c:v>0.13</c:v>
                </c:pt>
                <c:pt idx="785">
                  <c:v>0.13009999999999999</c:v>
                </c:pt>
                <c:pt idx="786">
                  <c:v>0.13020000000000001</c:v>
                </c:pt>
                <c:pt idx="787">
                  <c:v>0.13020000000000001</c:v>
                </c:pt>
              </c:numCache>
            </c:numRef>
          </c:xVal>
          <c:yVal>
            <c:numRef>
              <c:f>Sheet1!$C$1:$C$2016</c:f>
              <c:numCache>
                <c:formatCode>General</c:formatCode>
                <c:ptCount val="2016"/>
                <c:pt idx="0">
                  <c:v>0.14549999999999999</c:v>
                </c:pt>
                <c:pt idx="1">
                  <c:v>0.14580000000000001</c:v>
                </c:pt>
                <c:pt idx="2">
                  <c:v>0.1459</c:v>
                </c:pt>
                <c:pt idx="3">
                  <c:v>0.14580000000000001</c:v>
                </c:pt>
                <c:pt idx="4">
                  <c:v>0.14610000000000001</c:v>
                </c:pt>
                <c:pt idx="5">
                  <c:v>0.1462</c:v>
                </c:pt>
                <c:pt idx="6">
                  <c:v>0.14630000000000001</c:v>
                </c:pt>
                <c:pt idx="7">
                  <c:v>0.1467</c:v>
                </c:pt>
                <c:pt idx="8">
                  <c:v>0.1472</c:v>
                </c:pt>
                <c:pt idx="9">
                  <c:v>0.14749999999999999</c:v>
                </c:pt>
                <c:pt idx="10">
                  <c:v>0.1477</c:v>
                </c:pt>
                <c:pt idx="11">
                  <c:v>0.1482</c:v>
                </c:pt>
                <c:pt idx="12">
                  <c:v>0.14899999999999999</c:v>
                </c:pt>
                <c:pt idx="13">
                  <c:v>0.15029999999999999</c:v>
                </c:pt>
                <c:pt idx="14">
                  <c:v>0.15210000000000001</c:v>
                </c:pt>
                <c:pt idx="15">
                  <c:v>0.15390000000000001</c:v>
                </c:pt>
                <c:pt idx="16">
                  <c:v>0.15540000000000001</c:v>
                </c:pt>
                <c:pt idx="17">
                  <c:v>0.15679999999999999</c:v>
                </c:pt>
                <c:pt idx="18">
                  <c:v>0.15840000000000001</c:v>
                </c:pt>
                <c:pt idx="19">
                  <c:v>0.16020000000000001</c:v>
                </c:pt>
                <c:pt idx="20">
                  <c:v>0.16209999999999999</c:v>
                </c:pt>
                <c:pt idx="21">
                  <c:v>0.1643</c:v>
                </c:pt>
                <c:pt idx="22">
                  <c:v>0.1663</c:v>
                </c:pt>
                <c:pt idx="23">
                  <c:v>0.16789999999999999</c:v>
                </c:pt>
                <c:pt idx="24">
                  <c:v>0.1696</c:v>
                </c:pt>
                <c:pt idx="25">
                  <c:v>0.17130000000000001</c:v>
                </c:pt>
                <c:pt idx="26">
                  <c:v>0.1729</c:v>
                </c:pt>
                <c:pt idx="27">
                  <c:v>0.17430000000000001</c:v>
                </c:pt>
                <c:pt idx="28">
                  <c:v>0.1757</c:v>
                </c:pt>
                <c:pt idx="29">
                  <c:v>0.1769</c:v>
                </c:pt>
                <c:pt idx="30">
                  <c:v>0.1779</c:v>
                </c:pt>
                <c:pt idx="31">
                  <c:v>0.17910000000000001</c:v>
                </c:pt>
                <c:pt idx="32">
                  <c:v>0.1804</c:v>
                </c:pt>
                <c:pt idx="33">
                  <c:v>0.1817</c:v>
                </c:pt>
                <c:pt idx="34">
                  <c:v>0.183</c:v>
                </c:pt>
                <c:pt idx="35">
                  <c:v>0.18440000000000001</c:v>
                </c:pt>
                <c:pt idx="36">
                  <c:v>0.1857</c:v>
                </c:pt>
                <c:pt idx="37">
                  <c:v>0.18679999999999999</c:v>
                </c:pt>
                <c:pt idx="38">
                  <c:v>0.18820000000000001</c:v>
                </c:pt>
                <c:pt idx="39">
                  <c:v>0.18959999999999999</c:v>
                </c:pt>
                <c:pt idx="40">
                  <c:v>0.19109999999999999</c:v>
                </c:pt>
                <c:pt idx="41">
                  <c:v>0.19220000000000001</c:v>
                </c:pt>
                <c:pt idx="42">
                  <c:v>0.1933</c:v>
                </c:pt>
                <c:pt idx="43">
                  <c:v>0.1943</c:v>
                </c:pt>
                <c:pt idx="44">
                  <c:v>0.19489999999999999</c:v>
                </c:pt>
                <c:pt idx="45">
                  <c:v>0.1951</c:v>
                </c:pt>
                <c:pt idx="46">
                  <c:v>0.19489999999999999</c:v>
                </c:pt>
                <c:pt idx="47">
                  <c:v>0.19470000000000001</c:v>
                </c:pt>
                <c:pt idx="48">
                  <c:v>0.19489999999999999</c:v>
                </c:pt>
                <c:pt idx="49">
                  <c:v>0.1951</c:v>
                </c:pt>
                <c:pt idx="50">
                  <c:v>0.19520000000000001</c:v>
                </c:pt>
                <c:pt idx="51">
                  <c:v>0.19520000000000001</c:v>
                </c:pt>
                <c:pt idx="52">
                  <c:v>0.19539999999999999</c:v>
                </c:pt>
                <c:pt idx="53">
                  <c:v>0.1953</c:v>
                </c:pt>
                <c:pt idx="54">
                  <c:v>0.19439999999999999</c:v>
                </c:pt>
                <c:pt idx="55">
                  <c:v>0.19040000000000001</c:v>
                </c:pt>
                <c:pt idx="56">
                  <c:v>0.1865</c:v>
                </c:pt>
                <c:pt idx="57">
                  <c:v>0.18440000000000001</c:v>
                </c:pt>
                <c:pt idx="58">
                  <c:v>0.18390000000000001</c:v>
                </c:pt>
                <c:pt idx="59">
                  <c:v>0.1842</c:v>
                </c:pt>
                <c:pt idx="60">
                  <c:v>0.18490000000000001</c:v>
                </c:pt>
                <c:pt idx="61">
                  <c:v>0.18590000000000001</c:v>
                </c:pt>
                <c:pt idx="62">
                  <c:v>0.18679999999999999</c:v>
                </c:pt>
                <c:pt idx="63">
                  <c:v>0.18779999999999999</c:v>
                </c:pt>
                <c:pt idx="64">
                  <c:v>0.18890000000000001</c:v>
                </c:pt>
                <c:pt idx="65">
                  <c:v>0.19</c:v>
                </c:pt>
                <c:pt idx="66">
                  <c:v>0.19139999999999999</c:v>
                </c:pt>
                <c:pt idx="67">
                  <c:v>0.1928</c:v>
                </c:pt>
                <c:pt idx="68">
                  <c:v>0.19389999999999999</c:v>
                </c:pt>
                <c:pt idx="69">
                  <c:v>0.1948</c:v>
                </c:pt>
                <c:pt idx="70">
                  <c:v>0.1953</c:v>
                </c:pt>
                <c:pt idx="71">
                  <c:v>0.19550000000000001</c:v>
                </c:pt>
                <c:pt idx="72">
                  <c:v>0.19570000000000001</c:v>
                </c:pt>
                <c:pt idx="73">
                  <c:v>0.19620000000000001</c:v>
                </c:pt>
                <c:pt idx="74">
                  <c:v>0.1966</c:v>
                </c:pt>
                <c:pt idx="75">
                  <c:v>0.19719999999999999</c:v>
                </c:pt>
                <c:pt idx="76">
                  <c:v>0.1978</c:v>
                </c:pt>
                <c:pt idx="77">
                  <c:v>0.19850000000000001</c:v>
                </c:pt>
                <c:pt idx="78">
                  <c:v>0.1993</c:v>
                </c:pt>
                <c:pt idx="79">
                  <c:v>0.2</c:v>
                </c:pt>
                <c:pt idx="80">
                  <c:v>0.20080000000000001</c:v>
                </c:pt>
                <c:pt idx="81">
                  <c:v>0.20150000000000001</c:v>
                </c:pt>
                <c:pt idx="82">
                  <c:v>0.20230000000000001</c:v>
                </c:pt>
                <c:pt idx="83">
                  <c:v>0.20300000000000001</c:v>
                </c:pt>
                <c:pt idx="84">
                  <c:v>0.20380000000000001</c:v>
                </c:pt>
                <c:pt idx="85">
                  <c:v>0.2046</c:v>
                </c:pt>
                <c:pt idx="86">
                  <c:v>0.20530000000000001</c:v>
                </c:pt>
                <c:pt idx="87">
                  <c:v>0.20610000000000001</c:v>
                </c:pt>
                <c:pt idx="88">
                  <c:v>0.20680000000000001</c:v>
                </c:pt>
                <c:pt idx="89">
                  <c:v>0.20749999999999999</c:v>
                </c:pt>
                <c:pt idx="90">
                  <c:v>0.2082</c:v>
                </c:pt>
                <c:pt idx="91">
                  <c:v>0.2089</c:v>
                </c:pt>
                <c:pt idx="92">
                  <c:v>0.20949999999999999</c:v>
                </c:pt>
                <c:pt idx="93">
                  <c:v>0.21</c:v>
                </c:pt>
                <c:pt idx="94">
                  <c:v>0.21049999999999999</c:v>
                </c:pt>
                <c:pt idx="95">
                  <c:v>0.21099999999999999</c:v>
                </c:pt>
                <c:pt idx="96">
                  <c:v>0.2114</c:v>
                </c:pt>
                <c:pt idx="97">
                  <c:v>0.21190000000000001</c:v>
                </c:pt>
                <c:pt idx="98">
                  <c:v>0.21249999999999999</c:v>
                </c:pt>
                <c:pt idx="99">
                  <c:v>0.21310000000000001</c:v>
                </c:pt>
                <c:pt idx="100">
                  <c:v>0.21379999999999999</c:v>
                </c:pt>
                <c:pt idx="101">
                  <c:v>0.2147</c:v>
                </c:pt>
                <c:pt idx="102">
                  <c:v>0.21560000000000001</c:v>
                </c:pt>
                <c:pt idx="103">
                  <c:v>0.2165</c:v>
                </c:pt>
                <c:pt idx="104">
                  <c:v>0.21740000000000001</c:v>
                </c:pt>
                <c:pt idx="105">
                  <c:v>0.21829999999999999</c:v>
                </c:pt>
                <c:pt idx="106">
                  <c:v>0.21920000000000001</c:v>
                </c:pt>
                <c:pt idx="107">
                  <c:v>0.22020000000000001</c:v>
                </c:pt>
                <c:pt idx="108">
                  <c:v>0.221</c:v>
                </c:pt>
                <c:pt idx="109">
                  <c:v>0.2218</c:v>
                </c:pt>
                <c:pt idx="110">
                  <c:v>0.2228</c:v>
                </c:pt>
                <c:pt idx="111">
                  <c:v>0.22370000000000001</c:v>
                </c:pt>
                <c:pt idx="112">
                  <c:v>0.22450000000000001</c:v>
                </c:pt>
                <c:pt idx="113">
                  <c:v>0.22509999999999999</c:v>
                </c:pt>
                <c:pt idx="114">
                  <c:v>0.22539999999999999</c:v>
                </c:pt>
                <c:pt idx="115">
                  <c:v>0.22539999999999999</c:v>
                </c:pt>
                <c:pt idx="116">
                  <c:v>0.22550000000000001</c:v>
                </c:pt>
                <c:pt idx="117">
                  <c:v>0.22559999999999999</c:v>
                </c:pt>
                <c:pt idx="118">
                  <c:v>0.2258</c:v>
                </c:pt>
                <c:pt idx="119">
                  <c:v>0.22620000000000001</c:v>
                </c:pt>
                <c:pt idx="120">
                  <c:v>0.2266</c:v>
                </c:pt>
                <c:pt idx="121">
                  <c:v>0.22720000000000001</c:v>
                </c:pt>
                <c:pt idx="122">
                  <c:v>0.22750000000000001</c:v>
                </c:pt>
                <c:pt idx="123">
                  <c:v>0.22789999999999999</c:v>
                </c:pt>
                <c:pt idx="124">
                  <c:v>0.2283</c:v>
                </c:pt>
                <c:pt idx="125">
                  <c:v>0.2288</c:v>
                </c:pt>
                <c:pt idx="126">
                  <c:v>0.2296</c:v>
                </c:pt>
                <c:pt idx="127">
                  <c:v>0.23039999999999999</c:v>
                </c:pt>
                <c:pt idx="128">
                  <c:v>0.23119999999999999</c:v>
                </c:pt>
                <c:pt idx="129">
                  <c:v>0.23200000000000001</c:v>
                </c:pt>
                <c:pt idx="130">
                  <c:v>0.2321</c:v>
                </c:pt>
                <c:pt idx="131">
                  <c:v>0.22919999999999999</c:v>
                </c:pt>
                <c:pt idx="132">
                  <c:v>0.22539999999999999</c:v>
                </c:pt>
                <c:pt idx="133">
                  <c:v>0.22259999999999999</c:v>
                </c:pt>
                <c:pt idx="134">
                  <c:v>0.22170000000000001</c:v>
                </c:pt>
                <c:pt idx="135">
                  <c:v>0.2215</c:v>
                </c:pt>
                <c:pt idx="136">
                  <c:v>0.22090000000000001</c:v>
                </c:pt>
                <c:pt idx="137">
                  <c:v>0.22070000000000001</c:v>
                </c:pt>
                <c:pt idx="138">
                  <c:v>0.22070000000000001</c:v>
                </c:pt>
                <c:pt idx="139">
                  <c:v>0.221</c:v>
                </c:pt>
                <c:pt idx="140">
                  <c:v>0.22120000000000001</c:v>
                </c:pt>
                <c:pt idx="141">
                  <c:v>0.22140000000000001</c:v>
                </c:pt>
                <c:pt idx="142">
                  <c:v>0.2215</c:v>
                </c:pt>
                <c:pt idx="143">
                  <c:v>0.2218</c:v>
                </c:pt>
                <c:pt idx="144">
                  <c:v>0.2223</c:v>
                </c:pt>
                <c:pt idx="145">
                  <c:v>0.2228</c:v>
                </c:pt>
                <c:pt idx="146">
                  <c:v>0.2235</c:v>
                </c:pt>
                <c:pt idx="147">
                  <c:v>0.2243</c:v>
                </c:pt>
                <c:pt idx="148">
                  <c:v>0.22500000000000001</c:v>
                </c:pt>
                <c:pt idx="149">
                  <c:v>0.22570000000000001</c:v>
                </c:pt>
                <c:pt idx="150">
                  <c:v>0.2263</c:v>
                </c:pt>
                <c:pt idx="151">
                  <c:v>0.22689999999999999</c:v>
                </c:pt>
                <c:pt idx="152">
                  <c:v>0.2276</c:v>
                </c:pt>
                <c:pt idx="153">
                  <c:v>0.22839999999999999</c:v>
                </c:pt>
                <c:pt idx="154">
                  <c:v>0.2293</c:v>
                </c:pt>
                <c:pt idx="155">
                  <c:v>0.2303</c:v>
                </c:pt>
                <c:pt idx="156">
                  <c:v>0.2311</c:v>
                </c:pt>
                <c:pt idx="157">
                  <c:v>0.23169999999999999</c:v>
                </c:pt>
                <c:pt idx="158">
                  <c:v>0.2324</c:v>
                </c:pt>
                <c:pt idx="159">
                  <c:v>0.23330000000000001</c:v>
                </c:pt>
                <c:pt idx="160">
                  <c:v>0.23419999999999999</c:v>
                </c:pt>
                <c:pt idx="161">
                  <c:v>0.23499999999999999</c:v>
                </c:pt>
                <c:pt idx="162">
                  <c:v>0.2356</c:v>
                </c:pt>
                <c:pt idx="163">
                  <c:v>0.23619999999999999</c:v>
                </c:pt>
                <c:pt idx="164">
                  <c:v>0.23619999999999999</c:v>
                </c:pt>
                <c:pt idx="165">
                  <c:v>0.23580000000000001</c:v>
                </c:pt>
                <c:pt idx="166">
                  <c:v>0.23549999999999999</c:v>
                </c:pt>
                <c:pt idx="167">
                  <c:v>0.23530000000000001</c:v>
                </c:pt>
                <c:pt idx="168">
                  <c:v>0.23499999999999999</c:v>
                </c:pt>
                <c:pt idx="169">
                  <c:v>0.2351</c:v>
                </c:pt>
                <c:pt idx="170">
                  <c:v>0.23549999999999999</c:v>
                </c:pt>
                <c:pt idx="171">
                  <c:v>0.23599999999999999</c:v>
                </c:pt>
                <c:pt idx="172">
                  <c:v>0.23669999999999999</c:v>
                </c:pt>
                <c:pt idx="173">
                  <c:v>0.23760000000000001</c:v>
                </c:pt>
                <c:pt idx="174">
                  <c:v>0.23849999999999999</c:v>
                </c:pt>
                <c:pt idx="175">
                  <c:v>0.23949999999999999</c:v>
                </c:pt>
                <c:pt idx="176">
                  <c:v>0.24049999999999999</c:v>
                </c:pt>
                <c:pt idx="177">
                  <c:v>0.24160000000000001</c:v>
                </c:pt>
                <c:pt idx="178">
                  <c:v>0.2429</c:v>
                </c:pt>
                <c:pt idx="179">
                  <c:v>0.24429999999999999</c:v>
                </c:pt>
                <c:pt idx="180">
                  <c:v>0.24579999999999999</c:v>
                </c:pt>
                <c:pt idx="181">
                  <c:v>0.24679999999999999</c:v>
                </c:pt>
                <c:pt idx="182">
                  <c:v>0.2475</c:v>
                </c:pt>
                <c:pt idx="183">
                  <c:v>0.2475</c:v>
                </c:pt>
                <c:pt idx="184">
                  <c:v>0.24729999999999999</c:v>
                </c:pt>
                <c:pt idx="185">
                  <c:v>0.2472</c:v>
                </c:pt>
                <c:pt idx="186">
                  <c:v>0.2472</c:v>
                </c:pt>
                <c:pt idx="187">
                  <c:v>0.2475</c:v>
                </c:pt>
                <c:pt idx="188">
                  <c:v>0.24779999999999999</c:v>
                </c:pt>
                <c:pt idx="189">
                  <c:v>0.24829999999999999</c:v>
                </c:pt>
                <c:pt idx="190">
                  <c:v>0.24890000000000001</c:v>
                </c:pt>
                <c:pt idx="191">
                  <c:v>0.24959999999999999</c:v>
                </c:pt>
                <c:pt idx="192">
                  <c:v>0.25030000000000002</c:v>
                </c:pt>
                <c:pt idx="193">
                  <c:v>0.25109999999999999</c:v>
                </c:pt>
                <c:pt idx="194">
                  <c:v>0.25190000000000001</c:v>
                </c:pt>
                <c:pt idx="195">
                  <c:v>0.25280000000000002</c:v>
                </c:pt>
                <c:pt idx="196">
                  <c:v>0.25359999999999999</c:v>
                </c:pt>
                <c:pt idx="197">
                  <c:v>0.25440000000000002</c:v>
                </c:pt>
                <c:pt idx="198">
                  <c:v>0.25519999999999998</c:v>
                </c:pt>
                <c:pt idx="199">
                  <c:v>0.25619999999999998</c:v>
                </c:pt>
                <c:pt idx="200">
                  <c:v>0.25729999999999997</c:v>
                </c:pt>
                <c:pt idx="201">
                  <c:v>0.25869999999999999</c:v>
                </c:pt>
                <c:pt idx="202">
                  <c:v>0.2601</c:v>
                </c:pt>
                <c:pt idx="203">
                  <c:v>0.26150000000000001</c:v>
                </c:pt>
                <c:pt idx="204">
                  <c:v>0.26229999999999998</c:v>
                </c:pt>
                <c:pt idx="205">
                  <c:v>0.26290000000000002</c:v>
                </c:pt>
                <c:pt idx="206">
                  <c:v>0.2636</c:v>
                </c:pt>
                <c:pt idx="207">
                  <c:v>0.26440000000000002</c:v>
                </c:pt>
                <c:pt idx="208">
                  <c:v>0.26490000000000002</c:v>
                </c:pt>
                <c:pt idx="209">
                  <c:v>0.26550000000000001</c:v>
                </c:pt>
                <c:pt idx="210">
                  <c:v>0.26590000000000003</c:v>
                </c:pt>
                <c:pt idx="211">
                  <c:v>0.26619999999999999</c:v>
                </c:pt>
                <c:pt idx="212">
                  <c:v>0.26669999999999999</c:v>
                </c:pt>
                <c:pt idx="213">
                  <c:v>0.26729999999999998</c:v>
                </c:pt>
                <c:pt idx="214">
                  <c:v>0.2681</c:v>
                </c:pt>
                <c:pt idx="215">
                  <c:v>0.26910000000000001</c:v>
                </c:pt>
                <c:pt idx="216">
                  <c:v>0.27</c:v>
                </c:pt>
                <c:pt idx="217">
                  <c:v>0.27089999999999997</c:v>
                </c:pt>
                <c:pt idx="218">
                  <c:v>0.27179999999999999</c:v>
                </c:pt>
                <c:pt idx="219">
                  <c:v>0.2727</c:v>
                </c:pt>
                <c:pt idx="220">
                  <c:v>0.2737</c:v>
                </c:pt>
                <c:pt idx="221">
                  <c:v>0.2747</c:v>
                </c:pt>
                <c:pt idx="222">
                  <c:v>0.27560000000000001</c:v>
                </c:pt>
                <c:pt idx="223">
                  <c:v>0.2767</c:v>
                </c:pt>
                <c:pt idx="224">
                  <c:v>0.27779999999999999</c:v>
                </c:pt>
                <c:pt idx="225">
                  <c:v>0.27889999999999998</c:v>
                </c:pt>
                <c:pt idx="226">
                  <c:v>0.28000000000000003</c:v>
                </c:pt>
                <c:pt idx="227">
                  <c:v>0.28120000000000001</c:v>
                </c:pt>
                <c:pt idx="228">
                  <c:v>0.28239999999999998</c:v>
                </c:pt>
                <c:pt idx="229">
                  <c:v>0.28339999999999999</c:v>
                </c:pt>
                <c:pt idx="230">
                  <c:v>0.28410000000000002</c:v>
                </c:pt>
                <c:pt idx="231">
                  <c:v>0.2848</c:v>
                </c:pt>
                <c:pt idx="232">
                  <c:v>0.28549999999999998</c:v>
                </c:pt>
                <c:pt idx="233">
                  <c:v>0.2863</c:v>
                </c:pt>
                <c:pt idx="234">
                  <c:v>0.28699999999999998</c:v>
                </c:pt>
                <c:pt idx="235">
                  <c:v>0.28770000000000001</c:v>
                </c:pt>
                <c:pt idx="236">
                  <c:v>0.28849999999999998</c:v>
                </c:pt>
                <c:pt idx="237">
                  <c:v>0.28899999999999998</c:v>
                </c:pt>
                <c:pt idx="238">
                  <c:v>0.28960000000000002</c:v>
                </c:pt>
                <c:pt idx="239">
                  <c:v>0.29039999999999999</c:v>
                </c:pt>
                <c:pt idx="240">
                  <c:v>0.29139999999999999</c:v>
                </c:pt>
                <c:pt idx="241">
                  <c:v>0.29249999999999998</c:v>
                </c:pt>
                <c:pt idx="242">
                  <c:v>0.29370000000000002</c:v>
                </c:pt>
                <c:pt idx="243">
                  <c:v>0.2949</c:v>
                </c:pt>
                <c:pt idx="244">
                  <c:v>0.29599999999999999</c:v>
                </c:pt>
                <c:pt idx="245">
                  <c:v>0.29709999999999998</c:v>
                </c:pt>
                <c:pt idx="246">
                  <c:v>0.29849999999999999</c:v>
                </c:pt>
                <c:pt idx="247">
                  <c:v>0.30009999999999998</c:v>
                </c:pt>
                <c:pt idx="248">
                  <c:v>0.30180000000000001</c:v>
                </c:pt>
                <c:pt idx="249">
                  <c:v>0.3034</c:v>
                </c:pt>
                <c:pt idx="250">
                  <c:v>0.30470000000000003</c:v>
                </c:pt>
                <c:pt idx="251">
                  <c:v>0.30559999999999998</c:v>
                </c:pt>
                <c:pt idx="252">
                  <c:v>0.30590000000000001</c:v>
                </c:pt>
                <c:pt idx="253">
                  <c:v>0.30599999999999999</c:v>
                </c:pt>
                <c:pt idx="254">
                  <c:v>0.30509999999999998</c:v>
                </c:pt>
                <c:pt idx="255">
                  <c:v>0.30430000000000001</c:v>
                </c:pt>
                <c:pt idx="256">
                  <c:v>0.30420000000000003</c:v>
                </c:pt>
                <c:pt idx="257">
                  <c:v>0.30449999999999999</c:v>
                </c:pt>
                <c:pt idx="258">
                  <c:v>0.30520000000000003</c:v>
                </c:pt>
                <c:pt idx="259">
                  <c:v>0.30590000000000001</c:v>
                </c:pt>
                <c:pt idx="260">
                  <c:v>0.30669999999999997</c:v>
                </c:pt>
                <c:pt idx="261">
                  <c:v>0.30740000000000001</c:v>
                </c:pt>
                <c:pt idx="262">
                  <c:v>0.30830000000000002</c:v>
                </c:pt>
                <c:pt idx="263">
                  <c:v>0.30919999999999997</c:v>
                </c:pt>
                <c:pt idx="264">
                  <c:v>0.31009999999999999</c:v>
                </c:pt>
                <c:pt idx="265">
                  <c:v>0.31119999999999998</c:v>
                </c:pt>
                <c:pt idx="266">
                  <c:v>0.31240000000000001</c:v>
                </c:pt>
                <c:pt idx="267">
                  <c:v>0.31359999999999999</c:v>
                </c:pt>
                <c:pt idx="268">
                  <c:v>0.31490000000000001</c:v>
                </c:pt>
                <c:pt idx="269">
                  <c:v>0.31630000000000003</c:v>
                </c:pt>
                <c:pt idx="270">
                  <c:v>0.31780000000000003</c:v>
                </c:pt>
                <c:pt idx="271">
                  <c:v>0.31919999999999998</c:v>
                </c:pt>
                <c:pt idx="272">
                  <c:v>0.32050000000000001</c:v>
                </c:pt>
                <c:pt idx="273">
                  <c:v>0.32119999999999999</c:v>
                </c:pt>
                <c:pt idx="274">
                  <c:v>0.32179999999999997</c:v>
                </c:pt>
                <c:pt idx="275">
                  <c:v>0.32290000000000002</c:v>
                </c:pt>
                <c:pt idx="276">
                  <c:v>0.32390000000000002</c:v>
                </c:pt>
                <c:pt idx="277">
                  <c:v>0.32450000000000001</c:v>
                </c:pt>
                <c:pt idx="278">
                  <c:v>0.32479999999999998</c:v>
                </c:pt>
                <c:pt idx="279">
                  <c:v>0.3251</c:v>
                </c:pt>
                <c:pt idx="280">
                  <c:v>0.3256</c:v>
                </c:pt>
                <c:pt idx="281">
                  <c:v>0.32629999999999998</c:v>
                </c:pt>
                <c:pt idx="282">
                  <c:v>0.32700000000000001</c:v>
                </c:pt>
                <c:pt idx="283">
                  <c:v>0.32790000000000002</c:v>
                </c:pt>
                <c:pt idx="284">
                  <c:v>0.32879999999999998</c:v>
                </c:pt>
                <c:pt idx="285">
                  <c:v>0.32990000000000003</c:v>
                </c:pt>
                <c:pt idx="286">
                  <c:v>0.33100000000000002</c:v>
                </c:pt>
                <c:pt idx="287">
                  <c:v>0.33189999999999997</c:v>
                </c:pt>
                <c:pt idx="288">
                  <c:v>0.33279999999999998</c:v>
                </c:pt>
                <c:pt idx="289">
                  <c:v>0.3337</c:v>
                </c:pt>
                <c:pt idx="290">
                  <c:v>0.33460000000000001</c:v>
                </c:pt>
                <c:pt idx="291">
                  <c:v>0.33550000000000002</c:v>
                </c:pt>
                <c:pt idx="292">
                  <c:v>0.33650000000000002</c:v>
                </c:pt>
                <c:pt idx="293">
                  <c:v>0.33750000000000002</c:v>
                </c:pt>
                <c:pt idx="294">
                  <c:v>0.33850000000000002</c:v>
                </c:pt>
                <c:pt idx="295">
                  <c:v>0.33960000000000001</c:v>
                </c:pt>
                <c:pt idx="296">
                  <c:v>0.3407</c:v>
                </c:pt>
                <c:pt idx="297">
                  <c:v>0.34200000000000003</c:v>
                </c:pt>
                <c:pt idx="298">
                  <c:v>0.34329999999999999</c:v>
                </c:pt>
                <c:pt idx="299">
                  <c:v>0.34449999999999997</c:v>
                </c:pt>
                <c:pt idx="300">
                  <c:v>0.3448</c:v>
                </c:pt>
                <c:pt idx="301">
                  <c:v>0.34460000000000002</c:v>
                </c:pt>
                <c:pt idx="302">
                  <c:v>0.3448</c:v>
                </c:pt>
                <c:pt idx="303">
                  <c:v>0.34560000000000002</c:v>
                </c:pt>
                <c:pt idx="304">
                  <c:v>0.34639999999999999</c:v>
                </c:pt>
                <c:pt idx="305">
                  <c:v>0.34720000000000001</c:v>
                </c:pt>
                <c:pt idx="306">
                  <c:v>0.34799999999999998</c:v>
                </c:pt>
                <c:pt idx="307">
                  <c:v>0.34899999999999998</c:v>
                </c:pt>
                <c:pt idx="308">
                  <c:v>0.35020000000000001</c:v>
                </c:pt>
                <c:pt idx="309">
                  <c:v>0.35139999999999999</c:v>
                </c:pt>
                <c:pt idx="310">
                  <c:v>0.35270000000000001</c:v>
                </c:pt>
                <c:pt idx="311">
                  <c:v>0.35389999999999999</c:v>
                </c:pt>
                <c:pt idx="312">
                  <c:v>0.35520000000000002</c:v>
                </c:pt>
                <c:pt idx="313">
                  <c:v>0.35659999999999997</c:v>
                </c:pt>
                <c:pt idx="314">
                  <c:v>0.35799999999999998</c:v>
                </c:pt>
                <c:pt idx="315">
                  <c:v>0.35970000000000002</c:v>
                </c:pt>
                <c:pt idx="316">
                  <c:v>0.36149999999999999</c:v>
                </c:pt>
                <c:pt idx="317">
                  <c:v>0.3634</c:v>
                </c:pt>
                <c:pt idx="318">
                  <c:v>0.36480000000000001</c:v>
                </c:pt>
                <c:pt idx="319">
                  <c:v>0.36599999999999999</c:v>
                </c:pt>
                <c:pt idx="320">
                  <c:v>0.3659</c:v>
                </c:pt>
                <c:pt idx="321">
                  <c:v>0.36449999999999999</c:v>
                </c:pt>
                <c:pt idx="322">
                  <c:v>0.36349999999999999</c:v>
                </c:pt>
                <c:pt idx="323">
                  <c:v>0.36159999999999998</c:v>
                </c:pt>
                <c:pt idx="324">
                  <c:v>0.35959999999999998</c:v>
                </c:pt>
                <c:pt idx="325">
                  <c:v>0.3589</c:v>
                </c:pt>
                <c:pt idx="326">
                  <c:v>0.35909999999999997</c:v>
                </c:pt>
                <c:pt idx="327">
                  <c:v>0.35970000000000002</c:v>
                </c:pt>
                <c:pt idx="328">
                  <c:v>0.36030000000000001</c:v>
                </c:pt>
                <c:pt idx="329">
                  <c:v>0.3609</c:v>
                </c:pt>
                <c:pt idx="330">
                  <c:v>0.36149999999999999</c:v>
                </c:pt>
                <c:pt idx="331">
                  <c:v>0.36249999999999999</c:v>
                </c:pt>
                <c:pt idx="332">
                  <c:v>0.36349999999999999</c:v>
                </c:pt>
                <c:pt idx="333">
                  <c:v>0.36459999999999998</c:v>
                </c:pt>
                <c:pt idx="334">
                  <c:v>0.36580000000000001</c:v>
                </c:pt>
                <c:pt idx="335">
                  <c:v>0.36699999999999999</c:v>
                </c:pt>
                <c:pt idx="336">
                  <c:v>0.36799999999999999</c:v>
                </c:pt>
                <c:pt idx="337">
                  <c:v>0.36909999999999998</c:v>
                </c:pt>
                <c:pt idx="338">
                  <c:v>0.37040000000000001</c:v>
                </c:pt>
                <c:pt idx="339">
                  <c:v>0.37190000000000001</c:v>
                </c:pt>
                <c:pt idx="340">
                  <c:v>0.37359999999999999</c:v>
                </c:pt>
                <c:pt idx="341">
                  <c:v>0.3755</c:v>
                </c:pt>
                <c:pt idx="342">
                  <c:v>0.37740000000000001</c:v>
                </c:pt>
                <c:pt idx="343">
                  <c:v>0.37919999999999998</c:v>
                </c:pt>
                <c:pt idx="344">
                  <c:v>0.38090000000000002</c:v>
                </c:pt>
                <c:pt idx="345">
                  <c:v>0.38080000000000003</c:v>
                </c:pt>
                <c:pt idx="346">
                  <c:v>0.38009999999999999</c:v>
                </c:pt>
                <c:pt idx="347">
                  <c:v>0.37990000000000002</c:v>
                </c:pt>
                <c:pt idx="348">
                  <c:v>0.37990000000000002</c:v>
                </c:pt>
                <c:pt idx="349">
                  <c:v>0.38009999999999999</c:v>
                </c:pt>
                <c:pt idx="350">
                  <c:v>0.38059999999999999</c:v>
                </c:pt>
                <c:pt idx="351">
                  <c:v>0.38109999999999999</c:v>
                </c:pt>
                <c:pt idx="352">
                  <c:v>0.38190000000000002</c:v>
                </c:pt>
                <c:pt idx="353">
                  <c:v>0.38269999999999998</c:v>
                </c:pt>
                <c:pt idx="354">
                  <c:v>0.3836</c:v>
                </c:pt>
                <c:pt idx="355">
                  <c:v>0.3846</c:v>
                </c:pt>
                <c:pt idx="356">
                  <c:v>0.38540000000000002</c:v>
                </c:pt>
                <c:pt idx="357">
                  <c:v>0.38640000000000002</c:v>
                </c:pt>
                <c:pt idx="358">
                  <c:v>0.3876</c:v>
                </c:pt>
                <c:pt idx="359">
                  <c:v>0.38869999999999999</c:v>
                </c:pt>
                <c:pt idx="360">
                  <c:v>0.38979999999999998</c:v>
                </c:pt>
                <c:pt idx="361">
                  <c:v>0.39090000000000003</c:v>
                </c:pt>
                <c:pt idx="362">
                  <c:v>0.39219999999999999</c:v>
                </c:pt>
                <c:pt idx="363">
                  <c:v>0.39360000000000001</c:v>
                </c:pt>
                <c:pt idx="364">
                  <c:v>0.39479999999999998</c:v>
                </c:pt>
                <c:pt idx="365">
                  <c:v>0.3962</c:v>
                </c:pt>
                <c:pt idx="366">
                  <c:v>0.39760000000000001</c:v>
                </c:pt>
                <c:pt idx="367">
                  <c:v>0.39889999999999998</c:v>
                </c:pt>
                <c:pt idx="368">
                  <c:v>0.4002</c:v>
                </c:pt>
                <c:pt idx="369">
                  <c:v>0.40129999999999999</c:v>
                </c:pt>
                <c:pt idx="370">
                  <c:v>0.4022</c:v>
                </c:pt>
                <c:pt idx="371">
                  <c:v>0.4032</c:v>
                </c:pt>
                <c:pt idx="372">
                  <c:v>0.4042</c:v>
                </c:pt>
                <c:pt idx="373">
                  <c:v>0.40550000000000003</c:v>
                </c:pt>
                <c:pt idx="374">
                  <c:v>0.40660000000000002</c:v>
                </c:pt>
                <c:pt idx="375">
                  <c:v>0.4078</c:v>
                </c:pt>
                <c:pt idx="376">
                  <c:v>0.40889999999999999</c:v>
                </c:pt>
                <c:pt idx="377">
                  <c:v>0.41010000000000002</c:v>
                </c:pt>
                <c:pt idx="378">
                  <c:v>0.4113</c:v>
                </c:pt>
                <c:pt idx="379">
                  <c:v>0.41249999999999998</c:v>
                </c:pt>
                <c:pt idx="380">
                  <c:v>0.4133</c:v>
                </c:pt>
                <c:pt idx="381">
                  <c:v>0.40799999999999997</c:v>
                </c:pt>
                <c:pt idx="382">
                  <c:v>0.40389999999999998</c:v>
                </c:pt>
                <c:pt idx="383">
                  <c:v>0.40029999999999999</c:v>
                </c:pt>
                <c:pt idx="384">
                  <c:v>0.39579999999999999</c:v>
                </c:pt>
                <c:pt idx="385">
                  <c:v>0.39410000000000001</c:v>
                </c:pt>
                <c:pt idx="386">
                  <c:v>0.39439999999999997</c:v>
                </c:pt>
                <c:pt idx="387">
                  <c:v>0.39529999999999998</c:v>
                </c:pt>
                <c:pt idx="388">
                  <c:v>0.39629999999999999</c:v>
                </c:pt>
                <c:pt idx="389">
                  <c:v>0.39689999999999998</c:v>
                </c:pt>
                <c:pt idx="390">
                  <c:v>0.39710000000000001</c:v>
                </c:pt>
                <c:pt idx="391">
                  <c:v>0.39700000000000002</c:v>
                </c:pt>
                <c:pt idx="392">
                  <c:v>0.39689999999999998</c:v>
                </c:pt>
                <c:pt idx="393">
                  <c:v>0.39700000000000002</c:v>
                </c:pt>
                <c:pt idx="394">
                  <c:v>0.39710000000000001</c:v>
                </c:pt>
                <c:pt idx="395">
                  <c:v>0.39629999999999999</c:v>
                </c:pt>
                <c:pt idx="396">
                  <c:v>0.39479999999999998</c:v>
                </c:pt>
                <c:pt idx="397">
                  <c:v>0.39439999999999997</c:v>
                </c:pt>
                <c:pt idx="398">
                  <c:v>0.39479999999999998</c:v>
                </c:pt>
                <c:pt idx="399">
                  <c:v>0.39560000000000001</c:v>
                </c:pt>
                <c:pt idx="400">
                  <c:v>0.39629999999999999</c:v>
                </c:pt>
                <c:pt idx="401">
                  <c:v>0.39710000000000001</c:v>
                </c:pt>
                <c:pt idx="402">
                  <c:v>0.39779999999999999</c:v>
                </c:pt>
                <c:pt idx="403">
                  <c:v>0.39879999999999999</c:v>
                </c:pt>
                <c:pt idx="404">
                  <c:v>0.4</c:v>
                </c:pt>
                <c:pt idx="405">
                  <c:v>0.40129999999999999</c:v>
                </c:pt>
                <c:pt idx="406">
                  <c:v>0.40250000000000002</c:v>
                </c:pt>
                <c:pt idx="407">
                  <c:v>0.40389999999999998</c:v>
                </c:pt>
                <c:pt idx="408">
                  <c:v>0.40529999999999999</c:v>
                </c:pt>
                <c:pt idx="409">
                  <c:v>0.40689999999999998</c:v>
                </c:pt>
                <c:pt idx="410">
                  <c:v>0.40860000000000002</c:v>
                </c:pt>
                <c:pt idx="411">
                  <c:v>0.41039999999999999</c:v>
                </c:pt>
                <c:pt idx="412">
                  <c:v>0.41210000000000002</c:v>
                </c:pt>
                <c:pt idx="413">
                  <c:v>0.41370000000000001</c:v>
                </c:pt>
                <c:pt idx="414">
                  <c:v>0.41499999999999998</c:v>
                </c:pt>
                <c:pt idx="415">
                  <c:v>0.41589999999999999</c:v>
                </c:pt>
                <c:pt idx="416">
                  <c:v>0.41670000000000001</c:v>
                </c:pt>
                <c:pt idx="417">
                  <c:v>0.4173</c:v>
                </c:pt>
                <c:pt idx="418">
                  <c:v>0.41770000000000002</c:v>
                </c:pt>
                <c:pt idx="419">
                  <c:v>0.41820000000000002</c:v>
                </c:pt>
                <c:pt idx="420">
                  <c:v>0.41839999999999999</c:v>
                </c:pt>
                <c:pt idx="421">
                  <c:v>0.41880000000000001</c:v>
                </c:pt>
                <c:pt idx="422">
                  <c:v>0.41959999999999997</c:v>
                </c:pt>
                <c:pt idx="423">
                  <c:v>0.42049999999999998</c:v>
                </c:pt>
                <c:pt idx="424">
                  <c:v>0.42130000000000001</c:v>
                </c:pt>
                <c:pt idx="425">
                  <c:v>0.42209999999999998</c:v>
                </c:pt>
                <c:pt idx="426">
                  <c:v>0.4229</c:v>
                </c:pt>
                <c:pt idx="427">
                  <c:v>0.4239</c:v>
                </c:pt>
                <c:pt idx="428">
                  <c:v>0.42499999999999999</c:v>
                </c:pt>
                <c:pt idx="429">
                  <c:v>0.42609999999999998</c:v>
                </c:pt>
                <c:pt idx="430">
                  <c:v>0.42720000000000002</c:v>
                </c:pt>
                <c:pt idx="431">
                  <c:v>0.42830000000000001</c:v>
                </c:pt>
                <c:pt idx="432">
                  <c:v>0.42970000000000003</c:v>
                </c:pt>
                <c:pt idx="433">
                  <c:v>0.43090000000000001</c:v>
                </c:pt>
                <c:pt idx="434">
                  <c:v>0.43209999999999998</c:v>
                </c:pt>
                <c:pt idx="435">
                  <c:v>0.43309999999999998</c:v>
                </c:pt>
                <c:pt idx="436">
                  <c:v>0.43390000000000001</c:v>
                </c:pt>
                <c:pt idx="437">
                  <c:v>0.43480000000000002</c:v>
                </c:pt>
                <c:pt idx="438">
                  <c:v>0.43569999999999998</c:v>
                </c:pt>
                <c:pt idx="439">
                  <c:v>0.4365</c:v>
                </c:pt>
                <c:pt idx="440">
                  <c:v>0.43740000000000001</c:v>
                </c:pt>
                <c:pt idx="441">
                  <c:v>0.43840000000000001</c:v>
                </c:pt>
                <c:pt idx="442">
                  <c:v>0.43940000000000001</c:v>
                </c:pt>
                <c:pt idx="443">
                  <c:v>0.44040000000000001</c:v>
                </c:pt>
                <c:pt idx="444">
                  <c:v>0.4415</c:v>
                </c:pt>
                <c:pt idx="445">
                  <c:v>0.43240000000000001</c:v>
                </c:pt>
                <c:pt idx="446">
                  <c:v>0.41799999999999998</c:v>
                </c:pt>
                <c:pt idx="447">
                  <c:v>0.41139999999999999</c:v>
                </c:pt>
                <c:pt idx="448">
                  <c:v>0.41060000000000002</c:v>
                </c:pt>
                <c:pt idx="449">
                  <c:v>0.41160000000000002</c:v>
                </c:pt>
                <c:pt idx="450">
                  <c:v>0.41289999999999999</c:v>
                </c:pt>
                <c:pt idx="451">
                  <c:v>0.41410000000000002</c:v>
                </c:pt>
                <c:pt idx="452">
                  <c:v>0.4153</c:v>
                </c:pt>
                <c:pt idx="453">
                  <c:v>0.41670000000000001</c:v>
                </c:pt>
                <c:pt idx="454">
                  <c:v>0.41839999999999999</c:v>
                </c:pt>
                <c:pt idx="455">
                  <c:v>0.42009999999999997</c:v>
                </c:pt>
                <c:pt idx="456">
                  <c:v>0.42130000000000001</c:v>
                </c:pt>
                <c:pt idx="457">
                  <c:v>0.42249999999999999</c:v>
                </c:pt>
                <c:pt idx="458">
                  <c:v>0.42299999999999999</c:v>
                </c:pt>
                <c:pt idx="459">
                  <c:v>0.42070000000000002</c:v>
                </c:pt>
                <c:pt idx="460">
                  <c:v>0.41839999999999999</c:v>
                </c:pt>
                <c:pt idx="461">
                  <c:v>0.41720000000000002</c:v>
                </c:pt>
                <c:pt idx="462">
                  <c:v>0.4168</c:v>
                </c:pt>
                <c:pt idx="463">
                  <c:v>0.41689999999999999</c:v>
                </c:pt>
                <c:pt idx="464">
                  <c:v>0.4173</c:v>
                </c:pt>
                <c:pt idx="465">
                  <c:v>0.41789999999999999</c:v>
                </c:pt>
                <c:pt idx="466">
                  <c:v>0.41849999999999998</c:v>
                </c:pt>
                <c:pt idx="467">
                  <c:v>0.41920000000000002</c:v>
                </c:pt>
                <c:pt idx="468">
                  <c:v>0.42009999999999997</c:v>
                </c:pt>
                <c:pt idx="469">
                  <c:v>0.4209</c:v>
                </c:pt>
                <c:pt idx="470">
                  <c:v>0.42180000000000001</c:v>
                </c:pt>
                <c:pt idx="471">
                  <c:v>0.42280000000000001</c:v>
                </c:pt>
                <c:pt idx="472">
                  <c:v>0.42409999999999998</c:v>
                </c:pt>
                <c:pt idx="473">
                  <c:v>0.4254</c:v>
                </c:pt>
                <c:pt idx="474">
                  <c:v>0.42670000000000002</c:v>
                </c:pt>
                <c:pt idx="475">
                  <c:v>0.42820000000000003</c:v>
                </c:pt>
                <c:pt idx="476">
                  <c:v>0.4299</c:v>
                </c:pt>
                <c:pt idx="477">
                  <c:v>0.43159999999999998</c:v>
                </c:pt>
                <c:pt idx="478">
                  <c:v>0.43340000000000001</c:v>
                </c:pt>
                <c:pt idx="479">
                  <c:v>0.43530000000000002</c:v>
                </c:pt>
                <c:pt idx="480">
                  <c:v>0.43719999999999998</c:v>
                </c:pt>
                <c:pt idx="481">
                  <c:v>0.43869999999999998</c:v>
                </c:pt>
                <c:pt idx="482">
                  <c:v>0.44</c:v>
                </c:pt>
                <c:pt idx="483">
                  <c:v>0.44119999999999998</c:v>
                </c:pt>
                <c:pt idx="484">
                  <c:v>0.44190000000000002</c:v>
                </c:pt>
                <c:pt idx="485">
                  <c:v>0.44230000000000003</c:v>
                </c:pt>
                <c:pt idx="486">
                  <c:v>0.4425</c:v>
                </c:pt>
                <c:pt idx="487">
                  <c:v>0.44280000000000003</c:v>
                </c:pt>
                <c:pt idx="488">
                  <c:v>0.44330000000000003</c:v>
                </c:pt>
                <c:pt idx="489">
                  <c:v>0.44409999999999999</c:v>
                </c:pt>
                <c:pt idx="490">
                  <c:v>0.44500000000000001</c:v>
                </c:pt>
                <c:pt idx="491">
                  <c:v>0.44600000000000001</c:v>
                </c:pt>
                <c:pt idx="492">
                  <c:v>0.44719999999999999</c:v>
                </c:pt>
                <c:pt idx="493">
                  <c:v>0.44829999999999998</c:v>
                </c:pt>
                <c:pt idx="494">
                  <c:v>0.44929999999999998</c:v>
                </c:pt>
                <c:pt idx="495">
                  <c:v>0.45029999999999998</c:v>
                </c:pt>
                <c:pt idx="496">
                  <c:v>0.45129999999999998</c:v>
                </c:pt>
                <c:pt idx="497">
                  <c:v>0.45229999999999998</c:v>
                </c:pt>
                <c:pt idx="498">
                  <c:v>0.45350000000000001</c:v>
                </c:pt>
                <c:pt idx="499">
                  <c:v>0.45479999999999998</c:v>
                </c:pt>
                <c:pt idx="500">
                  <c:v>0.45610000000000001</c:v>
                </c:pt>
                <c:pt idx="501">
                  <c:v>0.45750000000000002</c:v>
                </c:pt>
                <c:pt idx="502">
                  <c:v>0.4587</c:v>
                </c:pt>
                <c:pt idx="503">
                  <c:v>0.45989999999999998</c:v>
                </c:pt>
                <c:pt idx="504">
                  <c:v>0.4612</c:v>
                </c:pt>
                <c:pt idx="505">
                  <c:v>0.46239999999999998</c:v>
                </c:pt>
                <c:pt idx="506">
                  <c:v>0.46339999999999998</c:v>
                </c:pt>
                <c:pt idx="507">
                  <c:v>0.46450000000000002</c:v>
                </c:pt>
                <c:pt idx="508">
                  <c:v>0.46550000000000002</c:v>
                </c:pt>
                <c:pt idx="509">
                  <c:v>0.46660000000000001</c:v>
                </c:pt>
                <c:pt idx="510">
                  <c:v>0.46779999999999999</c:v>
                </c:pt>
                <c:pt idx="511">
                  <c:v>0.46899999999999997</c:v>
                </c:pt>
                <c:pt idx="512">
                  <c:v>0.47020000000000001</c:v>
                </c:pt>
                <c:pt idx="513">
                  <c:v>0.47139999999999999</c:v>
                </c:pt>
                <c:pt idx="514">
                  <c:v>0.47260000000000002</c:v>
                </c:pt>
                <c:pt idx="515">
                  <c:v>0.4738</c:v>
                </c:pt>
                <c:pt idx="516">
                  <c:v>0.47499999999999998</c:v>
                </c:pt>
                <c:pt idx="517">
                  <c:v>0.4763</c:v>
                </c:pt>
                <c:pt idx="518">
                  <c:v>0.47760000000000002</c:v>
                </c:pt>
                <c:pt idx="519">
                  <c:v>0.47899999999999998</c:v>
                </c:pt>
                <c:pt idx="520">
                  <c:v>0.48039999999999999</c:v>
                </c:pt>
                <c:pt idx="521">
                  <c:v>0.48170000000000002</c:v>
                </c:pt>
                <c:pt idx="522">
                  <c:v>0.48330000000000001</c:v>
                </c:pt>
                <c:pt idx="523">
                  <c:v>0.48499999999999999</c:v>
                </c:pt>
                <c:pt idx="524">
                  <c:v>0.48559999999999998</c:v>
                </c:pt>
                <c:pt idx="525">
                  <c:v>0.48570000000000002</c:v>
                </c:pt>
                <c:pt idx="526">
                  <c:v>0.4859</c:v>
                </c:pt>
                <c:pt idx="527">
                  <c:v>0.48599999999999999</c:v>
                </c:pt>
                <c:pt idx="528">
                  <c:v>0.48599999999999999</c:v>
                </c:pt>
                <c:pt idx="529">
                  <c:v>0.48609999999999998</c:v>
                </c:pt>
                <c:pt idx="530">
                  <c:v>0.48659999999999998</c:v>
                </c:pt>
                <c:pt idx="531">
                  <c:v>0.48720000000000002</c:v>
                </c:pt>
                <c:pt idx="532">
                  <c:v>0.4879</c:v>
                </c:pt>
                <c:pt idx="533">
                  <c:v>0.48870000000000002</c:v>
                </c:pt>
                <c:pt idx="534">
                  <c:v>0.48980000000000001</c:v>
                </c:pt>
                <c:pt idx="535">
                  <c:v>0.49080000000000001</c:v>
                </c:pt>
                <c:pt idx="536">
                  <c:v>0.49170000000000003</c:v>
                </c:pt>
                <c:pt idx="537">
                  <c:v>0.49280000000000002</c:v>
                </c:pt>
                <c:pt idx="538">
                  <c:v>0.49390000000000001</c:v>
                </c:pt>
                <c:pt idx="539">
                  <c:v>0.495</c:v>
                </c:pt>
                <c:pt idx="540">
                  <c:v>0.49619999999999997</c:v>
                </c:pt>
                <c:pt idx="541">
                  <c:v>0.49759999999999999</c:v>
                </c:pt>
                <c:pt idx="542">
                  <c:v>0.49680000000000002</c:v>
                </c:pt>
                <c:pt idx="543">
                  <c:v>0.4531</c:v>
                </c:pt>
                <c:pt idx="544">
                  <c:v>0.41399999999999998</c:v>
                </c:pt>
                <c:pt idx="545">
                  <c:v>0.40129999999999999</c:v>
                </c:pt>
                <c:pt idx="546">
                  <c:v>0.40239999999999998</c:v>
                </c:pt>
                <c:pt idx="547">
                  <c:v>0.40649999999999997</c:v>
                </c:pt>
                <c:pt idx="548">
                  <c:v>0.40960000000000002</c:v>
                </c:pt>
                <c:pt idx="549">
                  <c:v>0.41199999999999998</c:v>
                </c:pt>
                <c:pt idx="550">
                  <c:v>0.41410000000000002</c:v>
                </c:pt>
                <c:pt idx="551">
                  <c:v>0.41599999999999998</c:v>
                </c:pt>
                <c:pt idx="552">
                  <c:v>0.41760000000000003</c:v>
                </c:pt>
                <c:pt idx="553">
                  <c:v>0.41909999999999997</c:v>
                </c:pt>
                <c:pt idx="554">
                  <c:v>0.42020000000000002</c:v>
                </c:pt>
                <c:pt idx="555">
                  <c:v>0.42130000000000001</c:v>
                </c:pt>
                <c:pt idx="556">
                  <c:v>0.42230000000000001</c:v>
                </c:pt>
                <c:pt idx="557">
                  <c:v>0.42309999999999998</c:v>
                </c:pt>
                <c:pt idx="558">
                  <c:v>0.42420000000000002</c:v>
                </c:pt>
                <c:pt idx="559">
                  <c:v>0.42530000000000001</c:v>
                </c:pt>
                <c:pt idx="560">
                  <c:v>0.42649999999999999</c:v>
                </c:pt>
                <c:pt idx="561">
                  <c:v>0.42780000000000001</c:v>
                </c:pt>
                <c:pt idx="562">
                  <c:v>0.42830000000000001</c:v>
                </c:pt>
                <c:pt idx="563">
                  <c:v>0.42809999999999998</c:v>
                </c:pt>
                <c:pt idx="564">
                  <c:v>0.42830000000000001</c:v>
                </c:pt>
                <c:pt idx="565">
                  <c:v>0.42909999999999998</c:v>
                </c:pt>
                <c:pt idx="566">
                  <c:v>0.4304</c:v>
                </c:pt>
                <c:pt idx="567">
                  <c:v>0.43159999999999998</c:v>
                </c:pt>
                <c:pt idx="568">
                  <c:v>0.433</c:v>
                </c:pt>
                <c:pt idx="569">
                  <c:v>0.43440000000000001</c:v>
                </c:pt>
                <c:pt idx="570">
                  <c:v>0.436</c:v>
                </c:pt>
                <c:pt idx="571">
                  <c:v>0.43759999999999999</c:v>
                </c:pt>
                <c:pt idx="572">
                  <c:v>0.43919999999999998</c:v>
                </c:pt>
                <c:pt idx="573">
                  <c:v>0.44069999999999998</c:v>
                </c:pt>
                <c:pt idx="574">
                  <c:v>0.442</c:v>
                </c:pt>
                <c:pt idx="575">
                  <c:v>0.44330000000000003</c:v>
                </c:pt>
                <c:pt idx="576">
                  <c:v>0.44450000000000001</c:v>
                </c:pt>
                <c:pt idx="577">
                  <c:v>0.44569999999999999</c:v>
                </c:pt>
                <c:pt idx="578">
                  <c:v>0.44690000000000002</c:v>
                </c:pt>
                <c:pt idx="579">
                  <c:v>0.44800000000000001</c:v>
                </c:pt>
                <c:pt idx="580">
                  <c:v>0.4491</c:v>
                </c:pt>
                <c:pt idx="581">
                  <c:v>0.4501</c:v>
                </c:pt>
                <c:pt idx="582">
                  <c:v>0.45140000000000002</c:v>
                </c:pt>
                <c:pt idx="583">
                  <c:v>0.45279999999999998</c:v>
                </c:pt>
                <c:pt idx="584">
                  <c:v>0.45429999999999998</c:v>
                </c:pt>
                <c:pt idx="585">
                  <c:v>0.45579999999999998</c:v>
                </c:pt>
                <c:pt idx="586">
                  <c:v>0.45729999999999998</c:v>
                </c:pt>
                <c:pt idx="587">
                  <c:v>0.45879999999999999</c:v>
                </c:pt>
                <c:pt idx="588">
                  <c:v>0.45989999999999998</c:v>
                </c:pt>
                <c:pt idx="589">
                  <c:v>0.46079999999999999</c:v>
                </c:pt>
                <c:pt idx="590">
                  <c:v>0.46210000000000001</c:v>
                </c:pt>
                <c:pt idx="591">
                  <c:v>0.46400000000000002</c:v>
                </c:pt>
                <c:pt idx="592">
                  <c:v>0.46579999999999999</c:v>
                </c:pt>
                <c:pt idx="593">
                  <c:v>0.46750000000000003</c:v>
                </c:pt>
                <c:pt idx="594">
                  <c:v>0.46899999999999997</c:v>
                </c:pt>
                <c:pt idx="595">
                  <c:v>0.47020000000000001</c:v>
                </c:pt>
                <c:pt idx="596">
                  <c:v>0.47099999999999997</c:v>
                </c:pt>
                <c:pt idx="597">
                  <c:v>0.47139999999999999</c:v>
                </c:pt>
                <c:pt idx="598">
                  <c:v>0.47189999999999999</c:v>
                </c:pt>
                <c:pt idx="599">
                  <c:v>0.47249999999999998</c:v>
                </c:pt>
                <c:pt idx="600">
                  <c:v>0.4733</c:v>
                </c:pt>
                <c:pt idx="601">
                  <c:v>0.47399999999999998</c:v>
                </c:pt>
                <c:pt idx="602">
                  <c:v>0.47489999999999999</c:v>
                </c:pt>
                <c:pt idx="603">
                  <c:v>0.47599999999999998</c:v>
                </c:pt>
                <c:pt idx="604">
                  <c:v>0.47699999999999998</c:v>
                </c:pt>
                <c:pt idx="605">
                  <c:v>0.47810000000000002</c:v>
                </c:pt>
                <c:pt idx="606">
                  <c:v>0.47920000000000001</c:v>
                </c:pt>
                <c:pt idx="607">
                  <c:v>0.48039999999999999</c:v>
                </c:pt>
                <c:pt idx="608">
                  <c:v>0.48170000000000002</c:v>
                </c:pt>
                <c:pt idx="609">
                  <c:v>0.48299999999999998</c:v>
                </c:pt>
                <c:pt idx="610">
                  <c:v>0.4844</c:v>
                </c:pt>
                <c:pt idx="611">
                  <c:v>0.4859</c:v>
                </c:pt>
                <c:pt idx="612">
                  <c:v>0.48749999999999999</c:v>
                </c:pt>
                <c:pt idx="613">
                  <c:v>0.48930000000000001</c:v>
                </c:pt>
                <c:pt idx="614">
                  <c:v>0.49109999999999998</c:v>
                </c:pt>
                <c:pt idx="615">
                  <c:v>0.49309999999999998</c:v>
                </c:pt>
                <c:pt idx="616">
                  <c:v>0.49490000000000001</c:v>
                </c:pt>
                <c:pt idx="617">
                  <c:v>0.49659999999999999</c:v>
                </c:pt>
                <c:pt idx="618">
                  <c:v>0.495</c:v>
                </c:pt>
                <c:pt idx="619">
                  <c:v>0.49340000000000001</c:v>
                </c:pt>
                <c:pt idx="620">
                  <c:v>0.49330000000000002</c:v>
                </c:pt>
                <c:pt idx="621">
                  <c:v>0.49270000000000003</c:v>
                </c:pt>
                <c:pt idx="622">
                  <c:v>0.49149999999999999</c:v>
                </c:pt>
                <c:pt idx="623">
                  <c:v>0.49070000000000003</c:v>
                </c:pt>
                <c:pt idx="624">
                  <c:v>0.49059999999999998</c:v>
                </c:pt>
                <c:pt idx="625">
                  <c:v>0.4909</c:v>
                </c:pt>
                <c:pt idx="626">
                  <c:v>0.4914</c:v>
                </c:pt>
                <c:pt idx="627">
                  <c:v>0.49230000000000002</c:v>
                </c:pt>
                <c:pt idx="628">
                  <c:v>0.4914</c:v>
                </c:pt>
                <c:pt idx="629">
                  <c:v>0.4884</c:v>
                </c:pt>
                <c:pt idx="630">
                  <c:v>0.48549999999999999</c:v>
                </c:pt>
                <c:pt idx="631">
                  <c:v>0.48349999999999999</c:v>
                </c:pt>
                <c:pt idx="632">
                  <c:v>0.48259999999999997</c:v>
                </c:pt>
                <c:pt idx="633">
                  <c:v>0.4819</c:v>
                </c:pt>
                <c:pt idx="634">
                  <c:v>0.48170000000000002</c:v>
                </c:pt>
                <c:pt idx="635">
                  <c:v>0.48209999999999997</c:v>
                </c:pt>
                <c:pt idx="636">
                  <c:v>0.48299999999999998</c:v>
                </c:pt>
                <c:pt idx="637">
                  <c:v>0.48430000000000001</c:v>
                </c:pt>
                <c:pt idx="638">
                  <c:v>0.4859</c:v>
                </c:pt>
                <c:pt idx="639">
                  <c:v>0.48720000000000002</c:v>
                </c:pt>
                <c:pt idx="640">
                  <c:v>0.48809999999999998</c:v>
                </c:pt>
                <c:pt idx="641">
                  <c:v>0.4884</c:v>
                </c:pt>
                <c:pt idx="642">
                  <c:v>0.48880000000000001</c:v>
                </c:pt>
                <c:pt idx="643">
                  <c:v>0.48959999999999998</c:v>
                </c:pt>
                <c:pt idx="644">
                  <c:v>0.49059999999999998</c:v>
                </c:pt>
                <c:pt idx="645">
                  <c:v>0.49180000000000001</c:v>
                </c:pt>
                <c:pt idx="646">
                  <c:v>0.49230000000000002</c:v>
                </c:pt>
                <c:pt idx="647">
                  <c:v>0.49259999999999998</c:v>
                </c:pt>
                <c:pt idx="648">
                  <c:v>0.49330000000000002</c:v>
                </c:pt>
                <c:pt idx="649">
                  <c:v>0.49430000000000002</c:v>
                </c:pt>
                <c:pt idx="650">
                  <c:v>0.49569999999999997</c:v>
                </c:pt>
                <c:pt idx="651">
                  <c:v>0.497</c:v>
                </c:pt>
                <c:pt idx="652">
                  <c:v>0.49830000000000002</c:v>
                </c:pt>
                <c:pt idx="653">
                  <c:v>0.49959999999999999</c:v>
                </c:pt>
                <c:pt idx="654">
                  <c:v>0.50109999999999999</c:v>
                </c:pt>
                <c:pt idx="655">
                  <c:v>0.50270000000000004</c:v>
                </c:pt>
                <c:pt idx="656">
                  <c:v>0.50419999999999998</c:v>
                </c:pt>
                <c:pt idx="657">
                  <c:v>0.50590000000000002</c:v>
                </c:pt>
                <c:pt idx="658">
                  <c:v>0.50749999999999995</c:v>
                </c:pt>
                <c:pt idx="659">
                  <c:v>0.50790000000000002</c:v>
                </c:pt>
                <c:pt idx="660">
                  <c:v>0.50539999999999996</c:v>
                </c:pt>
                <c:pt idx="661">
                  <c:v>0.50360000000000005</c:v>
                </c:pt>
                <c:pt idx="662">
                  <c:v>0.50319999999999998</c:v>
                </c:pt>
                <c:pt idx="663">
                  <c:v>0.50380000000000003</c:v>
                </c:pt>
                <c:pt idx="664">
                  <c:v>0.50390000000000001</c:v>
                </c:pt>
                <c:pt idx="665">
                  <c:v>0.50339999999999996</c:v>
                </c:pt>
                <c:pt idx="666">
                  <c:v>0.50229999999999997</c:v>
                </c:pt>
                <c:pt idx="667">
                  <c:v>0.501</c:v>
                </c:pt>
                <c:pt idx="668">
                  <c:v>0.50009999999999999</c:v>
                </c:pt>
                <c:pt idx="669">
                  <c:v>0.49990000000000001</c:v>
                </c:pt>
                <c:pt idx="670">
                  <c:v>0.50029999999999997</c:v>
                </c:pt>
                <c:pt idx="671">
                  <c:v>0.501</c:v>
                </c:pt>
                <c:pt idx="672">
                  <c:v>0.50180000000000002</c:v>
                </c:pt>
                <c:pt idx="673">
                  <c:v>0.50249999999999995</c:v>
                </c:pt>
                <c:pt idx="674">
                  <c:v>0.50339999999999996</c:v>
                </c:pt>
                <c:pt idx="675">
                  <c:v>0.4945</c:v>
                </c:pt>
                <c:pt idx="676">
                  <c:v>0.46949999999999997</c:v>
                </c:pt>
                <c:pt idx="677">
                  <c:v>0.45450000000000002</c:v>
                </c:pt>
                <c:pt idx="678">
                  <c:v>0.4506</c:v>
                </c:pt>
                <c:pt idx="679">
                  <c:v>0.45150000000000001</c:v>
                </c:pt>
                <c:pt idx="680">
                  <c:v>0.45319999999999999</c:v>
                </c:pt>
                <c:pt idx="681">
                  <c:v>0.45490000000000003</c:v>
                </c:pt>
                <c:pt idx="682">
                  <c:v>0.45650000000000002</c:v>
                </c:pt>
                <c:pt idx="683">
                  <c:v>0.4582</c:v>
                </c:pt>
                <c:pt idx="684">
                  <c:v>0.46010000000000001</c:v>
                </c:pt>
                <c:pt idx="685">
                  <c:v>0.46210000000000001</c:v>
                </c:pt>
                <c:pt idx="686">
                  <c:v>0.4642</c:v>
                </c:pt>
                <c:pt idx="687">
                  <c:v>0.4662</c:v>
                </c:pt>
                <c:pt idx="688">
                  <c:v>0.46829999999999999</c:v>
                </c:pt>
                <c:pt idx="689">
                  <c:v>0.47</c:v>
                </c:pt>
                <c:pt idx="690">
                  <c:v>0.47120000000000001</c:v>
                </c:pt>
                <c:pt idx="691">
                  <c:v>0.47199999999999998</c:v>
                </c:pt>
                <c:pt idx="692">
                  <c:v>0.47270000000000001</c:v>
                </c:pt>
                <c:pt idx="693">
                  <c:v>0.47320000000000001</c:v>
                </c:pt>
                <c:pt idx="694">
                  <c:v>0.47399999999999998</c:v>
                </c:pt>
                <c:pt idx="695">
                  <c:v>0.47499999999999998</c:v>
                </c:pt>
                <c:pt idx="696">
                  <c:v>0.47610000000000002</c:v>
                </c:pt>
                <c:pt idx="697">
                  <c:v>0.4773</c:v>
                </c:pt>
                <c:pt idx="698">
                  <c:v>0.47849999999999998</c:v>
                </c:pt>
                <c:pt idx="699">
                  <c:v>0.47949999999999998</c:v>
                </c:pt>
                <c:pt idx="700">
                  <c:v>0.48020000000000002</c:v>
                </c:pt>
                <c:pt idx="701">
                  <c:v>0.48110000000000003</c:v>
                </c:pt>
                <c:pt idx="702">
                  <c:v>0.48209999999999997</c:v>
                </c:pt>
                <c:pt idx="703">
                  <c:v>0.48320000000000002</c:v>
                </c:pt>
                <c:pt idx="704">
                  <c:v>0.48449999999999999</c:v>
                </c:pt>
                <c:pt idx="705">
                  <c:v>0.48570000000000002</c:v>
                </c:pt>
                <c:pt idx="706">
                  <c:v>0.48709999999999998</c:v>
                </c:pt>
                <c:pt idx="707">
                  <c:v>0.48849999999999999</c:v>
                </c:pt>
                <c:pt idx="708">
                  <c:v>0.49009999999999998</c:v>
                </c:pt>
                <c:pt idx="709">
                  <c:v>0.49170000000000003</c:v>
                </c:pt>
                <c:pt idx="710">
                  <c:v>0.49330000000000002</c:v>
                </c:pt>
                <c:pt idx="711">
                  <c:v>0.49469999999999997</c:v>
                </c:pt>
                <c:pt idx="712">
                  <c:v>0.49609999999999999</c:v>
                </c:pt>
                <c:pt idx="713">
                  <c:v>0.49730000000000002</c:v>
                </c:pt>
                <c:pt idx="714">
                  <c:v>0.49840000000000001</c:v>
                </c:pt>
                <c:pt idx="715">
                  <c:v>0.4995</c:v>
                </c:pt>
                <c:pt idx="716">
                  <c:v>0.50049999999999994</c:v>
                </c:pt>
                <c:pt idx="717">
                  <c:v>0.50180000000000002</c:v>
                </c:pt>
                <c:pt idx="718">
                  <c:v>0.503</c:v>
                </c:pt>
                <c:pt idx="719">
                  <c:v>0.50429999999999997</c:v>
                </c:pt>
                <c:pt idx="720">
                  <c:v>0.50549999999999995</c:v>
                </c:pt>
                <c:pt idx="721">
                  <c:v>0.50670000000000004</c:v>
                </c:pt>
                <c:pt idx="722">
                  <c:v>0.5081</c:v>
                </c:pt>
                <c:pt idx="723">
                  <c:v>0.50949999999999995</c:v>
                </c:pt>
                <c:pt idx="724">
                  <c:v>0.51100000000000001</c:v>
                </c:pt>
                <c:pt idx="725">
                  <c:v>0.51249999999999996</c:v>
                </c:pt>
                <c:pt idx="726">
                  <c:v>0.51400000000000001</c:v>
                </c:pt>
                <c:pt idx="727">
                  <c:v>0.51529999999999998</c:v>
                </c:pt>
                <c:pt idx="728">
                  <c:v>0.51680000000000004</c:v>
                </c:pt>
                <c:pt idx="729">
                  <c:v>0.51870000000000005</c:v>
                </c:pt>
                <c:pt idx="730">
                  <c:v>0.52080000000000004</c:v>
                </c:pt>
                <c:pt idx="731">
                  <c:v>0.52280000000000004</c:v>
                </c:pt>
                <c:pt idx="732">
                  <c:v>0.52449999999999997</c:v>
                </c:pt>
                <c:pt idx="733">
                  <c:v>0.52549999999999997</c:v>
                </c:pt>
                <c:pt idx="734">
                  <c:v>0.52590000000000003</c:v>
                </c:pt>
                <c:pt idx="735">
                  <c:v>0.52590000000000003</c:v>
                </c:pt>
                <c:pt idx="736">
                  <c:v>0.52590000000000003</c:v>
                </c:pt>
                <c:pt idx="737">
                  <c:v>0.52590000000000003</c:v>
                </c:pt>
                <c:pt idx="738">
                  <c:v>0.52629999999999999</c:v>
                </c:pt>
                <c:pt idx="739">
                  <c:v>0.52710000000000001</c:v>
                </c:pt>
                <c:pt idx="740">
                  <c:v>0.52780000000000005</c:v>
                </c:pt>
                <c:pt idx="741">
                  <c:v>0.52869999999999995</c:v>
                </c:pt>
                <c:pt idx="742">
                  <c:v>0.52959999999999996</c:v>
                </c:pt>
                <c:pt idx="743">
                  <c:v>0.53059999999999996</c:v>
                </c:pt>
                <c:pt idx="744">
                  <c:v>0.53159999999999996</c:v>
                </c:pt>
                <c:pt idx="745">
                  <c:v>0.53259999999999996</c:v>
                </c:pt>
                <c:pt idx="746">
                  <c:v>0.53380000000000005</c:v>
                </c:pt>
                <c:pt idx="747">
                  <c:v>0.53500000000000003</c:v>
                </c:pt>
                <c:pt idx="748">
                  <c:v>0.5363</c:v>
                </c:pt>
                <c:pt idx="749">
                  <c:v>0.53779999999999994</c:v>
                </c:pt>
                <c:pt idx="750">
                  <c:v>0.53910000000000002</c:v>
                </c:pt>
                <c:pt idx="751">
                  <c:v>0.54049999999999998</c:v>
                </c:pt>
                <c:pt idx="752">
                  <c:v>0.54220000000000002</c:v>
                </c:pt>
                <c:pt idx="753">
                  <c:v>0.54410000000000003</c:v>
                </c:pt>
                <c:pt idx="754">
                  <c:v>0.54600000000000004</c:v>
                </c:pt>
                <c:pt idx="755">
                  <c:v>0.54779999999999995</c:v>
                </c:pt>
                <c:pt idx="756">
                  <c:v>0.54930000000000001</c:v>
                </c:pt>
                <c:pt idx="757">
                  <c:v>0.55049999999999999</c:v>
                </c:pt>
                <c:pt idx="758">
                  <c:v>0.55130000000000001</c:v>
                </c:pt>
                <c:pt idx="759">
                  <c:v>0.55200000000000005</c:v>
                </c:pt>
                <c:pt idx="760">
                  <c:v>0.5524</c:v>
                </c:pt>
                <c:pt idx="761">
                  <c:v>0.55159999999999998</c:v>
                </c:pt>
                <c:pt idx="762">
                  <c:v>0.55049999999999999</c:v>
                </c:pt>
                <c:pt idx="763">
                  <c:v>0.54990000000000006</c:v>
                </c:pt>
                <c:pt idx="764">
                  <c:v>0.55000000000000004</c:v>
                </c:pt>
                <c:pt idx="765">
                  <c:v>0.55049999999999999</c:v>
                </c:pt>
                <c:pt idx="766">
                  <c:v>0.55120000000000002</c:v>
                </c:pt>
                <c:pt idx="767">
                  <c:v>0.55210000000000004</c:v>
                </c:pt>
                <c:pt idx="768">
                  <c:v>0.55310000000000004</c:v>
                </c:pt>
                <c:pt idx="769">
                  <c:v>0.55420000000000003</c:v>
                </c:pt>
                <c:pt idx="770">
                  <c:v>0.5554</c:v>
                </c:pt>
                <c:pt idx="771">
                  <c:v>0.55640000000000001</c:v>
                </c:pt>
                <c:pt idx="772">
                  <c:v>0.5575</c:v>
                </c:pt>
                <c:pt idx="773">
                  <c:v>0.55840000000000001</c:v>
                </c:pt>
                <c:pt idx="774">
                  <c:v>0.55940000000000001</c:v>
                </c:pt>
                <c:pt idx="775">
                  <c:v>0.55940000000000001</c:v>
                </c:pt>
                <c:pt idx="776">
                  <c:v>0.5595</c:v>
                </c:pt>
                <c:pt idx="777">
                  <c:v>0.56020000000000003</c:v>
                </c:pt>
                <c:pt idx="778">
                  <c:v>0.56120000000000003</c:v>
                </c:pt>
                <c:pt idx="779">
                  <c:v>0.56210000000000004</c:v>
                </c:pt>
                <c:pt idx="780">
                  <c:v>0.56299999999999994</c:v>
                </c:pt>
                <c:pt idx="781">
                  <c:v>0.56399999999999995</c:v>
                </c:pt>
                <c:pt idx="782">
                  <c:v>0.56499999999999995</c:v>
                </c:pt>
                <c:pt idx="783">
                  <c:v>0.56599999999999995</c:v>
                </c:pt>
                <c:pt idx="784">
                  <c:v>0.56689999999999996</c:v>
                </c:pt>
                <c:pt idx="785">
                  <c:v>0.56769999999999998</c:v>
                </c:pt>
                <c:pt idx="786">
                  <c:v>0.56869999999999998</c:v>
                </c:pt>
                <c:pt idx="787">
                  <c:v>0.56969999999999998</c:v>
                </c:pt>
                <c:pt idx="788">
                  <c:v>0.5706</c:v>
                </c:pt>
                <c:pt idx="789">
                  <c:v>0.57140000000000002</c:v>
                </c:pt>
                <c:pt idx="790">
                  <c:v>0.57230000000000003</c:v>
                </c:pt>
                <c:pt idx="791">
                  <c:v>0.57330000000000003</c:v>
                </c:pt>
                <c:pt idx="792">
                  <c:v>0.57430000000000003</c:v>
                </c:pt>
                <c:pt idx="793">
                  <c:v>0.57540000000000002</c:v>
                </c:pt>
                <c:pt idx="794">
                  <c:v>0.5766</c:v>
                </c:pt>
                <c:pt idx="795">
                  <c:v>0.57799999999999996</c:v>
                </c:pt>
                <c:pt idx="796">
                  <c:v>0.57950000000000002</c:v>
                </c:pt>
                <c:pt idx="797">
                  <c:v>0.58099999999999996</c:v>
                </c:pt>
                <c:pt idx="798">
                  <c:v>0.58289999999999997</c:v>
                </c:pt>
                <c:pt idx="799">
                  <c:v>0.58479999999999999</c:v>
                </c:pt>
                <c:pt idx="800">
                  <c:v>0.58650000000000002</c:v>
                </c:pt>
                <c:pt idx="801">
                  <c:v>0.58740000000000003</c:v>
                </c:pt>
                <c:pt idx="802">
                  <c:v>0.58709999999999996</c:v>
                </c:pt>
                <c:pt idx="803">
                  <c:v>0.58550000000000002</c:v>
                </c:pt>
                <c:pt idx="804">
                  <c:v>0.58430000000000004</c:v>
                </c:pt>
                <c:pt idx="805">
                  <c:v>0.58379999999999999</c:v>
                </c:pt>
                <c:pt idx="806">
                  <c:v>0.58389999999999997</c:v>
                </c:pt>
                <c:pt idx="807">
                  <c:v>0.58420000000000005</c:v>
                </c:pt>
                <c:pt idx="808">
                  <c:v>0.5847</c:v>
                </c:pt>
                <c:pt idx="809">
                  <c:v>0.58520000000000005</c:v>
                </c:pt>
                <c:pt idx="810">
                  <c:v>0.5857</c:v>
                </c:pt>
                <c:pt idx="811">
                  <c:v>0.58640000000000003</c:v>
                </c:pt>
                <c:pt idx="812">
                  <c:v>0.58689999999999998</c:v>
                </c:pt>
                <c:pt idx="813">
                  <c:v>0.58750000000000002</c:v>
                </c:pt>
                <c:pt idx="814">
                  <c:v>0.58809999999999996</c:v>
                </c:pt>
                <c:pt idx="815">
                  <c:v>0.58889999999999998</c:v>
                </c:pt>
                <c:pt idx="816">
                  <c:v>0.58989999999999998</c:v>
                </c:pt>
                <c:pt idx="817">
                  <c:v>0.59089999999999998</c:v>
                </c:pt>
                <c:pt idx="818">
                  <c:v>0.59189999999999998</c:v>
                </c:pt>
                <c:pt idx="819">
                  <c:v>0.59319999999999995</c:v>
                </c:pt>
                <c:pt idx="820">
                  <c:v>0.59460000000000002</c:v>
                </c:pt>
                <c:pt idx="821">
                  <c:v>0.59609999999999996</c:v>
                </c:pt>
                <c:pt idx="822">
                  <c:v>0.59760000000000002</c:v>
                </c:pt>
                <c:pt idx="823">
                  <c:v>0.59909999999999997</c:v>
                </c:pt>
                <c:pt idx="824">
                  <c:v>0.60060000000000002</c:v>
                </c:pt>
                <c:pt idx="825">
                  <c:v>0.60099999999999998</c:v>
                </c:pt>
                <c:pt idx="826">
                  <c:v>0.60019999999999996</c:v>
                </c:pt>
                <c:pt idx="827">
                  <c:v>0.59930000000000005</c:v>
                </c:pt>
                <c:pt idx="828">
                  <c:v>0.59840000000000004</c:v>
                </c:pt>
                <c:pt idx="829">
                  <c:v>0.5978</c:v>
                </c:pt>
                <c:pt idx="830">
                  <c:v>0.59730000000000005</c:v>
                </c:pt>
                <c:pt idx="831">
                  <c:v>0.59699999999999998</c:v>
                </c:pt>
                <c:pt idx="832">
                  <c:v>0.5968</c:v>
                </c:pt>
                <c:pt idx="833">
                  <c:v>0.59699999999999998</c:v>
                </c:pt>
                <c:pt idx="834">
                  <c:v>0.59719999999999995</c:v>
                </c:pt>
                <c:pt idx="835">
                  <c:v>0.59760000000000002</c:v>
                </c:pt>
                <c:pt idx="836">
                  <c:v>0.58489999999999998</c:v>
                </c:pt>
                <c:pt idx="837">
                  <c:v>0.56340000000000001</c:v>
                </c:pt>
                <c:pt idx="838">
                  <c:v>0.55169999999999997</c:v>
                </c:pt>
                <c:pt idx="839">
                  <c:v>0.54810000000000003</c:v>
                </c:pt>
                <c:pt idx="840">
                  <c:v>0.54779999999999995</c:v>
                </c:pt>
                <c:pt idx="841">
                  <c:v>0.54830000000000001</c:v>
                </c:pt>
                <c:pt idx="842">
                  <c:v>0.54900000000000004</c:v>
                </c:pt>
                <c:pt idx="843">
                  <c:v>0.54920000000000002</c:v>
                </c:pt>
                <c:pt idx="844">
                  <c:v>0.54610000000000003</c:v>
                </c:pt>
                <c:pt idx="845">
                  <c:v>0.54120000000000001</c:v>
                </c:pt>
                <c:pt idx="846">
                  <c:v>0.53559999999999997</c:v>
                </c:pt>
                <c:pt idx="847">
                  <c:v>0.52580000000000005</c:v>
                </c:pt>
                <c:pt idx="848">
                  <c:v>0.5181</c:v>
                </c:pt>
                <c:pt idx="849">
                  <c:v>0.50970000000000004</c:v>
                </c:pt>
                <c:pt idx="850">
                  <c:v>0.4824</c:v>
                </c:pt>
                <c:pt idx="851">
                  <c:v>0.46529999999999999</c:v>
                </c:pt>
                <c:pt idx="852">
                  <c:v>0.46010000000000001</c:v>
                </c:pt>
                <c:pt idx="853">
                  <c:v>0.45950000000000002</c:v>
                </c:pt>
                <c:pt idx="854">
                  <c:v>0.45989999999999998</c:v>
                </c:pt>
                <c:pt idx="855">
                  <c:v>0.46029999999999999</c:v>
                </c:pt>
                <c:pt idx="856">
                  <c:v>0.4607</c:v>
                </c:pt>
                <c:pt idx="857">
                  <c:v>0.46139999999999998</c:v>
                </c:pt>
                <c:pt idx="858">
                  <c:v>0.46229999999999999</c:v>
                </c:pt>
                <c:pt idx="859">
                  <c:v>0.46339999999999998</c:v>
                </c:pt>
                <c:pt idx="860">
                  <c:v>0.46460000000000001</c:v>
                </c:pt>
                <c:pt idx="861">
                  <c:v>0.46579999999999999</c:v>
                </c:pt>
                <c:pt idx="862">
                  <c:v>0.46710000000000002</c:v>
                </c:pt>
                <c:pt idx="863">
                  <c:v>0.46829999999999999</c:v>
                </c:pt>
                <c:pt idx="864">
                  <c:v>0.4698</c:v>
                </c:pt>
                <c:pt idx="865">
                  <c:v>0.47120000000000001</c:v>
                </c:pt>
                <c:pt idx="866">
                  <c:v>0.4728</c:v>
                </c:pt>
                <c:pt idx="867">
                  <c:v>0.47449999999999998</c:v>
                </c:pt>
                <c:pt idx="868">
                  <c:v>0.4763</c:v>
                </c:pt>
                <c:pt idx="869">
                  <c:v>0.47820000000000001</c:v>
                </c:pt>
                <c:pt idx="870">
                  <c:v>0.47989999999999999</c:v>
                </c:pt>
                <c:pt idx="871">
                  <c:v>0.48099999999999998</c:v>
                </c:pt>
                <c:pt idx="872">
                  <c:v>0.48180000000000001</c:v>
                </c:pt>
                <c:pt idx="873">
                  <c:v>0.4824</c:v>
                </c:pt>
                <c:pt idx="874">
                  <c:v>0.48299999999999998</c:v>
                </c:pt>
                <c:pt idx="875">
                  <c:v>0.48349999999999999</c:v>
                </c:pt>
                <c:pt idx="876">
                  <c:v>0.48409999999999997</c:v>
                </c:pt>
                <c:pt idx="877">
                  <c:v>0.48470000000000002</c:v>
                </c:pt>
                <c:pt idx="878">
                  <c:v>0.48549999999999999</c:v>
                </c:pt>
                <c:pt idx="879">
                  <c:v>0.4864</c:v>
                </c:pt>
                <c:pt idx="880">
                  <c:v>0.4874</c:v>
                </c:pt>
                <c:pt idx="881">
                  <c:v>0.4884</c:v>
                </c:pt>
                <c:pt idx="882">
                  <c:v>0.4894</c:v>
                </c:pt>
                <c:pt idx="883">
                  <c:v>0.49030000000000001</c:v>
                </c:pt>
                <c:pt idx="884">
                  <c:v>0.4914</c:v>
                </c:pt>
                <c:pt idx="885">
                  <c:v>0.49270000000000003</c:v>
                </c:pt>
                <c:pt idx="886">
                  <c:v>0.49399999999999999</c:v>
                </c:pt>
                <c:pt idx="887">
                  <c:v>0.4955</c:v>
                </c:pt>
                <c:pt idx="888">
                  <c:v>0.49690000000000001</c:v>
                </c:pt>
                <c:pt idx="889">
                  <c:v>0.49840000000000001</c:v>
                </c:pt>
                <c:pt idx="890">
                  <c:v>0.50009999999999999</c:v>
                </c:pt>
                <c:pt idx="891">
                  <c:v>0.50170000000000003</c:v>
                </c:pt>
                <c:pt idx="892">
                  <c:v>0.50329999999999997</c:v>
                </c:pt>
                <c:pt idx="893">
                  <c:v>0.50470000000000004</c:v>
                </c:pt>
                <c:pt idx="894">
                  <c:v>0.50609999999999999</c:v>
                </c:pt>
                <c:pt idx="895">
                  <c:v>0.50729999999999997</c:v>
                </c:pt>
                <c:pt idx="896">
                  <c:v>0.50819999999999999</c:v>
                </c:pt>
                <c:pt idx="897">
                  <c:v>0.50870000000000004</c:v>
                </c:pt>
                <c:pt idx="898">
                  <c:v>0.50870000000000004</c:v>
                </c:pt>
                <c:pt idx="899">
                  <c:v>0.50870000000000004</c:v>
                </c:pt>
                <c:pt idx="900">
                  <c:v>0.50900000000000001</c:v>
                </c:pt>
                <c:pt idx="901">
                  <c:v>0.50939999999999996</c:v>
                </c:pt>
                <c:pt idx="902">
                  <c:v>0.51</c:v>
                </c:pt>
                <c:pt idx="903">
                  <c:v>0.51070000000000004</c:v>
                </c:pt>
                <c:pt idx="904">
                  <c:v>0.51160000000000005</c:v>
                </c:pt>
                <c:pt idx="905">
                  <c:v>0.51259999999999994</c:v>
                </c:pt>
                <c:pt idx="906">
                  <c:v>0.51339999999999997</c:v>
                </c:pt>
                <c:pt idx="907">
                  <c:v>0.51400000000000001</c:v>
                </c:pt>
                <c:pt idx="908">
                  <c:v>0.51480000000000004</c:v>
                </c:pt>
                <c:pt idx="909">
                  <c:v>0.51549999999999996</c:v>
                </c:pt>
                <c:pt idx="910">
                  <c:v>0.51600000000000001</c:v>
                </c:pt>
                <c:pt idx="911">
                  <c:v>0.51619999999999999</c:v>
                </c:pt>
                <c:pt idx="912">
                  <c:v>0.51680000000000004</c:v>
                </c:pt>
                <c:pt idx="913">
                  <c:v>0.51749999999999996</c:v>
                </c:pt>
                <c:pt idx="914">
                  <c:v>0.51839999999999997</c:v>
                </c:pt>
                <c:pt idx="915">
                  <c:v>0.51939999999999997</c:v>
                </c:pt>
                <c:pt idx="916">
                  <c:v>0.52039999999999997</c:v>
                </c:pt>
                <c:pt idx="917">
                  <c:v>0.52139999999999997</c:v>
                </c:pt>
                <c:pt idx="918">
                  <c:v>0.52239999999999998</c:v>
                </c:pt>
                <c:pt idx="919">
                  <c:v>0.5232</c:v>
                </c:pt>
                <c:pt idx="920">
                  <c:v>0.52400000000000002</c:v>
                </c:pt>
                <c:pt idx="921">
                  <c:v>0.52480000000000004</c:v>
                </c:pt>
                <c:pt idx="922">
                  <c:v>0.52569999999999995</c:v>
                </c:pt>
                <c:pt idx="923">
                  <c:v>0.52649999999999997</c:v>
                </c:pt>
                <c:pt idx="924">
                  <c:v>0.52700000000000002</c:v>
                </c:pt>
                <c:pt idx="925">
                  <c:v>0.52749999999999997</c:v>
                </c:pt>
                <c:pt idx="926">
                  <c:v>0.5282</c:v>
                </c:pt>
                <c:pt idx="927">
                  <c:v>0.52869999999999995</c:v>
                </c:pt>
                <c:pt idx="928">
                  <c:v>0.52910000000000001</c:v>
                </c:pt>
                <c:pt idx="929">
                  <c:v>0.52959999999999996</c:v>
                </c:pt>
                <c:pt idx="930">
                  <c:v>0.53029999999999999</c:v>
                </c:pt>
                <c:pt idx="931">
                  <c:v>0.53120000000000001</c:v>
                </c:pt>
                <c:pt idx="932">
                  <c:v>0.53210000000000002</c:v>
                </c:pt>
                <c:pt idx="933">
                  <c:v>0.53300000000000003</c:v>
                </c:pt>
                <c:pt idx="934">
                  <c:v>0.53159999999999996</c:v>
                </c:pt>
                <c:pt idx="935">
                  <c:v>0.51719999999999999</c:v>
                </c:pt>
                <c:pt idx="936">
                  <c:v>0.50749999999999995</c:v>
                </c:pt>
                <c:pt idx="937">
                  <c:v>0.50429999999999997</c:v>
                </c:pt>
                <c:pt idx="938">
                  <c:v>0.50380000000000003</c:v>
                </c:pt>
                <c:pt idx="939">
                  <c:v>0.50390000000000001</c:v>
                </c:pt>
                <c:pt idx="940">
                  <c:v>0.50390000000000001</c:v>
                </c:pt>
                <c:pt idx="941">
                  <c:v>0.50380000000000003</c:v>
                </c:pt>
                <c:pt idx="942">
                  <c:v>0.50380000000000003</c:v>
                </c:pt>
                <c:pt idx="943">
                  <c:v>0.504</c:v>
                </c:pt>
                <c:pt idx="944">
                  <c:v>0.50409999999999999</c:v>
                </c:pt>
                <c:pt idx="945">
                  <c:v>0.50409999999999999</c:v>
                </c:pt>
                <c:pt idx="946">
                  <c:v>0.50449999999999995</c:v>
                </c:pt>
                <c:pt idx="947">
                  <c:v>0.505</c:v>
                </c:pt>
                <c:pt idx="948">
                  <c:v>0.50580000000000003</c:v>
                </c:pt>
                <c:pt idx="949">
                  <c:v>0.50660000000000005</c:v>
                </c:pt>
                <c:pt idx="950">
                  <c:v>0.50749999999999995</c:v>
                </c:pt>
                <c:pt idx="951">
                  <c:v>0.50839999999999996</c:v>
                </c:pt>
                <c:pt idx="952">
                  <c:v>0.50929999999999997</c:v>
                </c:pt>
                <c:pt idx="953">
                  <c:v>0.51039999999999996</c:v>
                </c:pt>
                <c:pt idx="954">
                  <c:v>0.51149999999999995</c:v>
                </c:pt>
                <c:pt idx="955">
                  <c:v>0.51280000000000003</c:v>
                </c:pt>
                <c:pt idx="956">
                  <c:v>0.5141</c:v>
                </c:pt>
                <c:pt idx="957">
                  <c:v>0.51570000000000005</c:v>
                </c:pt>
                <c:pt idx="958">
                  <c:v>0.51739999999999997</c:v>
                </c:pt>
                <c:pt idx="959">
                  <c:v>0.51929999999999998</c:v>
                </c:pt>
                <c:pt idx="960">
                  <c:v>0.52100000000000002</c:v>
                </c:pt>
                <c:pt idx="961">
                  <c:v>0.52270000000000005</c:v>
                </c:pt>
                <c:pt idx="962">
                  <c:v>0.52410000000000001</c:v>
                </c:pt>
                <c:pt idx="963">
                  <c:v>0.52539999999999998</c:v>
                </c:pt>
                <c:pt idx="964">
                  <c:v>0.52669999999999995</c:v>
                </c:pt>
                <c:pt idx="965">
                  <c:v>0.52769999999999995</c:v>
                </c:pt>
                <c:pt idx="966">
                  <c:v>0.52839999999999998</c:v>
                </c:pt>
                <c:pt idx="967">
                  <c:v>0.52890000000000004</c:v>
                </c:pt>
                <c:pt idx="968">
                  <c:v>0.52949999999999997</c:v>
                </c:pt>
                <c:pt idx="969">
                  <c:v>0.5302</c:v>
                </c:pt>
                <c:pt idx="970">
                  <c:v>0.53090000000000004</c:v>
                </c:pt>
                <c:pt idx="971">
                  <c:v>0.53180000000000005</c:v>
                </c:pt>
                <c:pt idx="972">
                  <c:v>0.53280000000000005</c:v>
                </c:pt>
                <c:pt idx="973">
                  <c:v>0.53390000000000004</c:v>
                </c:pt>
                <c:pt idx="974">
                  <c:v>0.53490000000000004</c:v>
                </c:pt>
                <c:pt idx="975">
                  <c:v>0.53590000000000004</c:v>
                </c:pt>
                <c:pt idx="976">
                  <c:v>0.53690000000000004</c:v>
                </c:pt>
                <c:pt idx="977">
                  <c:v>0.53800000000000003</c:v>
                </c:pt>
                <c:pt idx="978">
                  <c:v>0.53920000000000001</c:v>
                </c:pt>
                <c:pt idx="979">
                  <c:v>0.5403</c:v>
                </c:pt>
                <c:pt idx="980">
                  <c:v>0.54149999999999998</c:v>
                </c:pt>
                <c:pt idx="981">
                  <c:v>0.54259999999999997</c:v>
                </c:pt>
                <c:pt idx="982">
                  <c:v>0.54379999999999995</c:v>
                </c:pt>
                <c:pt idx="983">
                  <c:v>0.54490000000000005</c:v>
                </c:pt>
                <c:pt idx="984">
                  <c:v>0.54600000000000004</c:v>
                </c:pt>
                <c:pt idx="985">
                  <c:v>0.54710000000000003</c:v>
                </c:pt>
                <c:pt idx="986">
                  <c:v>0.54810000000000003</c:v>
                </c:pt>
                <c:pt idx="987">
                  <c:v>0.54910000000000003</c:v>
                </c:pt>
                <c:pt idx="988">
                  <c:v>0.54990000000000006</c:v>
                </c:pt>
                <c:pt idx="989">
                  <c:v>0.54890000000000005</c:v>
                </c:pt>
                <c:pt idx="990">
                  <c:v>0.54810000000000003</c:v>
                </c:pt>
                <c:pt idx="991">
                  <c:v>0.5484</c:v>
                </c:pt>
                <c:pt idx="992">
                  <c:v>0.54930000000000001</c:v>
                </c:pt>
                <c:pt idx="993">
                  <c:v>0.55030000000000001</c:v>
                </c:pt>
                <c:pt idx="994">
                  <c:v>0.55120000000000002</c:v>
                </c:pt>
                <c:pt idx="995">
                  <c:v>0.55230000000000001</c:v>
                </c:pt>
                <c:pt idx="996">
                  <c:v>0.55320000000000003</c:v>
                </c:pt>
                <c:pt idx="997">
                  <c:v>0.55420000000000003</c:v>
                </c:pt>
                <c:pt idx="998">
                  <c:v>0.55520000000000003</c:v>
                </c:pt>
                <c:pt idx="999">
                  <c:v>0.55649999999999999</c:v>
                </c:pt>
                <c:pt idx="1000">
                  <c:v>0.55759999999999998</c:v>
                </c:pt>
                <c:pt idx="1001">
                  <c:v>0.55859999999999999</c:v>
                </c:pt>
                <c:pt idx="1002">
                  <c:v>0.56000000000000005</c:v>
                </c:pt>
                <c:pt idx="1003">
                  <c:v>0.56140000000000001</c:v>
                </c:pt>
                <c:pt idx="1004">
                  <c:v>0.56289999999999996</c:v>
                </c:pt>
                <c:pt idx="1005">
                  <c:v>0.56440000000000001</c:v>
                </c:pt>
                <c:pt idx="1006">
                  <c:v>0.56599999999999995</c:v>
                </c:pt>
                <c:pt idx="1007">
                  <c:v>0.56720000000000004</c:v>
                </c:pt>
                <c:pt idx="1008">
                  <c:v>0.5675</c:v>
                </c:pt>
                <c:pt idx="1009">
                  <c:v>0.5675</c:v>
                </c:pt>
                <c:pt idx="1010">
                  <c:v>0.56510000000000005</c:v>
                </c:pt>
                <c:pt idx="1011">
                  <c:v>0.55249999999999999</c:v>
                </c:pt>
                <c:pt idx="1012">
                  <c:v>0.54369999999999996</c:v>
                </c:pt>
                <c:pt idx="1013">
                  <c:v>0.54090000000000005</c:v>
                </c:pt>
                <c:pt idx="1014">
                  <c:v>0.54079999999999995</c:v>
                </c:pt>
                <c:pt idx="1015">
                  <c:v>0.5413</c:v>
                </c:pt>
                <c:pt idx="1016">
                  <c:v>0.54169999999999996</c:v>
                </c:pt>
                <c:pt idx="1017">
                  <c:v>0.54210000000000003</c:v>
                </c:pt>
                <c:pt idx="1018">
                  <c:v>0.54259999999999997</c:v>
                </c:pt>
                <c:pt idx="1019">
                  <c:v>0.54310000000000003</c:v>
                </c:pt>
                <c:pt idx="1020">
                  <c:v>0.54359999999999997</c:v>
                </c:pt>
                <c:pt idx="1021">
                  <c:v>0.54430000000000001</c:v>
                </c:pt>
                <c:pt idx="1022">
                  <c:v>0.54520000000000002</c:v>
                </c:pt>
                <c:pt idx="1023">
                  <c:v>0.54620000000000002</c:v>
                </c:pt>
                <c:pt idx="1024">
                  <c:v>0.54730000000000001</c:v>
                </c:pt>
                <c:pt idx="1025">
                  <c:v>0.54859999999999998</c:v>
                </c:pt>
                <c:pt idx="1026">
                  <c:v>0.55000000000000004</c:v>
                </c:pt>
                <c:pt idx="1027">
                  <c:v>0.55149999999999999</c:v>
                </c:pt>
                <c:pt idx="1028">
                  <c:v>0.55300000000000005</c:v>
                </c:pt>
                <c:pt idx="1029">
                  <c:v>0.55410000000000004</c:v>
                </c:pt>
                <c:pt idx="1030">
                  <c:v>0.55500000000000005</c:v>
                </c:pt>
                <c:pt idx="1031">
                  <c:v>0.55589999999999995</c:v>
                </c:pt>
                <c:pt idx="1032">
                  <c:v>0.55710000000000004</c:v>
                </c:pt>
                <c:pt idx="1033">
                  <c:v>0.55820000000000003</c:v>
                </c:pt>
                <c:pt idx="1034">
                  <c:v>0.55900000000000005</c:v>
                </c:pt>
                <c:pt idx="1035">
                  <c:v>0.55959999999999999</c:v>
                </c:pt>
                <c:pt idx="1036">
                  <c:v>0.56000000000000005</c:v>
                </c:pt>
                <c:pt idx="1037">
                  <c:v>0.5605</c:v>
                </c:pt>
                <c:pt idx="1038">
                  <c:v>0.56100000000000005</c:v>
                </c:pt>
                <c:pt idx="1039">
                  <c:v>0.56159999999999999</c:v>
                </c:pt>
                <c:pt idx="1040">
                  <c:v>0.5625</c:v>
                </c:pt>
                <c:pt idx="1041">
                  <c:v>0.56330000000000002</c:v>
                </c:pt>
                <c:pt idx="1042">
                  <c:v>0.56430000000000002</c:v>
                </c:pt>
                <c:pt idx="1043">
                  <c:v>0.56499999999999995</c:v>
                </c:pt>
                <c:pt idx="1044">
                  <c:v>0.56589999999999996</c:v>
                </c:pt>
                <c:pt idx="1045">
                  <c:v>0.56689999999999996</c:v>
                </c:pt>
                <c:pt idx="1046">
                  <c:v>0.56769999999999998</c:v>
                </c:pt>
                <c:pt idx="1047">
                  <c:v>0.56859999999999999</c:v>
                </c:pt>
                <c:pt idx="1048">
                  <c:v>0.56950000000000001</c:v>
                </c:pt>
                <c:pt idx="1049">
                  <c:v>0.56989999999999996</c:v>
                </c:pt>
                <c:pt idx="1050">
                  <c:v>0.57030000000000003</c:v>
                </c:pt>
                <c:pt idx="1051">
                  <c:v>0.57099999999999995</c:v>
                </c:pt>
                <c:pt idx="1052">
                  <c:v>0.57189999999999996</c:v>
                </c:pt>
                <c:pt idx="1053">
                  <c:v>0.57299999999999995</c:v>
                </c:pt>
                <c:pt idx="1054">
                  <c:v>0.57420000000000004</c:v>
                </c:pt>
                <c:pt idx="1055">
                  <c:v>0.57530000000000003</c:v>
                </c:pt>
                <c:pt idx="1056">
                  <c:v>0.57630000000000003</c:v>
                </c:pt>
                <c:pt idx="1057">
                  <c:v>0.57709999999999995</c:v>
                </c:pt>
                <c:pt idx="1058">
                  <c:v>0.57799999999999996</c:v>
                </c:pt>
                <c:pt idx="1059">
                  <c:v>0.57879999999999998</c:v>
                </c:pt>
                <c:pt idx="1060">
                  <c:v>0.5796</c:v>
                </c:pt>
                <c:pt idx="1061">
                  <c:v>0.5806</c:v>
                </c:pt>
                <c:pt idx="1062">
                  <c:v>0.58160000000000001</c:v>
                </c:pt>
                <c:pt idx="1063">
                  <c:v>0.58260000000000001</c:v>
                </c:pt>
                <c:pt idx="1064">
                  <c:v>0.58360000000000001</c:v>
                </c:pt>
                <c:pt idx="1065">
                  <c:v>0.58450000000000002</c:v>
                </c:pt>
                <c:pt idx="1066">
                  <c:v>0.58560000000000001</c:v>
                </c:pt>
                <c:pt idx="1067">
                  <c:v>0.5867</c:v>
                </c:pt>
                <c:pt idx="1068">
                  <c:v>0.58779999999999999</c:v>
                </c:pt>
                <c:pt idx="1069">
                  <c:v>0.58899999999999997</c:v>
                </c:pt>
                <c:pt idx="1070">
                  <c:v>0.59019999999999995</c:v>
                </c:pt>
                <c:pt idx="1071">
                  <c:v>0.59089999999999998</c:v>
                </c:pt>
                <c:pt idx="1072">
                  <c:v>0.59189999999999998</c:v>
                </c:pt>
                <c:pt idx="1073">
                  <c:v>0.59330000000000005</c:v>
                </c:pt>
                <c:pt idx="1074">
                  <c:v>0.59470000000000001</c:v>
                </c:pt>
                <c:pt idx="1075">
                  <c:v>0.59609999999999996</c:v>
                </c:pt>
                <c:pt idx="1076">
                  <c:v>0.59709999999999996</c:v>
                </c:pt>
                <c:pt idx="1077">
                  <c:v>0.59770000000000001</c:v>
                </c:pt>
                <c:pt idx="1078">
                  <c:v>0.59799999999999998</c:v>
                </c:pt>
                <c:pt idx="1079">
                  <c:v>0.59799999999999998</c:v>
                </c:pt>
                <c:pt idx="1080">
                  <c:v>0.59819999999999995</c:v>
                </c:pt>
                <c:pt idx="1081">
                  <c:v>0.59840000000000004</c:v>
                </c:pt>
                <c:pt idx="1082">
                  <c:v>0.5988</c:v>
                </c:pt>
                <c:pt idx="1083">
                  <c:v>0.59940000000000004</c:v>
                </c:pt>
                <c:pt idx="1084">
                  <c:v>0.6</c:v>
                </c:pt>
                <c:pt idx="1085">
                  <c:v>0.60050000000000003</c:v>
                </c:pt>
                <c:pt idx="1086">
                  <c:v>0.60099999999999998</c:v>
                </c:pt>
                <c:pt idx="1087">
                  <c:v>0.60170000000000001</c:v>
                </c:pt>
                <c:pt idx="1088">
                  <c:v>0.60229999999999995</c:v>
                </c:pt>
                <c:pt idx="1089">
                  <c:v>0.60319999999999996</c:v>
                </c:pt>
                <c:pt idx="1090">
                  <c:v>0.60409999999999997</c:v>
                </c:pt>
                <c:pt idx="1091">
                  <c:v>0.6048</c:v>
                </c:pt>
                <c:pt idx="1092">
                  <c:v>0.60519999999999996</c:v>
                </c:pt>
                <c:pt idx="1093">
                  <c:v>0.60589999999999999</c:v>
                </c:pt>
                <c:pt idx="1094">
                  <c:v>0.60699999999999998</c:v>
                </c:pt>
                <c:pt idx="1095">
                  <c:v>0.60829999999999995</c:v>
                </c:pt>
                <c:pt idx="1096">
                  <c:v>0.60819999999999996</c:v>
                </c:pt>
                <c:pt idx="1097">
                  <c:v>0.60740000000000005</c:v>
                </c:pt>
                <c:pt idx="1098">
                  <c:v>0.60770000000000002</c:v>
                </c:pt>
                <c:pt idx="1099">
                  <c:v>0.60909999999999997</c:v>
                </c:pt>
                <c:pt idx="1100">
                  <c:v>0.61040000000000005</c:v>
                </c:pt>
                <c:pt idx="1101">
                  <c:v>0.61099999999999999</c:v>
                </c:pt>
                <c:pt idx="1102">
                  <c:v>0.61160000000000003</c:v>
                </c:pt>
                <c:pt idx="1103">
                  <c:v>0.61209999999999998</c:v>
                </c:pt>
                <c:pt idx="1104">
                  <c:v>0.61250000000000004</c:v>
                </c:pt>
                <c:pt idx="1105">
                  <c:v>0.61299999999999999</c:v>
                </c:pt>
                <c:pt idx="1106">
                  <c:v>0.61299999999999999</c:v>
                </c:pt>
                <c:pt idx="1107">
                  <c:v>0.61309999999999998</c:v>
                </c:pt>
                <c:pt idx="1108">
                  <c:v>0.61339999999999995</c:v>
                </c:pt>
                <c:pt idx="1109">
                  <c:v>0.61409999999999998</c:v>
                </c:pt>
                <c:pt idx="1110">
                  <c:v>0.61499999999999999</c:v>
                </c:pt>
                <c:pt idx="1111">
                  <c:v>0.6159</c:v>
                </c:pt>
                <c:pt idx="1112">
                  <c:v>0.6169</c:v>
                </c:pt>
                <c:pt idx="1113">
                  <c:v>0.61770000000000003</c:v>
                </c:pt>
                <c:pt idx="1114">
                  <c:v>0.61860000000000004</c:v>
                </c:pt>
                <c:pt idx="1115">
                  <c:v>0.61950000000000005</c:v>
                </c:pt>
                <c:pt idx="1116">
                  <c:v>0.62050000000000005</c:v>
                </c:pt>
                <c:pt idx="1117">
                  <c:v>0.62129999999999996</c:v>
                </c:pt>
                <c:pt idx="1118">
                  <c:v>0.62229999999999996</c:v>
                </c:pt>
                <c:pt idx="1119">
                  <c:v>0.62329999999999997</c:v>
                </c:pt>
                <c:pt idx="1120">
                  <c:v>0.62429999999999997</c:v>
                </c:pt>
                <c:pt idx="1121">
                  <c:v>0.62529999999999997</c:v>
                </c:pt>
                <c:pt idx="1122">
                  <c:v>0.62639999999999996</c:v>
                </c:pt>
                <c:pt idx="1123">
                  <c:v>0.62749999999999995</c:v>
                </c:pt>
                <c:pt idx="1124">
                  <c:v>0.62849999999999995</c:v>
                </c:pt>
                <c:pt idx="1125">
                  <c:v>0.62939999999999996</c:v>
                </c:pt>
                <c:pt idx="1126">
                  <c:v>0.63009999999999999</c:v>
                </c:pt>
                <c:pt idx="1127">
                  <c:v>0.63080000000000003</c:v>
                </c:pt>
                <c:pt idx="1128">
                  <c:v>0.63160000000000005</c:v>
                </c:pt>
                <c:pt idx="1129">
                  <c:v>0.63239999999999996</c:v>
                </c:pt>
                <c:pt idx="1130">
                  <c:v>0.63319999999999999</c:v>
                </c:pt>
                <c:pt idx="1131">
                  <c:v>0.63400000000000001</c:v>
                </c:pt>
                <c:pt idx="1132">
                  <c:v>0.63490000000000002</c:v>
                </c:pt>
                <c:pt idx="1133">
                  <c:v>0.63590000000000002</c:v>
                </c:pt>
                <c:pt idx="1134">
                  <c:v>0.63690000000000002</c:v>
                </c:pt>
                <c:pt idx="1135">
                  <c:v>0.63790000000000002</c:v>
                </c:pt>
                <c:pt idx="1136">
                  <c:v>0.63900000000000001</c:v>
                </c:pt>
                <c:pt idx="1137">
                  <c:v>0.64019999999999999</c:v>
                </c:pt>
                <c:pt idx="1138">
                  <c:v>0.64119999999999999</c:v>
                </c:pt>
                <c:pt idx="1139">
                  <c:v>0.64159999999999995</c:v>
                </c:pt>
                <c:pt idx="1140">
                  <c:v>0.64200000000000002</c:v>
                </c:pt>
                <c:pt idx="1141">
                  <c:v>0.64300000000000002</c:v>
                </c:pt>
                <c:pt idx="1142">
                  <c:v>0.64429999999999998</c:v>
                </c:pt>
                <c:pt idx="1143">
                  <c:v>0.64580000000000004</c:v>
                </c:pt>
                <c:pt idx="1144">
                  <c:v>0.6472</c:v>
                </c:pt>
                <c:pt idx="1145">
                  <c:v>0.6482</c:v>
                </c:pt>
                <c:pt idx="1146">
                  <c:v>0.64900000000000002</c:v>
                </c:pt>
                <c:pt idx="1147">
                  <c:v>0.64929999999999999</c:v>
                </c:pt>
                <c:pt idx="1148">
                  <c:v>0.6492</c:v>
                </c:pt>
                <c:pt idx="1149">
                  <c:v>0.64910000000000001</c:v>
                </c:pt>
                <c:pt idx="1150">
                  <c:v>0.64929999999999999</c:v>
                </c:pt>
                <c:pt idx="1151">
                  <c:v>0.64949999999999997</c:v>
                </c:pt>
                <c:pt idx="1152">
                  <c:v>0.64980000000000004</c:v>
                </c:pt>
                <c:pt idx="1153">
                  <c:v>0.6502</c:v>
                </c:pt>
                <c:pt idx="1154">
                  <c:v>0.65039999999999998</c:v>
                </c:pt>
                <c:pt idx="1155">
                  <c:v>0.65029999999999999</c:v>
                </c:pt>
                <c:pt idx="1156">
                  <c:v>0.65049999999999997</c:v>
                </c:pt>
                <c:pt idx="1157">
                  <c:v>0.65059999999999996</c:v>
                </c:pt>
                <c:pt idx="1158">
                  <c:v>0.65100000000000002</c:v>
                </c:pt>
                <c:pt idx="1159">
                  <c:v>0.65159999999999996</c:v>
                </c:pt>
                <c:pt idx="1160">
                  <c:v>0.65239999999999998</c:v>
                </c:pt>
                <c:pt idx="1161">
                  <c:v>0.65329999999999999</c:v>
                </c:pt>
                <c:pt idx="1162">
                  <c:v>0.65439999999999998</c:v>
                </c:pt>
                <c:pt idx="1163">
                  <c:v>0.65549999999999997</c:v>
                </c:pt>
                <c:pt idx="1164">
                  <c:v>0.65659999999999996</c:v>
                </c:pt>
                <c:pt idx="1165">
                  <c:v>0.65780000000000005</c:v>
                </c:pt>
                <c:pt idx="1166">
                  <c:v>0.65810000000000002</c:v>
                </c:pt>
                <c:pt idx="1167">
                  <c:v>0.65090000000000003</c:v>
                </c:pt>
                <c:pt idx="1168">
                  <c:v>0.64459999999999995</c:v>
                </c:pt>
                <c:pt idx="1169">
                  <c:v>0.64200000000000002</c:v>
                </c:pt>
                <c:pt idx="1170">
                  <c:v>0.64149999999999996</c:v>
                </c:pt>
                <c:pt idx="1171">
                  <c:v>0.64159999999999995</c:v>
                </c:pt>
                <c:pt idx="1172">
                  <c:v>0.64149999999999996</c:v>
                </c:pt>
                <c:pt idx="1173">
                  <c:v>0.64139999999999997</c:v>
                </c:pt>
                <c:pt idx="1174">
                  <c:v>0.64119999999999999</c:v>
                </c:pt>
                <c:pt idx="1175">
                  <c:v>0.6411</c:v>
                </c:pt>
                <c:pt idx="1176">
                  <c:v>0.64129999999999998</c:v>
                </c:pt>
                <c:pt idx="1177">
                  <c:v>0.64180000000000004</c:v>
                </c:pt>
                <c:pt idx="1178">
                  <c:v>0.64229999999999998</c:v>
                </c:pt>
                <c:pt idx="1179">
                  <c:v>0.64290000000000003</c:v>
                </c:pt>
                <c:pt idx="1180">
                  <c:v>0.64370000000000005</c:v>
                </c:pt>
                <c:pt idx="1181">
                  <c:v>0.64459999999999995</c:v>
                </c:pt>
                <c:pt idx="1182">
                  <c:v>0.64539999999999997</c:v>
                </c:pt>
                <c:pt idx="1183">
                  <c:v>0.64600000000000002</c:v>
                </c:pt>
                <c:pt idx="1184">
                  <c:v>0.6462</c:v>
                </c:pt>
                <c:pt idx="1185">
                  <c:v>0.64670000000000005</c:v>
                </c:pt>
                <c:pt idx="1186">
                  <c:v>0.64749999999999996</c:v>
                </c:pt>
                <c:pt idx="1187">
                  <c:v>0.64849999999999997</c:v>
                </c:pt>
                <c:pt idx="1188">
                  <c:v>0.64929999999999999</c:v>
                </c:pt>
                <c:pt idx="1189">
                  <c:v>0.65029999999999999</c:v>
                </c:pt>
                <c:pt idx="1190">
                  <c:v>0.65129999999999999</c:v>
                </c:pt>
                <c:pt idx="1191">
                  <c:v>0.65210000000000001</c:v>
                </c:pt>
                <c:pt idx="1192">
                  <c:v>0.65290000000000004</c:v>
                </c:pt>
                <c:pt idx="1193">
                  <c:v>0.65380000000000005</c:v>
                </c:pt>
                <c:pt idx="1194">
                  <c:v>0.65469999999999995</c:v>
                </c:pt>
                <c:pt idx="1195">
                  <c:v>0.65539999999999998</c:v>
                </c:pt>
                <c:pt idx="1196">
                  <c:v>0.65580000000000005</c:v>
                </c:pt>
                <c:pt idx="1197">
                  <c:v>0.65649999999999997</c:v>
                </c:pt>
                <c:pt idx="1198">
                  <c:v>0.6573</c:v>
                </c:pt>
                <c:pt idx="1199">
                  <c:v>0.6573</c:v>
                </c:pt>
                <c:pt idx="1200">
                  <c:v>0.63229999999999997</c:v>
                </c:pt>
                <c:pt idx="1201">
                  <c:v>0.60870000000000002</c:v>
                </c:pt>
                <c:pt idx="1202">
                  <c:v>0.59940000000000004</c:v>
                </c:pt>
                <c:pt idx="1203">
                  <c:v>0.59819999999999995</c:v>
                </c:pt>
                <c:pt idx="1204">
                  <c:v>0.59909999999999997</c:v>
                </c:pt>
                <c:pt idx="1205">
                  <c:v>0.5998</c:v>
                </c:pt>
                <c:pt idx="1206">
                  <c:v>0.6</c:v>
                </c:pt>
                <c:pt idx="1207">
                  <c:v>0.59970000000000001</c:v>
                </c:pt>
                <c:pt idx="1208">
                  <c:v>0.59989999999999999</c:v>
                </c:pt>
                <c:pt idx="1209">
                  <c:v>0.60070000000000001</c:v>
                </c:pt>
                <c:pt idx="1210">
                  <c:v>0.60189999999999999</c:v>
                </c:pt>
                <c:pt idx="1211">
                  <c:v>0.60319999999999996</c:v>
                </c:pt>
                <c:pt idx="1212">
                  <c:v>0.60389999999999999</c:v>
                </c:pt>
                <c:pt idx="1213">
                  <c:v>0.60450000000000004</c:v>
                </c:pt>
                <c:pt idx="1214">
                  <c:v>0.60519999999999996</c:v>
                </c:pt>
                <c:pt idx="1215">
                  <c:v>0.60560000000000003</c:v>
                </c:pt>
                <c:pt idx="1216">
                  <c:v>0.60560000000000003</c:v>
                </c:pt>
                <c:pt idx="1217">
                  <c:v>0.60560000000000003</c:v>
                </c:pt>
                <c:pt idx="1218">
                  <c:v>0.60580000000000001</c:v>
                </c:pt>
                <c:pt idx="1219">
                  <c:v>0.60599999999999998</c:v>
                </c:pt>
                <c:pt idx="1220">
                  <c:v>0.60629999999999995</c:v>
                </c:pt>
                <c:pt idx="1221">
                  <c:v>0.60680000000000001</c:v>
                </c:pt>
                <c:pt idx="1222">
                  <c:v>0.60719999999999996</c:v>
                </c:pt>
                <c:pt idx="1223">
                  <c:v>0.60780000000000001</c:v>
                </c:pt>
                <c:pt idx="1224">
                  <c:v>0.60850000000000004</c:v>
                </c:pt>
                <c:pt idx="1225">
                  <c:v>0.60919999999999996</c:v>
                </c:pt>
                <c:pt idx="1226">
                  <c:v>0.6099</c:v>
                </c:pt>
                <c:pt idx="1227">
                  <c:v>0.61070000000000002</c:v>
                </c:pt>
                <c:pt idx="1228">
                  <c:v>0.61140000000000005</c:v>
                </c:pt>
                <c:pt idx="1229">
                  <c:v>0.61229999999999996</c:v>
                </c:pt>
                <c:pt idx="1230">
                  <c:v>0.61339999999999995</c:v>
                </c:pt>
                <c:pt idx="1231">
                  <c:v>0.61460000000000004</c:v>
                </c:pt>
                <c:pt idx="1232">
                  <c:v>0.61580000000000001</c:v>
                </c:pt>
                <c:pt idx="1233">
                  <c:v>0.61699999999999999</c:v>
                </c:pt>
                <c:pt idx="1234">
                  <c:v>0.61850000000000005</c:v>
                </c:pt>
                <c:pt idx="1235">
                  <c:v>0.62</c:v>
                </c:pt>
                <c:pt idx="1236">
                  <c:v>0.62150000000000005</c:v>
                </c:pt>
                <c:pt idx="1237">
                  <c:v>0.62290000000000001</c:v>
                </c:pt>
                <c:pt idx="1238">
                  <c:v>0.62350000000000005</c:v>
                </c:pt>
                <c:pt idx="1239">
                  <c:v>0.62309999999999999</c:v>
                </c:pt>
                <c:pt idx="1240">
                  <c:v>0.62280000000000002</c:v>
                </c:pt>
                <c:pt idx="1241">
                  <c:v>0.62260000000000004</c:v>
                </c:pt>
                <c:pt idx="1242">
                  <c:v>0.62260000000000004</c:v>
                </c:pt>
                <c:pt idx="1243">
                  <c:v>0.62280000000000002</c:v>
                </c:pt>
                <c:pt idx="1244">
                  <c:v>0.623</c:v>
                </c:pt>
                <c:pt idx="1245">
                  <c:v>0.62319999999999998</c:v>
                </c:pt>
                <c:pt idx="1246">
                  <c:v>0.62350000000000005</c:v>
                </c:pt>
                <c:pt idx="1247">
                  <c:v>0.62390000000000001</c:v>
                </c:pt>
                <c:pt idx="1248">
                  <c:v>0.62450000000000006</c:v>
                </c:pt>
                <c:pt idx="1249">
                  <c:v>0.62539999999999996</c:v>
                </c:pt>
                <c:pt idx="1250">
                  <c:v>0.62609999999999999</c:v>
                </c:pt>
                <c:pt idx="1251">
                  <c:v>0.62670000000000003</c:v>
                </c:pt>
                <c:pt idx="1252">
                  <c:v>0.62680000000000002</c:v>
                </c:pt>
                <c:pt idx="1253">
                  <c:v>0.627</c:v>
                </c:pt>
                <c:pt idx="1254">
                  <c:v>0.62739999999999996</c:v>
                </c:pt>
                <c:pt idx="1255">
                  <c:v>0.628</c:v>
                </c:pt>
                <c:pt idx="1256">
                  <c:v>0.62870000000000004</c:v>
                </c:pt>
                <c:pt idx="1257">
                  <c:v>0.62960000000000005</c:v>
                </c:pt>
                <c:pt idx="1258">
                  <c:v>0.63049999999999995</c:v>
                </c:pt>
                <c:pt idx="1259">
                  <c:v>0.63139999999999996</c:v>
                </c:pt>
                <c:pt idx="1260">
                  <c:v>0.63200000000000001</c:v>
                </c:pt>
                <c:pt idx="1261">
                  <c:v>0.63229999999999997</c:v>
                </c:pt>
                <c:pt idx="1262">
                  <c:v>0.63049999999999995</c:v>
                </c:pt>
                <c:pt idx="1263">
                  <c:v>0.62229999999999996</c:v>
                </c:pt>
                <c:pt idx="1264">
                  <c:v>0.61</c:v>
                </c:pt>
                <c:pt idx="1265">
                  <c:v>0.5958</c:v>
                </c:pt>
                <c:pt idx="1266">
                  <c:v>0.58809999999999996</c:v>
                </c:pt>
                <c:pt idx="1267">
                  <c:v>0.58589999999999998</c:v>
                </c:pt>
                <c:pt idx="1268">
                  <c:v>0.58599999999999997</c:v>
                </c:pt>
                <c:pt idx="1269">
                  <c:v>0.58660000000000001</c:v>
                </c:pt>
                <c:pt idx="1270">
                  <c:v>0.58720000000000006</c:v>
                </c:pt>
                <c:pt idx="1271">
                  <c:v>0.58779999999999999</c:v>
                </c:pt>
                <c:pt idx="1272">
                  <c:v>0.58850000000000002</c:v>
                </c:pt>
                <c:pt idx="1273">
                  <c:v>0.58930000000000005</c:v>
                </c:pt>
                <c:pt idx="1274">
                  <c:v>0.59009999999999996</c:v>
                </c:pt>
                <c:pt idx="1275">
                  <c:v>0.59099999999999997</c:v>
                </c:pt>
                <c:pt idx="1276">
                  <c:v>0.59199999999999997</c:v>
                </c:pt>
                <c:pt idx="1277">
                  <c:v>0.59279999999999999</c:v>
                </c:pt>
                <c:pt idx="1278">
                  <c:v>0.59309999999999996</c:v>
                </c:pt>
                <c:pt idx="1279">
                  <c:v>0.58150000000000002</c:v>
                </c:pt>
                <c:pt idx="1280">
                  <c:v>0.51219999999999999</c:v>
                </c:pt>
                <c:pt idx="1281">
                  <c:v>0.46789999999999998</c:v>
                </c:pt>
                <c:pt idx="1282">
                  <c:v>0.45650000000000002</c:v>
                </c:pt>
                <c:pt idx="1283">
                  <c:v>0.45829999999999999</c:v>
                </c:pt>
                <c:pt idx="1284">
                  <c:v>0.46100000000000002</c:v>
                </c:pt>
                <c:pt idx="1285">
                  <c:v>0.46200000000000002</c:v>
                </c:pt>
                <c:pt idx="1286">
                  <c:v>0.46150000000000002</c:v>
                </c:pt>
                <c:pt idx="1287">
                  <c:v>0.46110000000000001</c:v>
                </c:pt>
                <c:pt idx="1288">
                  <c:v>0.4612</c:v>
                </c:pt>
                <c:pt idx="1289">
                  <c:v>0.4617</c:v>
                </c:pt>
                <c:pt idx="1290">
                  <c:v>0.4622</c:v>
                </c:pt>
                <c:pt idx="1291">
                  <c:v>0.46289999999999998</c:v>
                </c:pt>
                <c:pt idx="1292">
                  <c:v>0.46360000000000001</c:v>
                </c:pt>
                <c:pt idx="1293">
                  <c:v>0.46429999999999999</c:v>
                </c:pt>
                <c:pt idx="1294">
                  <c:v>0.44819999999999999</c:v>
                </c:pt>
                <c:pt idx="1295">
                  <c:v>0.3972</c:v>
                </c:pt>
                <c:pt idx="1296">
                  <c:v>0.36330000000000001</c:v>
                </c:pt>
                <c:pt idx="1297">
                  <c:v>0.34710000000000002</c:v>
                </c:pt>
                <c:pt idx="1298">
                  <c:v>0.3362</c:v>
                </c:pt>
                <c:pt idx="1299">
                  <c:v>0.3322</c:v>
                </c:pt>
                <c:pt idx="1300">
                  <c:v>0.33200000000000002</c:v>
                </c:pt>
                <c:pt idx="1301">
                  <c:v>0.33289999999999997</c:v>
                </c:pt>
                <c:pt idx="1302">
                  <c:v>0.33169999999999999</c:v>
                </c:pt>
                <c:pt idx="1303">
                  <c:v>0.28989999999999999</c:v>
                </c:pt>
                <c:pt idx="1304">
                  <c:v>0.24679999999999999</c:v>
                </c:pt>
                <c:pt idx="1305">
                  <c:v>0.22309999999999999</c:v>
                </c:pt>
                <c:pt idx="1306">
                  <c:v>0.21340000000000001</c:v>
                </c:pt>
                <c:pt idx="1307">
                  <c:v>0.20760000000000001</c:v>
                </c:pt>
                <c:pt idx="1308">
                  <c:v>0.19889999999999999</c:v>
                </c:pt>
                <c:pt idx="1309">
                  <c:v>0.18459999999999999</c:v>
                </c:pt>
                <c:pt idx="1310">
                  <c:v>0.17580000000000001</c:v>
                </c:pt>
                <c:pt idx="1311">
                  <c:v>0.17299999999999999</c:v>
                </c:pt>
                <c:pt idx="1312">
                  <c:v>0.1729</c:v>
                </c:pt>
                <c:pt idx="1313">
                  <c:v>0.1734</c:v>
                </c:pt>
                <c:pt idx="1314">
                  <c:v>0.17380000000000001</c:v>
                </c:pt>
                <c:pt idx="1315">
                  <c:v>0.1741</c:v>
                </c:pt>
                <c:pt idx="1316">
                  <c:v>0.17449999999999999</c:v>
                </c:pt>
                <c:pt idx="1317">
                  <c:v>0.17499999999999999</c:v>
                </c:pt>
                <c:pt idx="1318">
                  <c:v>0.17549999999999999</c:v>
                </c:pt>
                <c:pt idx="1319">
                  <c:v>0.1759</c:v>
                </c:pt>
                <c:pt idx="1320">
                  <c:v>0.1764</c:v>
                </c:pt>
                <c:pt idx="1321">
                  <c:v>0.1769</c:v>
                </c:pt>
                <c:pt idx="1322">
                  <c:v>0.1774</c:v>
                </c:pt>
                <c:pt idx="1323">
                  <c:v>0.17799999999999999</c:v>
                </c:pt>
                <c:pt idx="1324">
                  <c:v>0.17849999999999999</c:v>
                </c:pt>
                <c:pt idx="1325">
                  <c:v>0.1789</c:v>
                </c:pt>
                <c:pt idx="1326">
                  <c:v>0.17929999999999999</c:v>
                </c:pt>
                <c:pt idx="1327">
                  <c:v>0.17979999999999999</c:v>
                </c:pt>
                <c:pt idx="1328">
                  <c:v>0.1804</c:v>
                </c:pt>
                <c:pt idx="1329">
                  <c:v>0.18090000000000001</c:v>
                </c:pt>
                <c:pt idx="1330">
                  <c:v>0.18129999999999999</c:v>
                </c:pt>
                <c:pt idx="1331">
                  <c:v>0.18140000000000001</c:v>
                </c:pt>
                <c:pt idx="1332">
                  <c:v>0.18140000000000001</c:v>
                </c:pt>
                <c:pt idx="1333">
                  <c:v>0.18149999999999999</c:v>
                </c:pt>
                <c:pt idx="1334">
                  <c:v>0.18160000000000001</c:v>
                </c:pt>
                <c:pt idx="1335">
                  <c:v>0.18160000000000001</c:v>
                </c:pt>
                <c:pt idx="1336">
                  <c:v>0.18129999999999999</c:v>
                </c:pt>
                <c:pt idx="1337">
                  <c:v>0.18010000000000001</c:v>
                </c:pt>
                <c:pt idx="1338">
                  <c:v>0.17929999999999999</c:v>
                </c:pt>
                <c:pt idx="1339">
                  <c:v>0.17899999999999999</c:v>
                </c:pt>
                <c:pt idx="1340">
                  <c:v>0.17860000000000001</c:v>
                </c:pt>
                <c:pt idx="1341">
                  <c:v>0.17829999999999999</c:v>
                </c:pt>
                <c:pt idx="1342">
                  <c:v>0.1782</c:v>
                </c:pt>
                <c:pt idx="1343">
                  <c:v>0.17810000000000001</c:v>
                </c:pt>
                <c:pt idx="1344">
                  <c:v>0.1782</c:v>
                </c:pt>
                <c:pt idx="1345">
                  <c:v>0.1784</c:v>
                </c:pt>
                <c:pt idx="1346">
                  <c:v>0.17860000000000001</c:v>
                </c:pt>
                <c:pt idx="1347">
                  <c:v>0.17879999999999999</c:v>
                </c:pt>
                <c:pt idx="1348">
                  <c:v>0.17929999999999999</c:v>
                </c:pt>
                <c:pt idx="1349">
                  <c:v>0.17960000000000001</c:v>
                </c:pt>
                <c:pt idx="1350">
                  <c:v>0.17979999999999999</c:v>
                </c:pt>
                <c:pt idx="1351">
                  <c:v>0.1797</c:v>
                </c:pt>
                <c:pt idx="1352">
                  <c:v>0.17949999999999999</c:v>
                </c:pt>
                <c:pt idx="1353">
                  <c:v>0.1792</c:v>
                </c:pt>
                <c:pt idx="1354">
                  <c:v>0.17879999999999999</c:v>
                </c:pt>
                <c:pt idx="1355">
                  <c:v>0.17860000000000001</c:v>
                </c:pt>
                <c:pt idx="1356">
                  <c:v>0.1784</c:v>
                </c:pt>
                <c:pt idx="1357">
                  <c:v>0.1784</c:v>
                </c:pt>
                <c:pt idx="1358">
                  <c:v>0.17849999999999999</c:v>
                </c:pt>
                <c:pt idx="1359">
                  <c:v>0.17860000000000001</c:v>
                </c:pt>
                <c:pt idx="1360">
                  <c:v>0.17879999999999999</c:v>
                </c:pt>
                <c:pt idx="1361">
                  <c:v>0.1789</c:v>
                </c:pt>
                <c:pt idx="1362">
                  <c:v>0.17910000000000001</c:v>
                </c:pt>
                <c:pt idx="1363">
                  <c:v>0.17929999999999999</c:v>
                </c:pt>
                <c:pt idx="1364">
                  <c:v>0.17949999999999999</c:v>
                </c:pt>
                <c:pt idx="1365">
                  <c:v>0.1797</c:v>
                </c:pt>
                <c:pt idx="1366">
                  <c:v>0.18010000000000001</c:v>
                </c:pt>
                <c:pt idx="1367">
                  <c:v>0.18029999999999999</c:v>
                </c:pt>
                <c:pt idx="1368">
                  <c:v>0.18060000000000001</c:v>
                </c:pt>
                <c:pt idx="1369">
                  <c:v>0.1807</c:v>
                </c:pt>
                <c:pt idx="1370">
                  <c:v>0.18049999999999999</c:v>
                </c:pt>
                <c:pt idx="1371">
                  <c:v>0.18029999999999999</c:v>
                </c:pt>
                <c:pt idx="1372">
                  <c:v>0.1802</c:v>
                </c:pt>
                <c:pt idx="1373">
                  <c:v>0.1802</c:v>
                </c:pt>
                <c:pt idx="1374">
                  <c:v>0.18029999999999999</c:v>
                </c:pt>
                <c:pt idx="1375">
                  <c:v>0.18049999999999999</c:v>
                </c:pt>
                <c:pt idx="1376">
                  <c:v>0.18060000000000001</c:v>
                </c:pt>
                <c:pt idx="1377">
                  <c:v>0.1802</c:v>
                </c:pt>
                <c:pt idx="1378">
                  <c:v>0.17699999999999999</c:v>
                </c:pt>
                <c:pt idx="1379">
                  <c:v>0.1744</c:v>
                </c:pt>
                <c:pt idx="1380">
                  <c:v>0.17330000000000001</c:v>
                </c:pt>
                <c:pt idx="1381">
                  <c:v>0.17280000000000001</c:v>
                </c:pt>
                <c:pt idx="1382">
                  <c:v>0.17249999999999999</c:v>
                </c:pt>
                <c:pt idx="1383">
                  <c:v>0.17249999999999999</c:v>
                </c:pt>
                <c:pt idx="1384">
                  <c:v>0.17249999999999999</c:v>
                </c:pt>
                <c:pt idx="1385">
                  <c:v>0.17269999999999999</c:v>
                </c:pt>
                <c:pt idx="1386">
                  <c:v>0.1729</c:v>
                </c:pt>
                <c:pt idx="1387">
                  <c:v>0.1729</c:v>
                </c:pt>
                <c:pt idx="1388">
                  <c:v>0.1729</c:v>
                </c:pt>
                <c:pt idx="1389">
                  <c:v>0.1731</c:v>
                </c:pt>
                <c:pt idx="1390">
                  <c:v>0.17319999999999999</c:v>
                </c:pt>
                <c:pt idx="1391">
                  <c:v>0.1734</c:v>
                </c:pt>
                <c:pt idx="1392">
                  <c:v>0.1734</c:v>
                </c:pt>
                <c:pt idx="1393">
                  <c:v>0.1734</c:v>
                </c:pt>
                <c:pt idx="1394">
                  <c:v>0.17349999999999999</c:v>
                </c:pt>
                <c:pt idx="1395">
                  <c:v>0.17349999999999999</c:v>
                </c:pt>
                <c:pt idx="1396">
                  <c:v>0.1734</c:v>
                </c:pt>
                <c:pt idx="1397">
                  <c:v>0.17299999999999999</c:v>
                </c:pt>
                <c:pt idx="1398">
                  <c:v>0.1726</c:v>
                </c:pt>
                <c:pt idx="1399">
                  <c:v>0.17230000000000001</c:v>
                </c:pt>
                <c:pt idx="1400">
                  <c:v>0.1719</c:v>
                </c:pt>
                <c:pt idx="1401">
                  <c:v>0.17030000000000001</c:v>
                </c:pt>
                <c:pt idx="1402">
                  <c:v>0.16700000000000001</c:v>
                </c:pt>
                <c:pt idx="1403">
                  <c:v>0.1643</c:v>
                </c:pt>
                <c:pt idx="1404">
                  <c:v>0.16250000000000001</c:v>
                </c:pt>
                <c:pt idx="1405">
                  <c:v>0.1552</c:v>
                </c:pt>
                <c:pt idx="1406">
                  <c:v>0.14860000000000001</c:v>
                </c:pt>
                <c:pt idx="1407">
                  <c:v>0.14580000000000001</c:v>
                </c:pt>
                <c:pt idx="1408">
                  <c:v>0.14530000000000001</c:v>
                </c:pt>
                <c:pt idx="1409">
                  <c:v>0.1457</c:v>
                </c:pt>
                <c:pt idx="1410">
                  <c:v>0.14610000000000001</c:v>
                </c:pt>
                <c:pt idx="1411">
                  <c:v>0.14649999999999999</c:v>
                </c:pt>
                <c:pt idx="1412">
                  <c:v>0.14680000000000001</c:v>
                </c:pt>
                <c:pt idx="1413">
                  <c:v>0.1472</c:v>
                </c:pt>
                <c:pt idx="1414">
                  <c:v>0.14760000000000001</c:v>
                </c:pt>
                <c:pt idx="1415">
                  <c:v>0.1479</c:v>
                </c:pt>
                <c:pt idx="1416">
                  <c:v>0.1484</c:v>
                </c:pt>
                <c:pt idx="1417">
                  <c:v>0.14899999999999999</c:v>
                </c:pt>
                <c:pt idx="1418">
                  <c:v>0.14949999999999999</c:v>
                </c:pt>
                <c:pt idx="1419">
                  <c:v>0.14990000000000001</c:v>
                </c:pt>
                <c:pt idx="1420">
                  <c:v>0.15029999999999999</c:v>
                </c:pt>
                <c:pt idx="1421">
                  <c:v>0.15029999999999999</c:v>
                </c:pt>
                <c:pt idx="1422">
                  <c:v>0.1502</c:v>
                </c:pt>
                <c:pt idx="1423">
                  <c:v>0.14990000000000001</c:v>
                </c:pt>
                <c:pt idx="1424">
                  <c:v>0.14960000000000001</c:v>
                </c:pt>
                <c:pt idx="1425">
                  <c:v>0.14929999999999999</c:v>
                </c:pt>
                <c:pt idx="1426">
                  <c:v>0.14899999999999999</c:v>
                </c:pt>
                <c:pt idx="1427">
                  <c:v>0.14899999999999999</c:v>
                </c:pt>
                <c:pt idx="1428">
                  <c:v>0.14899999999999999</c:v>
                </c:pt>
                <c:pt idx="1429">
                  <c:v>0.14910000000000001</c:v>
                </c:pt>
                <c:pt idx="1430">
                  <c:v>0.14910000000000001</c:v>
                </c:pt>
                <c:pt idx="1431">
                  <c:v>0.14899999999999999</c:v>
                </c:pt>
                <c:pt idx="1432">
                  <c:v>0.1492</c:v>
                </c:pt>
                <c:pt idx="1433">
                  <c:v>0.1492</c:v>
                </c:pt>
                <c:pt idx="1434">
                  <c:v>0.1492</c:v>
                </c:pt>
                <c:pt idx="1435">
                  <c:v>0.14910000000000001</c:v>
                </c:pt>
                <c:pt idx="1436">
                  <c:v>0.14910000000000001</c:v>
                </c:pt>
                <c:pt idx="1437">
                  <c:v>0.14910000000000001</c:v>
                </c:pt>
                <c:pt idx="1438">
                  <c:v>0.14899999999999999</c:v>
                </c:pt>
                <c:pt idx="1439">
                  <c:v>0.1489</c:v>
                </c:pt>
                <c:pt idx="1440">
                  <c:v>0.1487</c:v>
                </c:pt>
                <c:pt idx="1441">
                  <c:v>0.14779999999999999</c:v>
                </c:pt>
                <c:pt idx="1442">
                  <c:v>0.1472</c:v>
                </c:pt>
                <c:pt idx="1443">
                  <c:v>0.14680000000000001</c:v>
                </c:pt>
                <c:pt idx="1444">
                  <c:v>0.14660000000000001</c:v>
                </c:pt>
                <c:pt idx="1445">
                  <c:v>0.14649999999999999</c:v>
                </c:pt>
                <c:pt idx="1446">
                  <c:v>0.14649999999999999</c:v>
                </c:pt>
                <c:pt idx="1447">
                  <c:v>0.14630000000000001</c:v>
                </c:pt>
                <c:pt idx="1448">
                  <c:v>0.1459</c:v>
                </c:pt>
                <c:pt idx="1449">
                  <c:v>0.14549999999999999</c:v>
                </c:pt>
                <c:pt idx="1450">
                  <c:v>0.1452</c:v>
                </c:pt>
                <c:pt idx="1451">
                  <c:v>0.1449</c:v>
                </c:pt>
                <c:pt idx="1452">
                  <c:v>0.14480000000000001</c:v>
                </c:pt>
                <c:pt idx="1453">
                  <c:v>0.1447</c:v>
                </c:pt>
                <c:pt idx="1454">
                  <c:v>0.14480000000000001</c:v>
                </c:pt>
                <c:pt idx="1455">
                  <c:v>0.1449</c:v>
                </c:pt>
                <c:pt idx="1456">
                  <c:v>0.14399999999999999</c:v>
                </c:pt>
                <c:pt idx="1457">
                  <c:v>0.1411</c:v>
                </c:pt>
                <c:pt idx="1458">
                  <c:v>0.1394</c:v>
                </c:pt>
                <c:pt idx="1459">
                  <c:v>0.1389</c:v>
                </c:pt>
                <c:pt idx="1460">
                  <c:v>0.13900000000000001</c:v>
                </c:pt>
                <c:pt idx="1461">
                  <c:v>0.13919999999999999</c:v>
                </c:pt>
                <c:pt idx="1462">
                  <c:v>0.13930000000000001</c:v>
                </c:pt>
                <c:pt idx="1463">
                  <c:v>0.13950000000000001</c:v>
                </c:pt>
                <c:pt idx="1464">
                  <c:v>0.1396</c:v>
                </c:pt>
                <c:pt idx="1465">
                  <c:v>0.13980000000000001</c:v>
                </c:pt>
                <c:pt idx="1466">
                  <c:v>0.1401</c:v>
                </c:pt>
                <c:pt idx="1467">
                  <c:v>0.14019999999999999</c:v>
                </c:pt>
                <c:pt idx="1468">
                  <c:v>0.1404</c:v>
                </c:pt>
                <c:pt idx="1469">
                  <c:v>0.14069999999999999</c:v>
                </c:pt>
                <c:pt idx="1470">
                  <c:v>0.14069999999999999</c:v>
                </c:pt>
                <c:pt idx="1471">
                  <c:v>0.14069999999999999</c:v>
                </c:pt>
                <c:pt idx="1472">
                  <c:v>0.14080000000000001</c:v>
                </c:pt>
                <c:pt idx="1473">
                  <c:v>0.1409</c:v>
                </c:pt>
                <c:pt idx="1474">
                  <c:v>0.14099999999999999</c:v>
                </c:pt>
                <c:pt idx="1475">
                  <c:v>0.14099999999999999</c:v>
                </c:pt>
                <c:pt idx="1476">
                  <c:v>0.14119999999999999</c:v>
                </c:pt>
                <c:pt idx="1477">
                  <c:v>0.1414</c:v>
                </c:pt>
                <c:pt idx="1478">
                  <c:v>0.14149999999999999</c:v>
                </c:pt>
                <c:pt idx="1479">
                  <c:v>0.14169999999999999</c:v>
                </c:pt>
                <c:pt idx="1480">
                  <c:v>0.14180000000000001</c:v>
                </c:pt>
                <c:pt idx="1481">
                  <c:v>0.1419</c:v>
                </c:pt>
                <c:pt idx="1482">
                  <c:v>0.14199999999999999</c:v>
                </c:pt>
                <c:pt idx="1483">
                  <c:v>0.14219999999999999</c:v>
                </c:pt>
                <c:pt idx="1484">
                  <c:v>0.14230000000000001</c:v>
                </c:pt>
                <c:pt idx="1485">
                  <c:v>0.14249999999999999</c:v>
                </c:pt>
                <c:pt idx="1486">
                  <c:v>0.14280000000000001</c:v>
                </c:pt>
                <c:pt idx="1487">
                  <c:v>0.14299999999999999</c:v>
                </c:pt>
                <c:pt idx="1488">
                  <c:v>0.1431</c:v>
                </c:pt>
                <c:pt idx="1489">
                  <c:v>0.14299999999999999</c:v>
                </c:pt>
                <c:pt idx="1490">
                  <c:v>0.14280000000000001</c:v>
                </c:pt>
                <c:pt idx="1491">
                  <c:v>0.1426</c:v>
                </c:pt>
                <c:pt idx="1492">
                  <c:v>0.1424</c:v>
                </c:pt>
                <c:pt idx="1493">
                  <c:v>0.1421</c:v>
                </c:pt>
                <c:pt idx="1494">
                  <c:v>0.1419</c:v>
                </c:pt>
                <c:pt idx="1495">
                  <c:v>0.14199999999999999</c:v>
                </c:pt>
                <c:pt idx="1496">
                  <c:v>0.1419</c:v>
                </c:pt>
                <c:pt idx="1497">
                  <c:v>0.14199999999999999</c:v>
                </c:pt>
                <c:pt idx="1498">
                  <c:v>0.14219999999999999</c:v>
                </c:pt>
                <c:pt idx="1499">
                  <c:v>0.14230000000000001</c:v>
                </c:pt>
                <c:pt idx="1500">
                  <c:v>0.1424</c:v>
                </c:pt>
                <c:pt idx="1501">
                  <c:v>0.14249999999999999</c:v>
                </c:pt>
                <c:pt idx="1502">
                  <c:v>0.1426</c:v>
                </c:pt>
                <c:pt idx="1503">
                  <c:v>0.14249999999999999</c:v>
                </c:pt>
                <c:pt idx="1504">
                  <c:v>0.1426</c:v>
                </c:pt>
                <c:pt idx="1505">
                  <c:v>0.14269999999999999</c:v>
                </c:pt>
                <c:pt idx="1506">
                  <c:v>0.1429</c:v>
                </c:pt>
                <c:pt idx="1507">
                  <c:v>0.14299999999999999</c:v>
                </c:pt>
                <c:pt idx="1508">
                  <c:v>0.1431</c:v>
                </c:pt>
                <c:pt idx="1509">
                  <c:v>0.14319999999999999</c:v>
                </c:pt>
                <c:pt idx="1510">
                  <c:v>0.14319999999999999</c:v>
                </c:pt>
                <c:pt idx="1511">
                  <c:v>0.14330000000000001</c:v>
                </c:pt>
                <c:pt idx="1512">
                  <c:v>0.14330000000000001</c:v>
                </c:pt>
                <c:pt idx="1513">
                  <c:v>0.14319999999999999</c:v>
                </c:pt>
                <c:pt idx="1514">
                  <c:v>0.14299999999999999</c:v>
                </c:pt>
                <c:pt idx="1515">
                  <c:v>0.1429</c:v>
                </c:pt>
                <c:pt idx="1516">
                  <c:v>0.14269999999999999</c:v>
                </c:pt>
                <c:pt idx="1517">
                  <c:v>0.14249999999999999</c:v>
                </c:pt>
                <c:pt idx="1518">
                  <c:v>0.14219999999999999</c:v>
                </c:pt>
                <c:pt idx="1519">
                  <c:v>0.14180000000000001</c:v>
                </c:pt>
                <c:pt idx="1520">
                  <c:v>0.14149999999999999</c:v>
                </c:pt>
                <c:pt idx="1521">
                  <c:v>0.14149999999999999</c:v>
                </c:pt>
                <c:pt idx="1522">
                  <c:v>0.14149999999999999</c:v>
                </c:pt>
                <c:pt idx="1523">
                  <c:v>0.1416</c:v>
                </c:pt>
                <c:pt idx="1524">
                  <c:v>0.14180000000000001</c:v>
                </c:pt>
                <c:pt idx="1525">
                  <c:v>0.1419</c:v>
                </c:pt>
                <c:pt idx="1526">
                  <c:v>0.14199999999999999</c:v>
                </c:pt>
                <c:pt idx="1527">
                  <c:v>0.1421</c:v>
                </c:pt>
                <c:pt idx="1528">
                  <c:v>0.14219999999999999</c:v>
                </c:pt>
                <c:pt idx="1529">
                  <c:v>0.14219999999999999</c:v>
                </c:pt>
                <c:pt idx="1530">
                  <c:v>0.14230000000000001</c:v>
                </c:pt>
                <c:pt idx="1531">
                  <c:v>0.14230000000000001</c:v>
                </c:pt>
                <c:pt idx="1532">
                  <c:v>0.1424</c:v>
                </c:pt>
                <c:pt idx="1533">
                  <c:v>0.1424</c:v>
                </c:pt>
                <c:pt idx="1534">
                  <c:v>0.14249999999999999</c:v>
                </c:pt>
                <c:pt idx="1535">
                  <c:v>0.1426</c:v>
                </c:pt>
                <c:pt idx="1536">
                  <c:v>0.14269999999999999</c:v>
                </c:pt>
                <c:pt idx="1537">
                  <c:v>0.14280000000000001</c:v>
                </c:pt>
                <c:pt idx="1538">
                  <c:v>0.1429</c:v>
                </c:pt>
                <c:pt idx="1539">
                  <c:v>0.14280000000000001</c:v>
                </c:pt>
                <c:pt idx="1540">
                  <c:v>0.14269999999999999</c:v>
                </c:pt>
                <c:pt idx="1541">
                  <c:v>0.1426</c:v>
                </c:pt>
                <c:pt idx="1542">
                  <c:v>0.14269999999999999</c:v>
                </c:pt>
                <c:pt idx="1543">
                  <c:v>0.14269999999999999</c:v>
                </c:pt>
                <c:pt idx="1544">
                  <c:v>0.14280000000000001</c:v>
                </c:pt>
                <c:pt idx="1545">
                  <c:v>0.1429</c:v>
                </c:pt>
                <c:pt idx="1546">
                  <c:v>0.1429</c:v>
                </c:pt>
                <c:pt idx="1547">
                  <c:v>0.1431</c:v>
                </c:pt>
                <c:pt idx="1548">
                  <c:v>0.14330000000000001</c:v>
                </c:pt>
                <c:pt idx="1549">
                  <c:v>0.1434</c:v>
                </c:pt>
                <c:pt idx="1550">
                  <c:v>0.14360000000000001</c:v>
                </c:pt>
                <c:pt idx="1551">
                  <c:v>0.14380000000000001</c:v>
                </c:pt>
                <c:pt idx="1552">
                  <c:v>0.14380000000000001</c:v>
                </c:pt>
                <c:pt idx="1553">
                  <c:v>0.14399999999999999</c:v>
                </c:pt>
                <c:pt idx="1554">
                  <c:v>0.1439</c:v>
                </c:pt>
                <c:pt idx="1555">
                  <c:v>0.1439</c:v>
                </c:pt>
                <c:pt idx="1556">
                  <c:v>0.1439</c:v>
                </c:pt>
                <c:pt idx="1557">
                  <c:v>0.14399999999999999</c:v>
                </c:pt>
                <c:pt idx="1558">
                  <c:v>0.14399999999999999</c:v>
                </c:pt>
                <c:pt idx="1559">
                  <c:v>0.14360000000000001</c:v>
                </c:pt>
                <c:pt idx="1560">
                  <c:v>0.14319999999999999</c:v>
                </c:pt>
                <c:pt idx="1561">
                  <c:v>0.1429</c:v>
                </c:pt>
                <c:pt idx="1562">
                  <c:v>0.1426</c:v>
                </c:pt>
                <c:pt idx="1563">
                  <c:v>0.14219999999999999</c:v>
                </c:pt>
                <c:pt idx="1564">
                  <c:v>0.14199999999999999</c:v>
                </c:pt>
                <c:pt idx="1565">
                  <c:v>0.1421</c:v>
                </c:pt>
                <c:pt idx="1566">
                  <c:v>0.14219999999999999</c:v>
                </c:pt>
                <c:pt idx="1567">
                  <c:v>0.14230000000000001</c:v>
                </c:pt>
                <c:pt idx="1568">
                  <c:v>0.1424</c:v>
                </c:pt>
                <c:pt idx="1569">
                  <c:v>0.1426</c:v>
                </c:pt>
                <c:pt idx="1570">
                  <c:v>0.1426</c:v>
                </c:pt>
                <c:pt idx="1571">
                  <c:v>0.14269999999999999</c:v>
                </c:pt>
                <c:pt idx="1572">
                  <c:v>0.14269999999999999</c:v>
                </c:pt>
                <c:pt idx="1573">
                  <c:v>0.1429</c:v>
                </c:pt>
                <c:pt idx="1574">
                  <c:v>0.1431</c:v>
                </c:pt>
                <c:pt idx="1575">
                  <c:v>0.1434</c:v>
                </c:pt>
                <c:pt idx="1576">
                  <c:v>0.14369999999999999</c:v>
                </c:pt>
                <c:pt idx="1577">
                  <c:v>0.1439</c:v>
                </c:pt>
                <c:pt idx="1578">
                  <c:v>0.14360000000000001</c:v>
                </c:pt>
                <c:pt idx="1579">
                  <c:v>0.14319999999999999</c:v>
                </c:pt>
                <c:pt idx="1580">
                  <c:v>0.14299999999999999</c:v>
                </c:pt>
                <c:pt idx="1581">
                  <c:v>0.1429</c:v>
                </c:pt>
                <c:pt idx="1582">
                  <c:v>0.14280000000000001</c:v>
                </c:pt>
                <c:pt idx="1583">
                  <c:v>0.14280000000000001</c:v>
                </c:pt>
                <c:pt idx="1584">
                  <c:v>0.1426</c:v>
                </c:pt>
                <c:pt idx="1585">
                  <c:v>0.14219999999999999</c:v>
                </c:pt>
                <c:pt idx="1586">
                  <c:v>0.1414</c:v>
                </c:pt>
                <c:pt idx="1587">
                  <c:v>0.14080000000000001</c:v>
                </c:pt>
                <c:pt idx="1588">
                  <c:v>0.14030000000000001</c:v>
                </c:pt>
                <c:pt idx="1589">
                  <c:v>0.14000000000000001</c:v>
                </c:pt>
                <c:pt idx="1590">
                  <c:v>0.1399</c:v>
                </c:pt>
                <c:pt idx="1591">
                  <c:v>0.1399</c:v>
                </c:pt>
                <c:pt idx="1592">
                  <c:v>0.14000000000000001</c:v>
                </c:pt>
                <c:pt idx="1593">
                  <c:v>0.14019999999999999</c:v>
                </c:pt>
                <c:pt idx="1594">
                  <c:v>0.1404</c:v>
                </c:pt>
                <c:pt idx="1595">
                  <c:v>0.1406</c:v>
                </c:pt>
                <c:pt idx="1596">
                  <c:v>0.14069999999999999</c:v>
                </c:pt>
                <c:pt idx="1597">
                  <c:v>0.14080000000000001</c:v>
                </c:pt>
                <c:pt idx="1598">
                  <c:v>0.14099999999999999</c:v>
                </c:pt>
                <c:pt idx="1599">
                  <c:v>0.14119999999999999</c:v>
                </c:pt>
                <c:pt idx="1600">
                  <c:v>0.14130000000000001</c:v>
                </c:pt>
                <c:pt idx="1601">
                  <c:v>0.1414</c:v>
                </c:pt>
                <c:pt idx="1602">
                  <c:v>0.14149999999999999</c:v>
                </c:pt>
                <c:pt idx="1603">
                  <c:v>0.14149999999999999</c:v>
                </c:pt>
                <c:pt idx="1604">
                  <c:v>0.1416</c:v>
                </c:pt>
                <c:pt idx="1605">
                  <c:v>0.14180000000000001</c:v>
                </c:pt>
                <c:pt idx="1606">
                  <c:v>0.1409</c:v>
                </c:pt>
                <c:pt idx="1607">
                  <c:v>0.14000000000000001</c:v>
                </c:pt>
                <c:pt idx="1608">
                  <c:v>0.13950000000000001</c:v>
                </c:pt>
                <c:pt idx="1609">
                  <c:v>0.1394</c:v>
                </c:pt>
                <c:pt idx="1610">
                  <c:v>0.13930000000000001</c:v>
                </c:pt>
                <c:pt idx="1611">
                  <c:v>0.1394</c:v>
                </c:pt>
                <c:pt idx="1612">
                  <c:v>0.13950000000000001</c:v>
                </c:pt>
                <c:pt idx="1613">
                  <c:v>0.1396</c:v>
                </c:pt>
                <c:pt idx="1614">
                  <c:v>0.13739999999999999</c:v>
                </c:pt>
                <c:pt idx="1615">
                  <c:v>0.13389999999999999</c:v>
                </c:pt>
                <c:pt idx="1616">
                  <c:v>0.13200000000000001</c:v>
                </c:pt>
                <c:pt idx="1617">
                  <c:v>0.13139999999999999</c:v>
                </c:pt>
                <c:pt idx="1618">
                  <c:v>0.13139999999999999</c:v>
                </c:pt>
                <c:pt idx="1619">
                  <c:v>0.1313</c:v>
                </c:pt>
                <c:pt idx="1620">
                  <c:v>0.13120000000000001</c:v>
                </c:pt>
                <c:pt idx="1621">
                  <c:v>0.13109999999999999</c:v>
                </c:pt>
                <c:pt idx="1622">
                  <c:v>0.13109999999999999</c:v>
                </c:pt>
                <c:pt idx="1623">
                  <c:v>0.1313</c:v>
                </c:pt>
                <c:pt idx="1624">
                  <c:v>0.13159999999999999</c:v>
                </c:pt>
                <c:pt idx="1625">
                  <c:v>0.13200000000000001</c:v>
                </c:pt>
                <c:pt idx="1626">
                  <c:v>0.13239999999999999</c:v>
                </c:pt>
                <c:pt idx="1627">
                  <c:v>0.1326</c:v>
                </c:pt>
                <c:pt idx="1628">
                  <c:v>0.1326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29EE-FC48-B5B8-7AA804232116}"/>
            </c:ext>
          </c:extLst>
        </c:ser>
        <c:ser>
          <c:idx val="2"/>
          <c:order val="2"/>
          <c:tx>
            <c:v>Specimen 3</c:v>
          </c:tx>
          <c:spPr>
            <a:ln w="2222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xVal>
            <c:numRef>
              <c:f>Sheet1!$A$1:$A$2016</c:f>
              <c:numCache>
                <c:formatCode>General</c:formatCode>
                <c:ptCount val="201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1E-4</c:v>
                </c:pt>
                <c:pt idx="6">
                  <c:v>1E-4</c:v>
                </c:pt>
                <c:pt idx="7">
                  <c:v>1E-4</c:v>
                </c:pt>
                <c:pt idx="8">
                  <c:v>2.0000000000000001E-4</c:v>
                </c:pt>
                <c:pt idx="9">
                  <c:v>2.0000000000000001E-4</c:v>
                </c:pt>
                <c:pt idx="10">
                  <c:v>2.9999999999999997E-4</c:v>
                </c:pt>
                <c:pt idx="11">
                  <c:v>4.0000000000000002E-4</c:v>
                </c:pt>
                <c:pt idx="12">
                  <c:v>5.0000000000000001E-4</c:v>
                </c:pt>
                <c:pt idx="13">
                  <c:v>5.9999999999999995E-4</c:v>
                </c:pt>
                <c:pt idx="14">
                  <c:v>6.9999999999999999E-4</c:v>
                </c:pt>
                <c:pt idx="15">
                  <c:v>1E-3</c:v>
                </c:pt>
                <c:pt idx="16">
                  <c:v>1.2999999999999999E-3</c:v>
                </c:pt>
                <c:pt idx="17">
                  <c:v>1.6000000000000001E-3</c:v>
                </c:pt>
                <c:pt idx="18">
                  <c:v>2.0999999999999999E-3</c:v>
                </c:pt>
                <c:pt idx="19">
                  <c:v>2.5000000000000001E-3</c:v>
                </c:pt>
                <c:pt idx="20">
                  <c:v>2.8E-3</c:v>
                </c:pt>
                <c:pt idx="21">
                  <c:v>3.0999999999999999E-3</c:v>
                </c:pt>
                <c:pt idx="22">
                  <c:v>3.2000000000000002E-3</c:v>
                </c:pt>
                <c:pt idx="23">
                  <c:v>3.3E-3</c:v>
                </c:pt>
                <c:pt idx="24">
                  <c:v>3.3999999999999998E-3</c:v>
                </c:pt>
                <c:pt idx="25">
                  <c:v>3.5000000000000001E-3</c:v>
                </c:pt>
                <c:pt idx="26">
                  <c:v>3.5999999999999999E-3</c:v>
                </c:pt>
                <c:pt idx="27">
                  <c:v>3.8E-3</c:v>
                </c:pt>
                <c:pt idx="28">
                  <c:v>3.8999999999999998E-3</c:v>
                </c:pt>
                <c:pt idx="29">
                  <c:v>4.1000000000000003E-3</c:v>
                </c:pt>
                <c:pt idx="30">
                  <c:v>4.1999999999999997E-3</c:v>
                </c:pt>
                <c:pt idx="31">
                  <c:v>4.4000000000000003E-3</c:v>
                </c:pt>
                <c:pt idx="32">
                  <c:v>4.5999999999999999E-3</c:v>
                </c:pt>
                <c:pt idx="33">
                  <c:v>4.7000000000000002E-3</c:v>
                </c:pt>
                <c:pt idx="34">
                  <c:v>4.8999999999999998E-3</c:v>
                </c:pt>
                <c:pt idx="35">
                  <c:v>5.1999999999999998E-3</c:v>
                </c:pt>
                <c:pt idx="36">
                  <c:v>5.4000000000000003E-3</c:v>
                </c:pt>
                <c:pt idx="37">
                  <c:v>5.5999999999999999E-3</c:v>
                </c:pt>
                <c:pt idx="38">
                  <c:v>5.8999999999999999E-3</c:v>
                </c:pt>
                <c:pt idx="39">
                  <c:v>6.1000000000000004E-3</c:v>
                </c:pt>
                <c:pt idx="40">
                  <c:v>6.3E-3</c:v>
                </c:pt>
                <c:pt idx="41">
                  <c:v>6.4999999999999997E-3</c:v>
                </c:pt>
                <c:pt idx="42">
                  <c:v>6.7000000000000002E-3</c:v>
                </c:pt>
                <c:pt idx="43">
                  <c:v>6.7999999999999996E-3</c:v>
                </c:pt>
                <c:pt idx="44">
                  <c:v>6.8999999999999999E-3</c:v>
                </c:pt>
                <c:pt idx="45">
                  <c:v>7.0000000000000001E-3</c:v>
                </c:pt>
                <c:pt idx="46">
                  <c:v>7.1999999999999998E-3</c:v>
                </c:pt>
                <c:pt idx="47">
                  <c:v>7.3000000000000001E-3</c:v>
                </c:pt>
                <c:pt idx="48">
                  <c:v>7.4999999999999997E-3</c:v>
                </c:pt>
                <c:pt idx="49">
                  <c:v>7.6E-3</c:v>
                </c:pt>
                <c:pt idx="50">
                  <c:v>7.7999999999999996E-3</c:v>
                </c:pt>
                <c:pt idx="51">
                  <c:v>7.9000000000000008E-3</c:v>
                </c:pt>
                <c:pt idx="52">
                  <c:v>8.0999999999999996E-3</c:v>
                </c:pt>
                <c:pt idx="53">
                  <c:v>8.2000000000000007E-3</c:v>
                </c:pt>
                <c:pt idx="54">
                  <c:v>8.3999999999999995E-3</c:v>
                </c:pt>
                <c:pt idx="55">
                  <c:v>8.5000000000000006E-3</c:v>
                </c:pt>
                <c:pt idx="56">
                  <c:v>8.6999999999999994E-3</c:v>
                </c:pt>
                <c:pt idx="57">
                  <c:v>8.8999999999999999E-3</c:v>
                </c:pt>
                <c:pt idx="58">
                  <c:v>8.9999999999999993E-3</c:v>
                </c:pt>
                <c:pt idx="59">
                  <c:v>9.1999999999999998E-3</c:v>
                </c:pt>
                <c:pt idx="60">
                  <c:v>9.4000000000000004E-3</c:v>
                </c:pt>
                <c:pt idx="61">
                  <c:v>9.5999999999999992E-3</c:v>
                </c:pt>
                <c:pt idx="62">
                  <c:v>9.7999999999999997E-3</c:v>
                </c:pt>
                <c:pt idx="63">
                  <c:v>9.9000000000000008E-3</c:v>
                </c:pt>
                <c:pt idx="64">
                  <c:v>1.01E-2</c:v>
                </c:pt>
                <c:pt idx="65">
                  <c:v>1.0200000000000001E-2</c:v>
                </c:pt>
                <c:pt idx="66">
                  <c:v>1.04E-2</c:v>
                </c:pt>
                <c:pt idx="67">
                  <c:v>1.0500000000000001E-2</c:v>
                </c:pt>
                <c:pt idx="68">
                  <c:v>1.0699999999999999E-2</c:v>
                </c:pt>
                <c:pt idx="69">
                  <c:v>1.0800000000000001E-2</c:v>
                </c:pt>
                <c:pt idx="70">
                  <c:v>1.0999999999999999E-2</c:v>
                </c:pt>
                <c:pt idx="71">
                  <c:v>1.12E-2</c:v>
                </c:pt>
                <c:pt idx="72">
                  <c:v>1.1299999999999999E-2</c:v>
                </c:pt>
                <c:pt idx="73">
                  <c:v>1.15E-2</c:v>
                </c:pt>
                <c:pt idx="74">
                  <c:v>1.17E-2</c:v>
                </c:pt>
                <c:pt idx="75">
                  <c:v>1.18E-2</c:v>
                </c:pt>
                <c:pt idx="76">
                  <c:v>1.2E-2</c:v>
                </c:pt>
                <c:pt idx="77">
                  <c:v>1.2200000000000001E-2</c:v>
                </c:pt>
                <c:pt idx="78">
                  <c:v>1.24E-2</c:v>
                </c:pt>
                <c:pt idx="79">
                  <c:v>1.26E-2</c:v>
                </c:pt>
                <c:pt idx="80">
                  <c:v>1.2800000000000001E-2</c:v>
                </c:pt>
                <c:pt idx="81">
                  <c:v>1.3100000000000001E-2</c:v>
                </c:pt>
                <c:pt idx="82">
                  <c:v>1.3299999999999999E-2</c:v>
                </c:pt>
                <c:pt idx="83">
                  <c:v>1.3599999999999999E-2</c:v>
                </c:pt>
                <c:pt idx="84">
                  <c:v>1.38E-2</c:v>
                </c:pt>
                <c:pt idx="85">
                  <c:v>1.3899999999999999E-2</c:v>
                </c:pt>
                <c:pt idx="86">
                  <c:v>1.41E-2</c:v>
                </c:pt>
                <c:pt idx="87">
                  <c:v>1.4200000000000001E-2</c:v>
                </c:pt>
                <c:pt idx="88">
                  <c:v>1.43E-2</c:v>
                </c:pt>
                <c:pt idx="89">
                  <c:v>1.44E-2</c:v>
                </c:pt>
                <c:pt idx="90">
                  <c:v>1.4500000000000001E-2</c:v>
                </c:pt>
                <c:pt idx="91">
                  <c:v>1.46E-2</c:v>
                </c:pt>
                <c:pt idx="92">
                  <c:v>1.47E-2</c:v>
                </c:pt>
                <c:pt idx="93">
                  <c:v>1.49E-2</c:v>
                </c:pt>
                <c:pt idx="94">
                  <c:v>1.4999999999999999E-2</c:v>
                </c:pt>
                <c:pt idx="95">
                  <c:v>1.5100000000000001E-2</c:v>
                </c:pt>
                <c:pt idx="96">
                  <c:v>1.5299999999999999E-2</c:v>
                </c:pt>
                <c:pt idx="97">
                  <c:v>1.54E-2</c:v>
                </c:pt>
                <c:pt idx="98">
                  <c:v>1.55E-2</c:v>
                </c:pt>
                <c:pt idx="99">
                  <c:v>1.5699999999999999E-2</c:v>
                </c:pt>
                <c:pt idx="100">
                  <c:v>1.5900000000000001E-2</c:v>
                </c:pt>
                <c:pt idx="101">
                  <c:v>1.6E-2</c:v>
                </c:pt>
                <c:pt idx="102">
                  <c:v>1.6199999999999999E-2</c:v>
                </c:pt>
                <c:pt idx="103">
                  <c:v>1.6400000000000001E-2</c:v>
                </c:pt>
                <c:pt idx="104">
                  <c:v>1.67E-2</c:v>
                </c:pt>
                <c:pt idx="105">
                  <c:v>1.6899999999999998E-2</c:v>
                </c:pt>
                <c:pt idx="106">
                  <c:v>1.7100000000000001E-2</c:v>
                </c:pt>
                <c:pt idx="107">
                  <c:v>1.7399999999999999E-2</c:v>
                </c:pt>
                <c:pt idx="108">
                  <c:v>1.7600000000000001E-2</c:v>
                </c:pt>
                <c:pt idx="109">
                  <c:v>1.78E-2</c:v>
                </c:pt>
                <c:pt idx="110">
                  <c:v>1.7999999999999999E-2</c:v>
                </c:pt>
                <c:pt idx="111">
                  <c:v>1.8200000000000001E-2</c:v>
                </c:pt>
                <c:pt idx="112">
                  <c:v>1.83E-2</c:v>
                </c:pt>
                <c:pt idx="113">
                  <c:v>1.84E-2</c:v>
                </c:pt>
                <c:pt idx="114">
                  <c:v>1.8499999999999999E-2</c:v>
                </c:pt>
                <c:pt idx="115">
                  <c:v>1.8700000000000001E-2</c:v>
                </c:pt>
                <c:pt idx="116">
                  <c:v>1.8800000000000001E-2</c:v>
                </c:pt>
                <c:pt idx="117">
                  <c:v>1.9E-2</c:v>
                </c:pt>
                <c:pt idx="118">
                  <c:v>1.9099999999999999E-2</c:v>
                </c:pt>
                <c:pt idx="119">
                  <c:v>1.9300000000000001E-2</c:v>
                </c:pt>
                <c:pt idx="120">
                  <c:v>1.9400000000000001E-2</c:v>
                </c:pt>
                <c:pt idx="121">
                  <c:v>1.9599999999999999E-2</c:v>
                </c:pt>
                <c:pt idx="122">
                  <c:v>1.9699999999999999E-2</c:v>
                </c:pt>
                <c:pt idx="123">
                  <c:v>1.9800000000000002E-2</c:v>
                </c:pt>
                <c:pt idx="124">
                  <c:v>0.02</c:v>
                </c:pt>
                <c:pt idx="125">
                  <c:v>2.0199999999999999E-2</c:v>
                </c:pt>
                <c:pt idx="126">
                  <c:v>2.0299999999999999E-2</c:v>
                </c:pt>
                <c:pt idx="127">
                  <c:v>2.0500000000000001E-2</c:v>
                </c:pt>
                <c:pt idx="128">
                  <c:v>2.07E-2</c:v>
                </c:pt>
                <c:pt idx="129">
                  <c:v>2.0899999999999998E-2</c:v>
                </c:pt>
                <c:pt idx="130">
                  <c:v>2.1100000000000001E-2</c:v>
                </c:pt>
                <c:pt idx="131">
                  <c:v>2.12E-2</c:v>
                </c:pt>
                <c:pt idx="132">
                  <c:v>2.1399999999999999E-2</c:v>
                </c:pt>
                <c:pt idx="133">
                  <c:v>2.1600000000000001E-2</c:v>
                </c:pt>
                <c:pt idx="134">
                  <c:v>2.1700000000000001E-2</c:v>
                </c:pt>
                <c:pt idx="135">
                  <c:v>2.1899999999999999E-2</c:v>
                </c:pt>
                <c:pt idx="136">
                  <c:v>2.1999999999999999E-2</c:v>
                </c:pt>
                <c:pt idx="137">
                  <c:v>2.2200000000000001E-2</c:v>
                </c:pt>
                <c:pt idx="138">
                  <c:v>2.23E-2</c:v>
                </c:pt>
                <c:pt idx="139">
                  <c:v>2.2499999999999999E-2</c:v>
                </c:pt>
                <c:pt idx="140">
                  <c:v>2.2700000000000001E-2</c:v>
                </c:pt>
                <c:pt idx="141">
                  <c:v>2.2800000000000001E-2</c:v>
                </c:pt>
                <c:pt idx="142">
                  <c:v>2.3E-2</c:v>
                </c:pt>
                <c:pt idx="143">
                  <c:v>2.3199999999999998E-2</c:v>
                </c:pt>
                <c:pt idx="144">
                  <c:v>2.3300000000000001E-2</c:v>
                </c:pt>
                <c:pt idx="145">
                  <c:v>2.35E-2</c:v>
                </c:pt>
                <c:pt idx="146">
                  <c:v>2.3699999999999999E-2</c:v>
                </c:pt>
                <c:pt idx="147">
                  <c:v>2.3900000000000001E-2</c:v>
                </c:pt>
                <c:pt idx="148">
                  <c:v>2.41E-2</c:v>
                </c:pt>
                <c:pt idx="149">
                  <c:v>2.4299999999999999E-2</c:v>
                </c:pt>
                <c:pt idx="150">
                  <c:v>2.46E-2</c:v>
                </c:pt>
                <c:pt idx="151">
                  <c:v>2.4799999999999999E-2</c:v>
                </c:pt>
                <c:pt idx="152">
                  <c:v>2.5000000000000001E-2</c:v>
                </c:pt>
                <c:pt idx="153">
                  <c:v>2.52E-2</c:v>
                </c:pt>
                <c:pt idx="154">
                  <c:v>2.5399999999999999E-2</c:v>
                </c:pt>
                <c:pt idx="155">
                  <c:v>2.5499999999999998E-2</c:v>
                </c:pt>
                <c:pt idx="156">
                  <c:v>2.5600000000000001E-2</c:v>
                </c:pt>
                <c:pt idx="157">
                  <c:v>2.5700000000000001E-2</c:v>
                </c:pt>
                <c:pt idx="158">
                  <c:v>2.5899999999999999E-2</c:v>
                </c:pt>
                <c:pt idx="159">
                  <c:v>2.5999999999999999E-2</c:v>
                </c:pt>
                <c:pt idx="160">
                  <c:v>2.6100000000000002E-2</c:v>
                </c:pt>
                <c:pt idx="161">
                  <c:v>2.6200000000000001E-2</c:v>
                </c:pt>
                <c:pt idx="162">
                  <c:v>2.64E-2</c:v>
                </c:pt>
                <c:pt idx="163">
                  <c:v>2.6499999999999999E-2</c:v>
                </c:pt>
                <c:pt idx="164">
                  <c:v>2.6599999999999999E-2</c:v>
                </c:pt>
                <c:pt idx="165">
                  <c:v>2.6700000000000002E-2</c:v>
                </c:pt>
                <c:pt idx="166">
                  <c:v>2.69E-2</c:v>
                </c:pt>
                <c:pt idx="167">
                  <c:v>2.7E-2</c:v>
                </c:pt>
                <c:pt idx="168">
                  <c:v>2.7199999999999998E-2</c:v>
                </c:pt>
                <c:pt idx="169">
                  <c:v>2.7400000000000001E-2</c:v>
                </c:pt>
                <c:pt idx="170">
                  <c:v>2.76E-2</c:v>
                </c:pt>
                <c:pt idx="171">
                  <c:v>2.7799999999999998E-2</c:v>
                </c:pt>
                <c:pt idx="172">
                  <c:v>2.8000000000000001E-2</c:v>
                </c:pt>
                <c:pt idx="173">
                  <c:v>2.8199999999999999E-2</c:v>
                </c:pt>
                <c:pt idx="174">
                  <c:v>2.8400000000000002E-2</c:v>
                </c:pt>
                <c:pt idx="175">
                  <c:v>2.86E-2</c:v>
                </c:pt>
                <c:pt idx="176">
                  <c:v>2.8899999999999999E-2</c:v>
                </c:pt>
                <c:pt idx="177">
                  <c:v>2.9100000000000001E-2</c:v>
                </c:pt>
                <c:pt idx="178">
                  <c:v>2.93E-2</c:v>
                </c:pt>
                <c:pt idx="179">
                  <c:v>2.9499999999999998E-2</c:v>
                </c:pt>
                <c:pt idx="180">
                  <c:v>2.9700000000000001E-2</c:v>
                </c:pt>
                <c:pt idx="181">
                  <c:v>2.98E-2</c:v>
                </c:pt>
                <c:pt idx="182">
                  <c:v>2.9899999999999999E-2</c:v>
                </c:pt>
                <c:pt idx="183">
                  <c:v>0.03</c:v>
                </c:pt>
                <c:pt idx="184">
                  <c:v>3.0200000000000001E-2</c:v>
                </c:pt>
                <c:pt idx="185">
                  <c:v>3.0300000000000001E-2</c:v>
                </c:pt>
                <c:pt idx="186">
                  <c:v>3.04E-2</c:v>
                </c:pt>
                <c:pt idx="187">
                  <c:v>3.0599999999999999E-2</c:v>
                </c:pt>
                <c:pt idx="188">
                  <c:v>3.0700000000000002E-2</c:v>
                </c:pt>
                <c:pt idx="189">
                  <c:v>3.09E-2</c:v>
                </c:pt>
                <c:pt idx="190">
                  <c:v>3.1E-2</c:v>
                </c:pt>
                <c:pt idx="191">
                  <c:v>3.1199999999999999E-2</c:v>
                </c:pt>
                <c:pt idx="192">
                  <c:v>3.1399999999999997E-2</c:v>
                </c:pt>
                <c:pt idx="193">
                  <c:v>3.15E-2</c:v>
                </c:pt>
                <c:pt idx="194">
                  <c:v>3.1699999999999999E-2</c:v>
                </c:pt>
                <c:pt idx="195">
                  <c:v>3.1899999999999998E-2</c:v>
                </c:pt>
                <c:pt idx="196">
                  <c:v>3.2000000000000001E-2</c:v>
                </c:pt>
                <c:pt idx="197">
                  <c:v>3.2199999999999999E-2</c:v>
                </c:pt>
                <c:pt idx="198">
                  <c:v>3.2399999999999998E-2</c:v>
                </c:pt>
                <c:pt idx="199">
                  <c:v>3.2599999999999997E-2</c:v>
                </c:pt>
                <c:pt idx="200">
                  <c:v>3.27E-2</c:v>
                </c:pt>
                <c:pt idx="201">
                  <c:v>3.2899999999999999E-2</c:v>
                </c:pt>
                <c:pt idx="202">
                  <c:v>3.3099999999999997E-2</c:v>
                </c:pt>
                <c:pt idx="203">
                  <c:v>3.32E-2</c:v>
                </c:pt>
                <c:pt idx="204">
                  <c:v>3.3399999999999999E-2</c:v>
                </c:pt>
                <c:pt idx="205">
                  <c:v>3.3500000000000002E-2</c:v>
                </c:pt>
                <c:pt idx="206">
                  <c:v>3.3700000000000001E-2</c:v>
                </c:pt>
                <c:pt idx="207">
                  <c:v>3.3799999999999997E-2</c:v>
                </c:pt>
                <c:pt idx="208">
                  <c:v>3.4000000000000002E-2</c:v>
                </c:pt>
                <c:pt idx="209">
                  <c:v>3.4200000000000001E-2</c:v>
                </c:pt>
                <c:pt idx="210">
                  <c:v>3.4299999999999997E-2</c:v>
                </c:pt>
                <c:pt idx="211">
                  <c:v>3.4500000000000003E-2</c:v>
                </c:pt>
                <c:pt idx="212">
                  <c:v>3.4700000000000002E-2</c:v>
                </c:pt>
                <c:pt idx="213">
                  <c:v>3.4799999999999998E-2</c:v>
                </c:pt>
                <c:pt idx="214">
                  <c:v>3.5000000000000003E-2</c:v>
                </c:pt>
                <c:pt idx="215">
                  <c:v>3.5200000000000002E-2</c:v>
                </c:pt>
                <c:pt idx="216">
                  <c:v>3.5400000000000001E-2</c:v>
                </c:pt>
                <c:pt idx="217">
                  <c:v>3.56E-2</c:v>
                </c:pt>
                <c:pt idx="218">
                  <c:v>3.5799999999999998E-2</c:v>
                </c:pt>
                <c:pt idx="219">
                  <c:v>3.61E-2</c:v>
                </c:pt>
                <c:pt idx="220">
                  <c:v>3.6299999999999999E-2</c:v>
                </c:pt>
                <c:pt idx="221">
                  <c:v>3.6600000000000001E-2</c:v>
                </c:pt>
                <c:pt idx="222">
                  <c:v>3.6799999999999999E-2</c:v>
                </c:pt>
                <c:pt idx="223">
                  <c:v>3.6900000000000002E-2</c:v>
                </c:pt>
                <c:pt idx="224">
                  <c:v>3.6999999999999998E-2</c:v>
                </c:pt>
                <c:pt idx="225">
                  <c:v>3.7100000000000001E-2</c:v>
                </c:pt>
                <c:pt idx="226">
                  <c:v>3.7199999999999997E-2</c:v>
                </c:pt>
                <c:pt idx="227">
                  <c:v>3.73E-2</c:v>
                </c:pt>
                <c:pt idx="228">
                  <c:v>3.7499999999999999E-2</c:v>
                </c:pt>
                <c:pt idx="229">
                  <c:v>3.7600000000000001E-2</c:v>
                </c:pt>
                <c:pt idx="230">
                  <c:v>3.7699999999999997E-2</c:v>
                </c:pt>
                <c:pt idx="231">
                  <c:v>3.78E-2</c:v>
                </c:pt>
                <c:pt idx="232">
                  <c:v>3.7999999999999999E-2</c:v>
                </c:pt>
                <c:pt idx="233">
                  <c:v>3.8100000000000002E-2</c:v>
                </c:pt>
                <c:pt idx="234">
                  <c:v>3.8199999999999998E-2</c:v>
                </c:pt>
                <c:pt idx="235">
                  <c:v>3.8399999999999997E-2</c:v>
                </c:pt>
                <c:pt idx="236">
                  <c:v>3.85E-2</c:v>
                </c:pt>
                <c:pt idx="237">
                  <c:v>3.8699999999999998E-2</c:v>
                </c:pt>
                <c:pt idx="238">
                  <c:v>3.8899999999999997E-2</c:v>
                </c:pt>
                <c:pt idx="239">
                  <c:v>3.9100000000000003E-2</c:v>
                </c:pt>
                <c:pt idx="240">
                  <c:v>3.9199999999999999E-2</c:v>
                </c:pt>
                <c:pt idx="241">
                  <c:v>3.95E-2</c:v>
                </c:pt>
                <c:pt idx="242">
                  <c:v>3.9699999999999999E-2</c:v>
                </c:pt>
                <c:pt idx="243">
                  <c:v>3.9899999999999998E-2</c:v>
                </c:pt>
                <c:pt idx="244">
                  <c:v>4.0099999999999997E-2</c:v>
                </c:pt>
                <c:pt idx="245">
                  <c:v>4.0399999999999998E-2</c:v>
                </c:pt>
                <c:pt idx="246">
                  <c:v>4.0599999999999997E-2</c:v>
                </c:pt>
                <c:pt idx="247">
                  <c:v>4.0800000000000003E-2</c:v>
                </c:pt>
                <c:pt idx="248">
                  <c:v>4.1000000000000002E-2</c:v>
                </c:pt>
                <c:pt idx="249">
                  <c:v>4.1099999999999998E-2</c:v>
                </c:pt>
                <c:pt idx="250">
                  <c:v>4.1300000000000003E-2</c:v>
                </c:pt>
                <c:pt idx="251">
                  <c:v>4.1399999999999999E-2</c:v>
                </c:pt>
                <c:pt idx="252">
                  <c:v>4.1500000000000002E-2</c:v>
                </c:pt>
                <c:pt idx="253">
                  <c:v>4.1599999999999998E-2</c:v>
                </c:pt>
                <c:pt idx="254">
                  <c:v>4.1799999999999997E-2</c:v>
                </c:pt>
                <c:pt idx="255">
                  <c:v>4.19E-2</c:v>
                </c:pt>
                <c:pt idx="256">
                  <c:v>4.2099999999999999E-2</c:v>
                </c:pt>
                <c:pt idx="257">
                  <c:v>4.2299999999999997E-2</c:v>
                </c:pt>
                <c:pt idx="258">
                  <c:v>4.24E-2</c:v>
                </c:pt>
                <c:pt idx="259">
                  <c:v>4.2599999999999999E-2</c:v>
                </c:pt>
                <c:pt idx="260">
                  <c:v>4.2700000000000002E-2</c:v>
                </c:pt>
                <c:pt idx="261">
                  <c:v>4.2900000000000001E-2</c:v>
                </c:pt>
                <c:pt idx="262">
                  <c:v>4.2999999999999997E-2</c:v>
                </c:pt>
                <c:pt idx="263">
                  <c:v>4.3200000000000002E-2</c:v>
                </c:pt>
                <c:pt idx="264">
                  <c:v>4.3400000000000001E-2</c:v>
                </c:pt>
                <c:pt idx="265">
                  <c:v>4.3499999999999997E-2</c:v>
                </c:pt>
                <c:pt idx="266">
                  <c:v>4.3700000000000003E-2</c:v>
                </c:pt>
                <c:pt idx="267">
                  <c:v>4.3900000000000002E-2</c:v>
                </c:pt>
                <c:pt idx="268">
                  <c:v>4.41E-2</c:v>
                </c:pt>
                <c:pt idx="269">
                  <c:v>4.4200000000000003E-2</c:v>
                </c:pt>
                <c:pt idx="270">
                  <c:v>4.4400000000000002E-2</c:v>
                </c:pt>
                <c:pt idx="271">
                  <c:v>4.4600000000000001E-2</c:v>
                </c:pt>
                <c:pt idx="272">
                  <c:v>4.4699999999999997E-2</c:v>
                </c:pt>
                <c:pt idx="273">
                  <c:v>4.4900000000000002E-2</c:v>
                </c:pt>
                <c:pt idx="274">
                  <c:v>4.4999999999999998E-2</c:v>
                </c:pt>
                <c:pt idx="275">
                  <c:v>4.5199999999999997E-2</c:v>
                </c:pt>
                <c:pt idx="276">
                  <c:v>4.53E-2</c:v>
                </c:pt>
                <c:pt idx="277">
                  <c:v>4.5499999999999999E-2</c:v>
                </c:pt>
                <c:pt idx="278">
                  <c:v>4.5699999999999998E-2</c:v>
                </c:pt>
                <c:pt idx="279">
                  <c:v>4.58E-2</c:v>
                </c:pt>
                <c:pt idx="280">
                  <c:v>4.5999999999999999E-2</c:v>
                </c:pt>
                <c:pt idx="281">
                  <c:v>4.6199999999999998E-2</c:v>
                </c:pt>
                <c:pt idx="282">
                  <c:v>4.6300000000000001E-2</c:v>
                </c:pt>
                <c:pt idx="283">
                  <c:v>4.65E-2</c:v>
                </c:pt>
                <c:pt idx="284">
                  <c:v>4.6699999999999998E-2</c:v>
                </c:pt>
                <c:pt idx="285">
                  <c:v>4.6899999999999997E-2</c:v>
                </c:pt>
                <c:pt idx="286">
                  <c:v>4.7100000000000003E-2</c:v>
                </c:pt>
                <c:pt idx="287">
                  <c:v>4.7300000000000002E-2</c:v>
                </c:pt>
                <c:pt idx="288">
                  <c:v>4.7600000000000003E-2</c:v>
                </c:pt>
                <c:pt idx="289">
                  <c:v>4.7800000000000002E-2</c:v>
                </c:pt>
                <c:pt idx="290">
                  <c:v>4.8000000000000001E-2</c:v>
                </c:pt>
                <c:pt idx="291">
                  <c:v>4.82E-2</c:v>
                </c:pt>
                <c:pt idx="292">
                  <c:v>4.8399999999999999E-2</c:v>
                </c:pt>
                <c:pt idx="293">
                  <c:v>4.8500000000000001E-2</c:v>
                </c:pt>
                <c:pt idx="294">
                  <c:v>4.8599999999999997E-2</c:v>
                </c:pt>
                <c:pt idx="295">
                  <c:v>4.87E-2</c:v>
                </c:pt>
                <c:pt idx="296">
                  <c:v>4.8800000000000003E-2</c:v>
                </c:pt>
                <c:pt idx="297">
                  <c:v>4.9000000000000002E-2</c:v>
                </c:pt>
                <c:pt idx="298">
                  <c:v>4.9099999999999998E-2</c:v>
                </c:pt>
                <c:pt idx="299">
                  <c:v>4.9200000000000001E-2</c:v>
                </c:pt>
                <c:pt idx="300">
                  <c:v>4.9299999999999997E-2</c:v>
                </c:pt>
                <c:pt idx="301">
                  <c:v>4.9500000000000002E-2</c:v>
                </c:pt>
                <c:pt idx="302">
                  <c:v>4.9599999999999998E-2</c:v>
                </c:pt>
                <c:pt idx="303">
                  <c:v>4.9700000000000001E-2</c:v>
                </c:pt>
                <c:pt idx="304">
                  <c:v>4.99E-2</c:v>
                </c:pt>
                <c:pt idx="305">
                  <c:v>0.05</c:v>
                </c:pt>
                <c:pt idx="306">
                  <c:v>5.0200000000000002E-2</c:v>
                </c:pt>
                <c:pt idx="307">
                  <c:v>5.04E-2</c:v>
                </c:pt>
                <c:pt idx="308">
                  <c:v>5.0599999999999999E-2</c:v>
                </c:pt>
                <c:pt idx="309">
                  <c:v>5.0799999999999998E-2</c:v>
                </c:pt>
                <c:pt idx="310">
                  <c:v>5.0999999999999997E-2</c:v>
                </c:pt>
                <c:pt idx="311">
                  <c:v>5.1200000000000002E-2</c:v>
                </c:pt>
                <c:pt idx="312">
                  <c:v>5.1400000000000001E-2</c:v>
                </c:pt>
                <c:pt idx="313">
                  <c:v>5.1700000000000003E-2</c:v>
                </c:pt>
                <c:pt idx="314">
                  <c:v>5.1900000000000002E-2</c:v>
                </c:pt>
                <c:pt idx="315">
                  <c:v>5.21E-2</c:v>
                </c:pt>
                <c:pt idx="316">
                  <c:v>5.2299999999999999E-2</c:v>
                </c:pt>
                <c:pt idx="317">
                  <c:v>5.2499999999999998E-2</c:v>
                </c:pt>
                <c:pt idx="318">
                  <c:v>5.2600000000000001E-2</c:v>
                </c:pt>
                <c:pt idx="319">
                  <c:v>5.28E-2</c:v>
                </c:pt>
                <c:pt idx="320">
                  <c:v>5.2900000000000003E-2</c:v>
                </c:pt>
                <c:pt idx="321">
                  <c:v>5.2999999999999999E-2</c:v>
                </c:pt>
                <c:pt idx="322">
                  <c:v>5.3100000000000001E-2</c:v>
                </c:pt>
                <c:pt idx="323">
                  <c:v>5.33E-2</c:v>
                </c:pt>
                <c:pt idx="324">
                  <c:v>5.3400000000000003E-2</c:v>
                </c:pt>
                <c:pt idx="325">
                  <c:v>5.3600000000000002E-2</c:v>
                </c:pt>
                <c:pt idx="326">
                  <c:v>5.3699999999999998E-2</c:v>
                </c:pt>
                <c:pt idx="327">
                  <c:v>5.3900000000000003E-2</c:v>
                </c:pt>
                <c:pt idx="328">
                  <c:v>5.3999999999999999E-2</c:v>
                </c:pt>
                <c:pt idx="329">
                  <c:v>5.4199999999999998E-2</c:v>
                </c:pt>
                <c:pt idx="330">
                  <c:v>5.4399999999999997E-2</c:v>
                </c:pt>
                <c:pt idx="331">
                  <c:v>5.45E-2</c:v>
                </c:pt>
                <c:pt idx="332">
                  <c:v>5.4699999999999999E-2</c:v>
                </c:pt>
                <c:pt idx="333">
                  <c:v>5.4800000000000001E-2</c:v>
                </c:pt>
                <c:pt idx="334">
                  <c:v>5.5E-2</c:v>
                </c:pt>
                <c:pt idx="335">
                  <c:v>5.5199999999999999E-2</c:v>
                </c:pt>
                <c:pt idx="336">
                  <c:v>5.5399999999999998E-2</c:v>
                </c:pt>
                <c:pt idx="337">
                  <c:v>5.5599999999999997E-2</c:v>
                </c:pt>
                <c:pt idx="338">
                  <c:v>5.57E-2</c:v>
                </c:pt>
                <c:pt idx="339">
                  <c:v>5.5899999999999998E-2</c:v>
                </c:pt>
                <c:pt idx="340">
                  <c:v>5.6099999999999997E-2</c:v>
                </c:pt>
                <c:pt idx="341">
                  <c:v>5.62E-2</c:v>
                </c:pt>
                <c:pt idx="342">
                  <c:v>5.6399999999999999E-2</c:v>
                </c:pt>
                <c:pt idx="343">
                  <c:v>5.6500000000000002E-2</c:v>
                </c:pt>
                <c:pt idx="344">
                  <c:v>5.67E-2</c:v>
                </c:pt>
                <c:pt idx="345">
                  <c:v>5.6800000000000003E-2</c:v>
                </c:pt>
                <c:pt idx="346">
                  <c:v>5.7000000000000002E-2</c:v>
                </c:pt>
                <c:pt idx="347">
                  <c:v>5.7200000000000001E-2</c:v>
                </c:pt>
                <c:pt idx="348">
                  <c:v>5.7299999999999997E-2</c:v>
                </c:pt>
                <c:pt idx="349">
                  <c:v>5.7500000000000002E-2</c:v>
                </c:pt>
                <c:pt idx="350">
                  <c:v>5.7700000000000001E-2</c:v>
                </c:pt>
                <c:pt idx="351">
                  <c:v>5.7799999999999997E-2</c:v>
                </c:pt>
                <c:pt idx="352">
                  <c:v>5.8000000000000003E-2</c:v>
                </c:pt>
                <c:pt idx="353">
                  <c:v>5.8200000000000002E-2</c:v>
                </c:pt>
                <c:pt idx="354">
                  <c:v>5.8400000000000001E-2</c:v>
                </c:pt>
                <c:pt idx="355">
                  <c:v>5.8599999999999999E-2</c:v>
                </c:pt>
                <c:pt idx="356">
                  <c:v>5.8900000000000001E-2</c:v>
                </c:pt>
                <c:pt idx="357">
                  <c:v>5.91E-2</c:v>
                </c:pt>
                <c:pt idx="358">
                  <c:v>5.9400000000000001E-2</c:v>
                </c:pt>
                <c:pt idx="359">
                  <c:v>5.96E-2</c:v>
                </c:pt>
                <c:pt idx="360">
                  <c:v>5.9700000000000003E-2</c:v>
                </c:pt>
                <c:pt idx="361">
                  <c:v>5.9900000000000002E-2</c:v>
                </c:pt>
                <c:pt idx="362">
                  <c:v>0.06</c:v>
                </c:pt>
                <c:pt idx="363">
                  <c:v>6.0100000000000001E-2</c:v>
                </c:pt>
                <c:pt idx="364">
                  <c:v>6.0199999999999997E-2</c:v>
                </c:pt>
                <c:pt idx="365">
                  <c:v>6.0299999999999999E-2</c:v>
                </c:pt>
                <c:pt idx="366">
                  <c:v>6.0400000000000002E-2</c:v>
                </c:pt>
                <c:pt idx="367">
                  <c:v>6.0600000000000001E-2</c:v>
                </c:pt>
                <c:pt idx="368">
                  <c:v>6.0699999999999997E-2</c:v>
                </c:pt>
                <c:pt idx="369">
                  <c:v>6.08E-2</c:v>
                </c:pt>
                <c:pt idx="370">
                  <c:v>6.0999999999999999E-2</c:v>
                </c:pt>
                <c:pt idx="371">
                  <c:v>6.1100000000000002E-2</c:v>
                </c:pt>
                <c:pt idx="372">
                  <c:v>6.1199999999999997E-2</c:v>
                </c:pt>
                <c:pt idx="373">
                  <c:v>6.1400000000000003E-2</c:v>
                </c:pt>
                <c:pt idx="374">
                  <c:v>6.1499999999999999E-2</c:v>
                </c:pt>
                <c:pt idx="375">
                  <c:v>6.1699999999999998E-2</c:v>
                </c:pt>
                <c:pt idx="376">
                  <c:v>6.1899999999999997E-2</c:v>
                </c:pt>
                <c:pt idx="377">
                  <c:v>6.2100000000000002E-2</c:v>
                </c:pt>
                <c:pt idx="378">
                  <c:v>6.2300000000000001E-2</c:v>
                </c:pt>
                <c:pt idx="379">
                  <c:v>6.25E-2</c:v>
                </c:pt>
                <c:pt idx="380">
                  <c:v>6.2700000000000006E-2</c:v>
                </c:pt>
                <c:pt idx="381">
                  <c:v>6.2899999999999998E-2</c:v>
                </c:pt>
                <c:pt idx="382">
                  <c:v>6.3200000000000006E-2</c:v>
                </c:pt>
                <c:pt idx="383">
                  <c:v>6.3399999999999998E-2</c:v>
                </c:pt>
                <c:pt idx="384">
                  <c:v>6.3700000000000007E-2</c:v>
                </c:pt>
                <c:pt idx="385">
                  <c:v>6.3899999999999998E-2</c:v>
                </c:pt>
                <c:pt idx="386">
                  <c:v>6.4000000000000001E-2</c:v>
                </c:pt>
                <c:pt idx="387">
                  <c:v>6.4100000000000004E-2</c:v>
                </c:pt>
                <c:pt idx="388">
                  <c:v>6.4299999999999996E-2</c:v>
                </c:pt>
                <c:pt idx="389">
                  <c:v>6.4399999999999999E-2</c:v>
                </c:pt>
                <c:pt idx="390">
                  <c:v>6.4500000000000002E-2</c:v>
                </c:pt>
                <c:pt idx="391">
                  <c:v>6.4600000000000005E-2</c:v>
                </c:pt>
                <c:pt idx="392">
                  <c:v>6.4799999999999996E-2</c:v>
                </c:pt>
                <c:pt idx="393">
                  <c:v>6.4899999999999999E-2</c:v>
                </c:pt>
                <c:pt idx="394">
                  <c:v>6.5100000000000005E-2</c:v>
                </c:pt>
                <c:pt idx="395">
                  <c:v>6.5199999999999994E-2</c:v>
                </c:pt>
                <c:pt idx="396">
                  <c:v>6.54E-2</c:v>
                </c:pt>
                <c:pt idx="397">
                  <c:v>6.5500000000000003E-2</c:v>
                </c:pt>
                <c:pt idx="398">
                  <c:v>6.5699999999999995E-2</c:v>
                </c:pt>
                <c:pt idx="399">
                  <c:v>6.59E-2</c:v>
                </c:pt>
                <c:pt idx="400">
                  <c:v>6.6000000000000003E-2</c:v>
                </c:pt>
                <c:pt idx="401">
                  <c:v>6.6199999999999995E-2</c:v>
                </c:pt>
                <c:pt idx="402">
                  <c:v>6.6400000000000001E-2</c:v>
                </c:pt>
                <c:pt idx="403">
                  <c:v>6.6500000000000004E-2</c:v>
                </c:pt>
                <c:pt idx="404">
                  <c:v>6.6699999999999995E-2</c:v>
                </c:pt>
                <c:pt idx="405">
                  <c:v>6.6900000000000001E-2</c:v>
                </c:pt>
                <c:pt idx="406">
                  <c:v>6.7100000000000007E-2</c:v>
                </c:pt>
                <c:pt idx="407">
                  <c:v>6.7199999999999996E-2</c:v>
                </c:pt>
                <c:pt idx="408">
                  <c:v>6.7400000000000002E-2</c:v>
                </c:pt>
                <c:pt idx="409">
                  <c:v>6.7599999999999993E-2</c:v>
                </c:pt>
                <c:pt idx="410">
                  <c:v>6.7699999999999996E-2</c:v>
                </c:pt>
                <c:pt idx="411">
                  <c:v>6.7900000000000002E-2</c:v>
                </c:pt>
                <c:pt idx="412">
                  <c:v>6.8000000000000005E-2</c:v>
                </c:pt>
                <c:pt idx="413">
                  <c:v>6.8199999999999997E-2</c:v>
                </c:pt>
                <c:pt idx="414">
                  <c:v>6.83E-2</c:v>
                </c:pt>
                <c:pt idx="415">
                  <c:v>6.8500000000000005E-2</c:v>
                </c:pt>
                <c:pt idx="416">
                  <c:v>6.8699999999999997E-2</c:v>
                </c:pt>
                <c:pt idx="417">
                  <c:v>6.88E-2</c:v>
                </c:pt>
                <c:pt idx="418">
                  <c:v>6.9000000000000006E-2</c:v>
                </c:pt>
                <c:pt idx="419">
                  <c:v>6.9199999999999998E-2</c:v>
                </c:pt>
                <c:pt idx="420">
                  <c:v>6.9400000000000003E-2</c:v>
                </c:pt>
                <c:pt idx="421">
                  <c:v>6.9500000000000006E-2</c:v>
                </c:pt>
                <c:pt idx="422">
                  <c:v>6.9699999999999998E-2</c:v>
                </c:pt>
                <c:pt idx="423">
                  <c:v>6.9900000000000004E-2</c:v>
                </c:pt>
                <c:pt idx="424">
                  <c:v>7.0199999999999999E-2</c:v>
                </c:pt>
                <c:pt idx="425">
                  <c:v>7.0400000000000004E-2</c:v>
                </c:pt>
                <c:pt idx="426">
                  <c:v>7.0599999999999996E-2</c:v>
                </c:pt>
                <c:pt idx="427">
                  <c:v>7.0900000000000005E-2</c:v>
                </c:pt>
                <c:pt idx="428">
                  <c:v>7.1099999999999997E-2</c:v>
                </c:pt>
                <c:pt idx="429">
                  <c:v>7.1199999999999999E-2</c:v>
                </c:pt>
                <c:pt idx="430">
                  <c:v>7.1400000000000005E-2</c:v>
                </c:pt>
                <c:pt idx="431">
                  <c:v>7.1499999999999994E-2</c:v>
                </c:pt>
                <c:pt idx="432">
                  <c:v>7.1599999999999997E-2</c:v>
                </c:pt>
                <c:pt idx="433">
                  <c:v>7.17E-2</c:v>
                </c:pt>
                <c:pt idx="434">
                  <c:v>7.1800000000000003E-2</c:v>
                </c:pt>
                <c:pt idx="435">
                  <c:v>7.1900000000000006E-2</c:v>
                </c:pt>
                <c:pt idx="436">
                  <c:v>7.2099999999999997E-2</c:v>
                </c:pt>
                <c:pt idx="437">
                  <c:v>7.22E-2</c:v>
                </c:pt>
                <c:pt idx="438">
                  <c:v>7.2300000000000003E-2</c:v>
                </c:pt>
                <c:pt idx="439">
                  <c:v>7.2400000000000006E-2</c:v>
                </c:pt>
                <c:pt idx="440">
                  <c:v>7.2599999999999998E-2</c:v>
                </c:pt>
                <c:pt idx="441">
                  <c:v>7.2700000000000001E-2</c:v>
                </c:pt>
                <c:pt idx="442">
                  <c:v>7.2900000000000006E-2</c:v>
                </c:pt>
                <c:pt idx="443">
                  <c:v>7.2999999999999995E-2</c:v>
                </c:pt>
                <c:pt idx="444">
                  <c:v>7.3200000000000001E-2</c:v>
                </c:pt>
                <c:pt idx="445">
                  <c:v>7.3400000000000007E-2</c:v>
                </c:pt>
                <c:pt idx="446">
                  <c:v>7.3599999999999999E-2</c:v>
                </c:pt>
                <c:pt idx="447">
                  <c:v>7.3800000000000004E-2</c:v>
                </c:pt>
                <c:pt idx="448">
                  <c:v>7.3999999999999996E-2</c:v>
                </c:pt>
                <c:pt idx="449">
                  <c:v>7.4200000000000002E-2</c:v>
                </c:pt>
                <c:pt idx="450">
                  <c:v>7.4499999999999997E-2</c:v>
                </c:pt>
                <c:pt idx="451">
                  <c:v>7.4700000000000003E-2</c:v>
                </c:pt>
                <c:pt idx="452">
                  <c:v>7.4999999999999997E-2</c:v>
                </c:pt>
                <c:pt idx="453">
                  <c:v>7.5200000000000003E-2</c:v>
                </c:pt>
                <c:pt idx="454">
                  <c:v>7.5399999999999995E-2</c:v>
                </c:pt>
                <c:pt idx="455">
                  <c:v>7.5600000000000001E-2</c:v>
                </c:pt>
                <c:pt idx="456">
                  <c:v>7.5700000000000003E-2</c:v>
                </c:pt>
                <c:pt idx="457">
                  <c:v>7.5800000000000006E-2</c:v>
                </c:pt>
                <c:pt idx="458">
                  <c:v>7.5899999999999995E-2</c:v>
                </c:pt>
                <c:pt idx="459">
                  <c:v>7.5999999999999998E-2</c:v>
                </c:pt>
                <c:pt idx="460">
                  <c:v>7.6100000000000001E-2</c:v>
                </c:pt>
                <c:pt idx="461">
                  <c:v>7.6300000000000007E-2</c:v>
                </c:pt>
                <c:pt idx="462">
                  <c:v>7.6399999999999996E-2</c:v>
                </c:pt>
                <c:pt idx="463">
                  <c:v>7.6600000000000001E-2</c:v>
                </c:pt>
                <c:pt idx="464">
                  <c:v>7.6700000000000004E-2</c:v>
                </c:pt>
                <c:pt idx="465">
                  <c:v>7.6899999999999996E-2</c:v>
                </c:pt>
                <c:pt idx="466">
                  <c:v>7.7100000000000002E-2</c:v>
                </c:pt>
                <c:pt idx="467">
                  <c:v>7.7200000000000005E-2</c:v>
                </c:pt>
                <c:pt idx="468">
                  <c:v>7.7399999999999997E-2</c:v>
                </c:pt>
                <c:pt idx="469">
                  <c:v>7.7499999999999999E-2</c:v>
                </c:pt>
                <c:pt idx="470">
                  <c:v>7.7700000000000005E-2</c:v>
                </c:pt>
                <c:pt idx="471">
                  <c:v>7.7899999999999997E-2</c:v>
                </c:pt>
                <c:pt idx="472">
                  <c:v>7.8E-2</c:v>
                </c:pt>
                <c:pt idx="473">
                  <c:v>7.8200000000000006E-2</c:v>
                </c:pt>
                <c:pt idx="474">
                  <c:v>7.8399999999999997E-2</c:v>
                </c:pt>
                <c:pt idx="475">
                  <c:v>7.8600000000000003E-2</c:v>
                </c:pt>
                <c:pt idx="476">
                  <c:v>7.8700000000000006E-2</c:v>
                </c:pt>
                <c:pt idx="477">
                  <c:v>7.8899999999999998E-2</c:v>
                </c:pt>
                <c:pt idx="478">
                  <c:v>7.9000000000000001E-2</c:v>
                </c:pt>
                <c:pt idx="479">
                  <c:v>7.9200000000000007E-2</c:v>
                </c:pt>
                <c:pt idx="480">
                  <c:v>7.9299999999999995E-2</c:v>
                </c:pt>
                <c:pt idx="481">
                  <c:v>7.9500000000000001E-2</c:v>
                </c:pt>
                <c:pt idx="482">
                  <c:v>7.9699999999999993E-2</c:v>
                </c:pt>
                <c:pt idx="483">
                  <c:v>7.9799999999999996E-2</c:v>
                </c:pt>
                <c:pt idx="484">
                  <c:v>0.08</c:v>
                </c:pt>
                <c:pt idx="485">
                  <c:v>8.0199999999999994E-2</c:v>
                </c:pt>
                <c:pt idx="486">
                  <c:v>8.0299999999999996E-2</c:v>
                </c:pt>
                <c:pt idx="487">
                  <c:v>8.0500000000000002E-2</c:v>
                </c:pt>
                <c:pt idx="488">
                  <c:v>8.0699999999999994E-2</c:v>
                </c:pt>
                <c:pt idx="489">
                  <c:v>8.09E-2</c:v>
                </c:pt>
                <c:pt idx="490">
                  <c:v>8.1000000000000003E-2</c:v>
                </c:pt>
                <c:pt idx="491">
                  <c:v>8.1199999999999994E-2</c:v>
                </c:pt>
                <c:pt idx="492">
                  <c:v>8.14E-2</c:v>
                </c:pt>
                <c:pt idx="493">
                  <c:v>8.1699999999999995E-2</c:v>
                </c:pt>
                <c:pt idx="494">
                  <c:v>8.1900000000000001E-2</c:v>
                </c:pt>
                <c:pt idx="495">
                  <c:v>8.2100000000000006E-2</c:v>
                </c:pt>
                <c:pt idx="496">
                  <c:v>8.2400000000000001E-2</c:v>
                </c:pt>
                <c:pt idx="497">
                  <c:v>8.2600000000000007E-2</c:v>
                </c:pt>
                <c:pt idx="498">
                  <c:v>8.2699999999999996E-2</c:v>
                </c:pt>
                <c:pt idx="499">
                  <c:v>8.2900000000000001E-2</c:v>
                </c:pt>
                <c:pt idx="500">
                  <c:v>8.3000000000000004E-2</c:v>
                </c:pt>
                <c:pt idx="501">
                  <c:v>8.3099999999999993E-2</c:v>
                </c:pt>
                <c:pt idx="502">
                  <c:v>8.3199999999999996E-2</c:v>
                </c:pt>
                <c:pt idx="503">
                  <c:v>8.3299999999999999E-2</c:v>
                </c:pt>
                <c:pt idx="504">
                  <c:v>8.3400000000000002E-2</c:v>
                </c:pt>
                <c:pt idx="505">
                  <c:v>8.3599999999999994E-2</c:v>
                </c:pt>
                <c:pt idx="506">
                  <c:v>8.3699999999999997E-2</c:v>
                </c:pt>
                <c:pt idx="507">
                  <c:v>8.3799999999999999E-2</c:v>
                </c:pt>
                <c:pt idx="508">
                  <c:v>8.4000000000000005E-2</c:v>
                </c:pt>
                <c:pt idx="509">
                  <c:v>8.4099999999999994E-2</c:v>
                </c:pt>
                <c:pt idx="510">
                  <c:v>8.4199999999999997E-2</c:v>
                </c:pt>
                <c:pt idx="511">
                  <c:v>8.4400000000000003E-2</c:v>
                </c:pt>
                <c:pt idx="512">
                  <c:v>8.4500000000000006E-2</c:v>
                </c:pt>
                <c:pt idx="513">
                  <c:v>8.4699999999999998E-2</c:v>
                </c:pt>
                <c:pt idx="514">
                  <c:v>8.4900000000000003E-2</c:v>
                </c:pt>
                <c:pt idx="515">
                  <c:v>8.5099999999999995E-2</c:v>
                </c:pt>
                <c:pt idx="516">
                  <c:v>8.5300000000000001E-2</c:v>
                </c:pt>
                <c:pt idx="517">
                  <c:v>8.5500000000000007E-2</c:v>
                </c:pt>
                <c:pt idx="518">
                  <c:v>8.5699999999999998E-2</c:v>
                </c:pt>
                <c:pt idx="519">
                  <c:v>8.5999999999999993E-2</c:v>
                </c:pt>
                <c:pt idx="520">
                  <c:v>8.6199999999999999E-2</c:v>
                </c:pt>
                <c:pt idx="521">
                  <c:v>8.6499999999999994E-2</c:v>
                </c:pt>
                <c:pt idx="522">
                  <c:v>8.6699999999999999E-2</c:v>
                </c:pt>
                <c:pt idx="523">
                  <c:v>8.6900000000000005E-2</c:v>
                </c:pt>
                <c:pt idx="524">
                  <c:v>8.6999999999999994E-2</c:v>
                </c:pt>
                <c:pt idx="525">
                  <c:v>8.7099999999999997E-2</c:v>
                </c:pt>
                <c:pt idx="526">
                  <c:v>8.7300000000000003E-2</c:v>
                </c:pt>
                <c:pt idx="527">
                  <c:v>8.7400000000000005E-2</c:v>
                </c:pt>
                <c:pt idx="528">
                  <c:v>8.7499999999999994E-2</c:v>
                </c:pt>
                <c:pt idx="529">
                  <c:v>8.7599999999999997E-2</c:v>
                </c:pt>
                <c:pt idx="530">
                  <c:v>8.7800000000000003E-2</c:v>
                </c:pt>
                <c:pt idx="531">
                  <c:v>8.7900000000000006E-2</c:v>
                </c:pt>
                <c:pt idx="532">
                  <c:v>8.8099999999999998E-2</c:v>
                </c:pt>
                <c:pt idx="533">
                  <c:v>8.8200000000000001E-2</c:v>
                </c:pt>
                <c:pt idx="534">
                  <c:v>8.8400000000000006E-2</c:v>
                </c:pt>
                <c:pt idx="535">
                  <c:v>8.8499999999999995E-2</c:v>
                </c:pt>
                <c:pt idx="536">
                  <c:v>8.8700000000000001E-2</c:v>
                </c:pt>
                <c:pt idx="537">
                  <c:v>8.8900000000000007E-2</c:v>
                </c:pt>
                <c:pt idx="538">
                  <c:v>8.8999999999999996E-2</c:v>
                </c:pt>
                <c:pt idx="539">
                  <c:v>8.9200000000000002E-2</c:v>
                </c:pt>
                <c:pt idx="540">
                  <c:v>8.9399999999999993E-2</c:v>
                </c:pt>
                <c:pt idx="541">
                  <c:v>8.9499999999999996E-2</c:v>
                </c:pt>
                <c:pt idx="542">
                  <c:v>8.9700000000000002E-2</c:v>
                </c:pt>
                <c:pt idx="543">
                  <c:v>8.9899999999999994E-2</c:v>
                </c:pt>
                <c:pt idx="544">
                  <c:v>9.01E-2</c:v>
                </c:pt>
                <c:pt idx="545">
                  <c:v>9.0200000000000002E-2</c:v>
                </c:pt>
                <c:pt idx="546">
                  <c:v>9.0399999999999994E-2</c:v>
                </c:pt>
                <c:pt idx="547">
                  <c:v>9.0499999999999997E-2</c:v>
                </c:pt>
                <c:pt idx="548">
                  <c:v>9.0700000000000003E-2</c:v>
                </c:pt>
                <c:pt idx="549">
                  <c:v>9.0800000000000006E-2</c:v>
                </c:pt>
                <c:pt idx="550">
                  <c:v>9.0999999999999998E-2</c:v>
                </c:pt>
                <c:pt idx="551">
                  <c:v>9.1200000000000003E-2</c:v>
                </c:pt>
                <c:pt idx="552">
                  <c:v>9.1300000000000006E-2</c:v>
                </c:pt>
                <c:pt idx="553">
                  <c:v>9.1499999999999998E-2</c:v>
                </c:pt>
                <c:pt idx="554">
                  <c:v>9.1600000000000001E-2</c:v>
                </c:pt>
                <c:pt idx="555">
                  <c:v>9.1800000000000007E-2</c:v>
                </c:pt>
                <c:pt idx="556">
                  <c:v>9.1999999999999998E-2</c:v>
                </c:pt>
                <c:pt idx="557">
                  <c:v>9.2200000000000004E-2</c:v>
                </c:pt>
                <c:pt idx="558">
                  <c:v>9.2299999999999993E-2</c:v>
                </c:pt>
                <c:pt idx="559">
                  <c:v>9.2499999999999999E-2</c:v>
                </c:pt>
                <c:pt idx="560">
                  <c:v>9.2700000000000005E-2</c:v>
                </c:pt>
                <c:pt idx="561">
                  <c:v>9.2899999999999996E-2</c:v>
                </c:pt>
                <c:pt idx="562">
                  <c:v>9.3200000000000005E-2</c:v>
                </c:pt>
                <c:pt idx="563">
                  <c:v>9.3399999999999997E-2</c:v>
                </c:pt>
                <c:pt idx="564">
                  <c:v>9.3700000000000006E-2</c:v>
                </c:pt>
                <c:pt idx="565">
                  <c:v>9.3899999999999997E-2</c:v>
                </c:pt>
                <c:pt idx="566">
                  <c:v>9.4100000000000003E-2</c:v>
                </c:pt>
                <c:pt idx="567">
                  <c:v>9.4299999999999995E-2</c:v>
                </c:pt>
                <c:pt idx="568">
                  <c:v>9.4399999999999998E-2</c:v>
                </c:pt>
                <c:pt idx="569">
                  <c:v>9.4500000000000001E-2</c:v>
                </c:pt>
                <c:pt idx="570">
                  <c:v>9.4600000000000004E-2</c:v>
                </c:pt>
                <c:pt idx="571">
                  <c:v>9.4700000000000006E-2</c:v>
                </c:pt>
                <c:pt idx="572">
                  <c:v>9.4799999999999995E-2</c:v>
                </c:pt>
                <c:pt idx="573">
                  <c:v>9.4899999999999998E-2</c:v>
                </c:pt>
                <c:pt idx="574">
                  <c:v>9.5100000000000004E-2</c:v>
                </c:pt>
                <c:pt idx="575">
                  <c:v>9.5200000000000007E-2</c:v>
                </c:pt>
                <c:pt idx="576">
                  <c:v>9.5299999999999996E-2</c:v>
                </c:pt>
                <c:pt idx="577">
                  <c:v>9.5500000000000002E-2</c:v>
                </c:pt>
                <c:pt idx="578">
                  <c:v>9.5600000000000004E-2</c:v>
                </c:pt>
                <c:pt idx="579">
                  <c:v>9.5699999999999993E-2</c:v>
                </c:pt>
                <c:pt idx="580">
                  <c:v>9.5899999999999999E-2</c:v>
                </c:pt>
                <c:pt idx="581">
                  <c:v>9.6000000000000002E-2</c:v>
                </c:pt>
                <c:pt idx="582">
                  <c:v>9.6199999999999994E-2</c:v>
                </c:pt>
                <c:pt idx="583">
                  <c:v>9.64E-2</c:v>
                </c:pt>
                <c:pt idx="584">
                  <c:v>9.6600000000000005E-2</c:v>
                </c:pt>
                <c:pt idx="585">
                  <c:v>9.6799999999999997E-2</c:v>
                </c:pt>
                <c:pt idx="586">
                  <c:v>9.7000000000000003E-2</c:v>
                </c:pt>
                <c:pt idx="587">
                  <c:v>9.7199999999999995E-2</c:v>
                </c:pt>
                <c:pt idx="588">
                  <c:v>9.7500000000000003E-2</c:v>
                </c:pt>
                <c:pt idx="589">
                  <c:v>9.7699999999999995E-2</c:v>
                </c:pt>
                <c:pt idx="590">
                  <c:v>9.7900000000000001E-2</c:v>
                </c:pt>
                <c:pt idx="591">
                  <c:v>9.8100000000000007E-2</c:v>
                </c:pt>
                <c:pt idx="592">
                  <c:v>9.8299999999999998E-2</c:v>
                </c:pt>
                <c:pt idx="593">
                  <c:v>9.8500000000000004E-2</c:v>
                </c:pt>
                <c:pt idx="594">
                  <c:v>9.8599999999999993E-2</c:v>
                </c:pt>
                <c:pt idx="595">
                  <c:v>9.8699999999999996E-2</c:v>
                </c:pt>
                <c:pt idx="596">
                  <c:v>9.8900000000000002E-2</c:v>
                </c:pt>
                <c:pt idx="597">
                  <c:v>9.9000000000000005E-2</c:v>
                </c:pt>
                <c:pt idx="598">
                  <c:v>9.9099999999999994E-2</c:v>
                </c:pt>
                <c:pt idx="599">
                  <c:v>9.9199999999999997E-2</c:v>
                </c:pt>
                <c:pt idx="600">
                  <c:v>9.9400000000000002E-2</c:v>
                </c:pt>
                <c:pt idx="601">
                  <c:v>9.9599999999999994E-2</c:v>
                </c:pt>
                <c:pt idx="602">
                  <c:v>9.9699999999999997E-2</c:v>
                </c:pt>
                <c:pt idx="603">
                  <c:v>9.9900000000000003E-2</c:v>
                </c:pt>
                <c:pt idx="604">
                  <c:v>0.1</c:v>
                </c:pt>
                <c:pt idx="605">
                  <c:v>0.1002</c:v>
                </c:pt>
                <c:pt idx="606">
                  <c:v>0.1003</c:v>
                </c:pt>
                <c:pt idx="607">
                  <c:v>0.10050000000000001</c:v>
                </c:pt>
                <c:pt idx="608">
                  <c:v>0.1007</c:v>
                </c:pt>
                <c:pt idx="609">
                  <c:v>0.1009</c:v>
                </c:pt>
                <c:pt idx="610">
                  <c:v>0.10100000000000001</c:v>
                </c:pt>
                <c:pt idx="611">
                  <c:v>0.1012</c:v>
                </c:pt>
                <c:pt idx="612">
                  <c:v>0.1014</c:v>
                </c:pt>
                <c:pt idx="613">
                  <c:v>0.1016</c:v>
                </c:pt>
                <c:pt idx="614">
                  <c:v>0.1017</c:v>
                </c:pt>
                <c:pt idx="615">
                  <c:v>0.1019</c:v>
                </c:pt>
                <c:pt idx="616">
                  <c:v>0.1021</c:v>
                </c:pt>
                <c:pt idx="617">
                  <c:v>0.1022</c:v>
                </c:pt>
                <c:pt idx="618">
                  <c:v>0.1024</c:v>
                </c:pt>
                <c:pt idx="619">
                  <c:v>0.10249999999999999</c:v>
                </c:pt>
                <c:pt idx="620">
                  <c:v>0.1027</c:v>
                </c:pt>
                <c:pt idx="621">
                  <c:v>0.1028</c:v>
                </c:pt>
                <c:pt idx="622">
                  <c:v>0.10299999999999999</c:v>
                </c:pt>
                <c:pt idx="623">
                  <c:v>0.1032</c:v>
                </c:pt>
                <c:pt idx="624">
                  <c:v>0.1033</c:v>
                </c:pt>
                <c:pt idx="625">
                  <c:v>0.10349999999999999</c:v>
                </c:pt>
                <c:pt idx="626">
                  <c:v>0.1037</c:v>
                </c:pt>
                <c:pt idx="627">
                  <c:v>0.10390000000000001</c:v>
                </c:pt>
                <c:pt idx="628">
                  <c:v>0.104</c:v>
                </c:pt>
                <c:pt idx="629">
                  <c:v>0.1042</c:v>
                </c:pt>
                <c:pt idx="630">
                  <c:v>0.1045</c:v>
                </c:pt>
                <c:pt idx="631">
                  <c:v>0.1047</c:v>
                </c:pt>
                <c:pt idx="632">
                  <c:v>0.10489999999999999</c:v>
                </c:pt>
                <c:pt idx="633">
                  <c:v>0.1052</c:v>
                </c:pt>
                <c:pt idx="634">
                  <c:v>0.10539999999999999</c:v>
                </c:pt>
                <c:pt idx="635">
                  <c:v>0.1056</c:v>
                </c:pt>
                <c:pt idx="636">
                  <c:v>0.1057</c:v>
                </c:pt>
                <c:pt idx="637">
                  <c:v>0.10580000000000001</c:v>
                </c:pt>
                <c:pt idx="638">
                  <c:v>0.10589999999999999</c:v>
                </c:pt>
                <c:pt idx="639">
                  <c:v>0.1061</c:v>
                </c:pt>
                <c:pt idx="640">
                  <c:v>0.1062</c:v>
                </c:pt>
                <c:pt idx="641">
                  <c:v>0.10630000000000001</c:v>
                </c:pt>
                <c:pt idx="642">
                  <c:v>0.10639999999999999</c:v>
                </c:pt>
                <c:pt idx="643">
                  <c:v>0.1065</c:v>
                </c:pt>
                <c:pt idx="644">
                  <c:v>0.1067</c:v>
                </c:pt>
                <c:pt idx="645">
                  <c:v>0.10680000000000001</c:v>
                </c:pt>
                <c:pt idx="646">
                  <c:v>0.1069</c:v>
                </c:pt>
                <c:pt idx="647">
                  <c:v>0.1071</c:v>
                </c:pt>
                <c:pt idx="648">
                  <c:v>0.1072</c:v>
                </c:pt>
                <c:pt idx="649">
                  <c:v>0.1074</c:v>
                </c:pt>
                <c:pt idx="650">
                  <c:v>0.1075</c:v>
                </c:pt>
                <c:pt idx="651">
                  <c:v>0.1077</c:v>
                </c:pt>
                <c:pt idx="652">
                  <c:v>0.1079</c:v>
                </c:pt>
                <c:pt idx="653">
                  <c:v>0.1081</c:v>
                </c:pt>
                <c:pt idx="654">
                  <c:v>0.10829999999999999</c:v>
                </c:pt>
                <c:pt idx="655">
                  <c:v>0.1085</c:v>
                </c:pt>
                <c:pt idx="656">
                  <c:v>0.1087</c:v>
                </c:pt>
                <c:pt idx="657">
                  <c:v>0.109</c:v>
                </c:pt>
                <c:pt idx="658">
                  <c:v>0.10920000000000001</c:v>
                </c:pt>
                <c:pt idx="659">
                  <c:v>0.1094</c:v>
                </c:pt>
                <c:pt idx="660">
                  <c:v>0.1096</c:v>
                </c:pt>
                <c:pt idx="661">
                  <c:v>0.10979999999999999</c:v>
                </c:pt>
                <c:pt idx="662">
                  <c:v>0.11</c:v>
                </c:pt>
                <c:pt idx="663">
                  <c:v>0.1101</c:v>
                </c:pt>
                <c:pt idx="664">
                  <c:v>0.11020000000000001</c:v>
                </c:pt>
                <c:pt idx="665">
                  <c:v>0.1104</c:v>
                </c:pt>
                <c:pt idx="666">
                  <c:v>0.1105</c:v>
                </c:pt>
                <c:pt idx="667">
                  <c:v>0.1106</c:v>
                </c:pt>
                <c:pt idx="668">
                  <c:v>0.1108</c:v>
                </c:pt>
                <c:pt idx="669">
                  <c:v>0.1109</c:v>
                </c:pt>
                <c:pt idx="670">
                  <c:v>0.1111</c:v>
                </c:pt>
                <c:pt idx="671">
                  <c:v>0.11119999999999999</c:v>
                </c:pt>
                <c:pt idx="672">
                  <c:v>0.1114</c:v>
                </c:pt>
                <c:pt idx="673">
                  <c:v>0.1115</c:v>
                </c:pt>
                <c:pt idx="674">
                  <c:v>0.11169999999999999</c:v>
                </c:pt>
                <c:pt idx="675">
                  <c:v>0.1119</c:v>
                </c:pt>
                <c:pt idx="676">
                  <c:v>0.112</c:v>
                </c:pt>
                <c:pt idx="677">
                  <c:v>0.11219999999999999</c:v>
                </c:pt>
                <c:pt idx="678">
                  <c:v>0.1124</c:v>
                </c:pt>
                <c:pt idx="679">
                  <c:v>0.11260000000000001</c:v>
                </c:pt>
                <c:pt idx="680">
                  <c:v>0.11269999999999999</c:v>
                </c:pt>
                <c:pt idx="681">
                  <c:v>0.1129</c:v>
                </c:pt>
                <c:pt idx="682">
                  <c:v>0.11310000000000001</c:v>
                </c:pt>
                <c:pt idx="683">
                  <c:v>0.1132</c:v>
                </c:pt>
                <c:pt idx="684">
                  <c:v>0.1134</c:v>
                </c:pt>
                <c:pt idx="685">
                  <c:v>0.1135</c:v>
                </c:pt>
                <c:pt idx="686">
                  <c:v>0.1137</c:v>
                </c:pt>
                <c:pt idx="687">
                  <c:v>0.1138</c:v>
                </c:pt>
                <c:pt idx="688">
                  <c:v>0.114</c:v>
                </c:pt>
                <c:pt idx="689">
                  <c:v>0.1142</c:v>
                </c:pt>
                <c:pt idx="690">
                  <c:v>0.1143</c:v>
                </c:pt>
                <c:pt idx="691">
                  <c:v>0.1145</c:v>
                </c:pt>
                <c:pt idx="692">
                  <c:v>0.11459999999999999</c:v>
                </c:pt>
                <c:pt idx="693">
                  <c:v>0.1148</c:v>
                </c:pt>
                <c:pt idx="694">
                  <c:v>0.115</c:v>
                </c:pt>
                <c:pt idx="695">
                  <c:v>0.1152</c:v>
                </c:pt>
                <c:pt idx="696">
                  <c:v>0.1154</c:v>
                </c:pt>
                <c:pt idx="697">
                  <c:v>0.11559999999999999</c:v>
                </c:pt>
                <c:pt idx="698">
                  <c:v>0.1158</c:v>
                </c:pt>
                <c:pt idx="699">
                  <c:v>0.11600000000000001</c:v>
                </c:pt>
                <c:pt idx="700">
                  <c:v>0.1162</c:v>
                </c:pt>
                <c:pt idx="701">
                  <c:v>0.11650000000000001</c:v>
                </c:pt>
                <c:pt idx="702">
                  <c:v>0.1167</c:v>
                </c:pt>
                <c:pt idx="703">
                  <c:v>0.1169</c:v>
                </c:pt>
                <c:pt idx="704">
                  <c:v>0.1171</c:v>
                </c:pt>
                <c:pt idx="705">
                  <c:v>0.1172</c:v>
                </c:pt>
                <c:pt idx="706">
                  <c:v>0.1173</c:v>
                </c:pt>
                <c:pt idx="707">
                  <c:v>0.1174</c:v>
                </c:pt>
                <c:pt idx="708">
                  <c:v>0.11749999999999999</c:v>
                </c:pt>
                <c:pt idx="709">
                  <c:v>0.1177</c:v>
                </c:pt>
                <c:pt idx="710">
                  <c:v>0.1178</c:v>
                </c:pt>
                <c:pt idx="711">
                  <c:v>0.1179</c:v>
                </c:pt>
                <c:pt idx="712">
                  <c:v>0.11799999999999999</c:v>
                </c:pt>
                <c:pt idx="713">
                  <c:v>0.1182</c:v>
                </c:pt>
                <c:pt idx="714">
                  <c:v>0.1183</c:v>
                </c:pt>
                <c:pt idx="715">
                  <c:v>0.11840000000000001</c:v>
                </c:pt>
                <c:pt idx="716">
                  <c:v>0.1186</c:v>
                </c:pt>
                <c:pt idx="717">
                  <c:v>0.1187</c:v>
                </c:pt>
                <c:pt idx="718">
                  <c:v>0.11890000000000001</c:v>
                </c:pt>
                <c:pt idx="719">
                  <c:v>0.11899999999999999</c:v>
                </c:pt>
                <c:pt idx="720">
                  <c:v>0.1192</c:v>
                </c:pt>
                <c:pt idx="721">
                  <c:v>0.11940000000000001</c:v>
                </c:pt>
                <c:pt idx="722">
                  <c:v>0.1196</c:v>
                </c:pt>
                <c:pt idx="723">
                  <c:v>0.1198</c:v>
                </c:pt>
                <c:pt idx="724">
                  <c:v>0.12</c:v>
                </c:pt>
                <c:pt idx="725">
                  <c:v>0.1203</c:v>
                </c:pt>
                <c:pt idx="726">
                  <c:v>0.1205</c:v>
                </c:pt>
                <c:pt idx="727">
                  <c:v>0.1207</c:v>
                </c:pt>
                <c:pt idx="728">
                  <c:v>0.121</c:v>
                </c:pt>
                <c:pt idx="729">
                  <c:v>0.1212</c:v>
                </c:pt>
                <c:pt idx="730">
                  <c:v>0.12130000000000001</c:v>
                </c:pt>
                <c:pt idx="731">
                  <c:v>0.1215</c:v>
                </c:pt>
                <c:pt idx="732">
                  <c:v>0.1216</c:v>
                </c:pt>
                <c:pt idx="733">
                  <c:v>0.1217</c:v>
                </c:pt>
                <c:pt idx="734">
                  <c:v>0.12189999999999999</c:v>
                </c:pt>
                <c:pt idx="735">
                  <c:v>0.122</c:v>
                </c:pt>
                <c:pt idx="736">
                  <c:v>0.1221</c:v>
                </c:pt>
                <c:pt idx="737">
                  <c:v>0.12230000000000001</c:v>
                </c:pt>
                <c:pt idx="738">
                  <c:v>0.12239999999999999</c:v>
                </c:pt>
                <c:pt idx="739">
                  <c:v>0.1226</c:v>
                </c:pt>
                <c:pt idx="740">
                  <c:v>0.1227</c:v>
                </c:pt>
                <c:pt idx="741">
                  <c:v>0.1229</c:v>
                </c:pt>
                <c:pt idx="742">
                  <c:v>0.1231</c:v>
                </c:pt>
                <c:pt idx="743">
                  <c:v>0.1232</c:v>
                </c:pt>
                <c:pt idx="744">
                  <c:v>0.1234</c:v>
                </c:pt>
                <c:pt idx="745">
                  <c:v>0.1235</c:v>
                </c:pt>
                <c:pt idx="746">
                  <c:v>0.1237</c:v>
                </c:pt>
                <c:pt idx="747">
                  <c:v>0.1239</c:v>
                </c:pt>
                <c:pt idx="748">
                  <c:v>0.1241</c:v>
                </c:pt>
                <c:pt idx="749">
                  <c:v>0.1242</c:v>
                </c:pt>
                <c:pt idx="750">
                  <c:v>0.1244</c:v>
                </c:pt>
                <c:pt idx="751">
                  <c:v>0.1246</c:v>
                </c:pt>
                <c:pt idx="752">
                  <c:v>0.12479999999999999</c:v>
                </c:pt>
                <c:pt idx="753">
                  <c:v>0.1249</c:v>
                </c:pt>
                <c:pt idx="754">
                  <c:v>0.12509999999999999</c:v>
                </c:pt>
                <c:pt idx="755">
                  <c:v>0.12520000000000001</c:v>
                </c:pt>
                <c:pt idx="756">
                  <c:v>0.12540000000000001</c:v>
                </c:pt>
                <c:pt idx="757">
                  <c:v>0.1255</c:v>
                </c:pt>
                <c:pt idx="758">
                  <c:v>0.12570000000000001</c:v>
                </c:pt>
                <c:pt idx="759">
                  <c:v>0.1258</c:v>
                </c:pt>
                <c:pt idx="760">
                  <c:v>0.126</c:v>
                </c:pt>
                <c:pt idx="761">
                  <c:v>0.12609999999999999</c:v>
                </c:pt>
                <c:pt idx="762">
                  <c:v>0.1263</c:v>
                </c:pt>
                <c:pt idx="763">
                  <c:v>0.1265</c:v>
                </c:pt>
                <c:pt idx="764">
                  <c:v>0.12670000000000001</c:v>
                </c:pt>
                <c:pt idx="765">
                  <c:v>0.1268</c:v>
                </c:pt>
                <c:pt idx="766">
                  <c:v>0.127</c:v>
                </c:pt>
                <c:pt idx="767">
                  <c:v>0.12720000000000001</c:v>
                </c:pt>
                <c:pt idx="768">
                  <c:v>0.1275</c:v>
                </c:pt>
                <c:pt idx="769">
                  <c:v>0.12770000000000001</c:v>
                </c:pt>
                <c:pt idx="770">
                  <c:v>0.128</c:v>
                </c:pt>
                <c:pt idx="771">
                  <c:v>0.12820000000000001</c:v>
                </c:pt>
                <c:pt idx="772">
                  <c:v>0.12839999999999999</c:v>
                </c:pt>
                <c:pt idx="773">
                  <c:v>0.12859999999999999</c:v>
                </c:pt>
                <c:pt idx="774">
                  <c:v>0.12870000000000001</c:v>
                </c:pt>
                <c:pt idx="775">
                  <c:v>0.1288</c:v>
                </c:pt>
                <c:pt idx="776">
                  <c:v>0.12889999999999999</c:v>
                </c:pt>
                <c:pt idx="777">
                  <c:v>0.12909999999999999</c:v>
                </c:pt>
                <c:pt idx="778">
                  <c:v>0.12920000000000001</c:v>
                </c:pt>
                <c:pt idx="779">
                  <c:v>0.1293</c:v>
                </c:pt>
                <c:pt idx="780">
                  <c:v>0.12939999999999999</c:v>
                </c:pt>
                <c:pt idx="781">
                  <c:v>0.12959999999999999</c:v>
                </c:pt>
                <c:pt idx="782">
                  <c:v>0.12970000000000001</c:v>
                </c:pt>
                <c:pt idx="783">
                  <c:v>0.1298</c:v>
                </c:pt>
                <c:pt idx="784">
                  <c:v>0.13</c:v>
                </c:pt>
                <c:pt idx="785">
                  <c:v>0.13009999999999999</c:v>
                </c:pt>
                <c:pt idx="786">
                  <c:v>0.13020000000000001</c:v>
                </c:pt>
                <c:pt idx="787">
                  <c:v>0.13020000000000001</c:v>
                </c:pt>
              </c:numCache>
            </c:numRef>
          </c:xVal>
          <c:yVal>
            <c:numRef>
              <c:f>Sheet1!$D$1:$D$2016</c:f>
              <c:numCache>
                <c:formatCode>General</c:formatCode>
                <c:ptCount val="2016"/>
                <c:pt idx="0">
                  <c:v>0.14799999999999999</c:v>
                </c:pt>
                <c:pt idx="1">
                  <c:v>0.14799999999999999</c:v>
                </c:pt>
                <c:pt idx="2">
                  <c:v>0.14799999999999999</c:v>
                </c:pt>
                <c:pt idx="3">
                  <c:v>0.14799999999999999</c:v>
                </c:pt>
                <c:pt idx="4">
                  <c:v>0.14829999999999999</c:v>
                </c:pt>
                <c:pt idx="5">
                  <c:v>0.14860000000000001</c:v>
                </c:pt>
                <c:pt idx="6">
                  <c:v>0.14860000000000001</c:v>
                </c:pt>
                <c:pt idx="7">
                  <c:v>0.14849999999999999</c:v>
                </c:pt>
                <c:pt idx="8">
                  <c:v>0.14860000000000001</c:v>
                </c:pt>
                <c:pt idx="9">
                  <c:v>0.1487</c:v>
                </c:pt>
                <c:pt idx="10">
                  <c:v>0.14910000000000001</c:v>
                </c:pt>
                <c:pt idx="11">
                  <c:v>0.14949999999999999</c:v>
                </c:pt>
                <c:pt idx="12">
                  <c:v>0.15</c:v>
                </c:pt>
                <c:pt idx="13">
                  <c:v>0.15049999999999999</c:v>
                </c:pt>
                <c:pt idx="14">
                  <c:v>0.15129999999999999</c:v>
                </c:pt>
                <c:pt idx="15">
                  <c:v>0.15210000000000001</c:v>
                </c:pt>
                <c:pt idx="16">
                  <c:v>0.153</c:v>
                </c:pt>
                <c:pt idx="17">
                  <c:v>0.15390000000000001</c:v>
                </c:pt>
                <c:pt idx="18">
                  <c:v>0.15479999999999999</c:v>
                </c:pt>
                <c:pt idx="19">
                  <c:v>0.156</c:v>
                </c:pt>
                <c:pt idx="20">
                  <c:v>0.1573</c:v>
                </c:pt>
                <c:pt idx="21">
                  <c:v>0.15870000000000001</c:v>
                </c:pt>
                <c:pt idx="22">
                  <c:v>0.16009999999999999</c:v>
                </c:pt>
                <c:pt idx="23">
                  <c:v>0.1613</c:v>
                </c:pt>
                <c:pt idx="24">
                  <c:v>0.16239999999999999</c:v>
                </c:pt>
                <c:pt idx="25">
                  <c:v>0.16320000000000001</c:v>
                </c:pt>
                <c:pt idx="26">
                  <c:v>0.16389999999999999</c:v>
                </c:pt>
                <c:pt idx="27">
                  <c:v>0.16450000000000001</c:v>
                </c:pt>
                <c:pt idx="28">
                  <c:v>0.1651</c:v>
                </c:pt>
                <c:pt idx="29">
                  <c:v>0.1658</c:v>
                </c:pt>
                <c:pt idx="30">
                  <c:v>0.1666</c:v>
                </c:pt>
                <c:pt idx="31">
                  <c:v>0.16739999999999999</c:v>
                </c:pt>
                <c:pt idx="32">
                  <c:v>0.1681</c:v>
                </c:pt>
                <c:pt idx="33">
                  <c:v>0.16869999999999999</c:v>
                </c:pt>
                <c:pt idx="34">
                  <c:v>0.1694</c:v>
                </c:pt>
                <c:pt idx="35">
                  <c:v>0.17019999999999999</c:v>
                </c:pt>
                <c:pt idx="36">
                  <c:v>0.1709</c:v>
                </c:pt>
                <c:pt idx="37">
                  <c:v>0.17169999999999999</c:v>
                </c:pt>
                <c:pt idx="38">
                  <c:v>0.1726</c:v>
                </c:pt>
                <c:pt idx="39">
                  <c:v>0.17330000000000001</c:v>
                </c:pt>
                <c:pt idx="40">
                  <c:v>0.1741</c:v>
                </c:pt>
                <c:pt idx="41">
                  <c:v>0.17499999999999999</c:v>
                </c:pt>
                <c:pt idx="42">
                  <c:v>0.1759</c:v>
                </c:pt>
                <c:pt idx="43">
                  <c:v>0.1767</c:v>
                </c:pt>
                <c:pt idx="44">
                  <c:v>0.17749999999999999</c:v>
                </c:pt>
                <c:pt idx="45">
                  <c:v>0.17810000000000001</c:v>
                </c:pt>
                <c:pt idx="46">
                  <c:v>0.17879999999999999</c:v>
                </c:pt>
                <c:pt idx="47">
                  <c:v>0.1794</c:v>
                </c:pt>
                <c:pt idx="48">
                  <c:v>0.18</c:v>
                </c:pt>
                <c:pt idx="49">
                  <c:v>0.1807</c:v>
                </c:pt>
                <c:pt idx="50">
                  <c:v>0.18149999999999999</c:v>
                </c:pt>
                <c:pt idx="51">
                  <c:v>0.1822</c:v>
                </c:pt>
                <c:pt idx="52">
                  <c:v>0.183</c:v>
                </c:pt>
                <c:pt idx="53">
                  <c:v>0.1837</c:v>
                </c:pt>
                <c:pt idx="54">
                  <c:v>0.18440000000000001</c:v>
                </c:pt>
                <c:pt idx="55">
                  <c:v>0.1852</c:v>
                </c:pt>
                <c:pt idx="56">
                  <c:v>0.18590000000000001</c:v>
                </c:pt>
                <c:pt idx="57">
                  <c:v>0.18659999999999999</c:v>
                </c:pt>
                <c:pt idx="58">
                  <c:v>0.18740000000000001</c:v>
                </c:pt>
                <c:pt idx="59">
                  <c:v>0.18820000000000001</c:v>
                </c:pt>
                <c:pt idx="60">
                  <c:v>0.18920000000000001</c:v>
                </c:pt>
                <c:pt idx="61">
                  <c:v>0.19020000000000001</c:v>
                </c:pt>
                <c:pt idx="62">
                  <c:v>0.1913</c:v>
                </c:pt>
                <c:pt idx="63">
                  <c:v>0.19239999999999999</c:v>
                </c:pt>
                <c:pt idx="64">
                  <c:v>0.19350000000000001</c:v>
                </c:pt>
                <c:pt idx="65">
                  <c:v>0.19439999999999999</c:v>
                </c:pt>
                <c:pt idx="66">
                  <c:v>0.1951</c:v>
                </c:pt>
                <c:pt idx="67">
                  <c:v>0.1956</c:v>
                </c:pt>
                <c:pt idx="68">
                  <c:v>0.1961</c:v>
                </c:pt>
                <c:pt idx="69">
                  <c:v>0.1966</c:v>
                </c:pt>
                <c:pt idx="70">
                  <c:v>0.19700000000000001</c:v>
                </c:pt>
                <c:pt idx="71">
                  <c:v>0.1976</c:v>
                </c:pt>
                <c:pt idx="72">
                  <c:v>0.1981</c:v>
                </c:pt>
                <c:pt idx="73">
                  <c:v>0.1986</c:v>
                </c:pt>
                <c:pt idx="74">
                  <c:v>0.1991</c:v>
                </c:pt>
                <c:pt idx="75">
                  <c:v>0.19980000000000001</c:v>
                </c:pt>
                <c:pt idx="76">
                  <c:v>0.20039999999999999</c:v>
                </c:pt>
                <c:pt idx="77">
                  <c:v>0.2009</c:v>
                </c:pt>
                <c:pt idx="78">
                  <c:v>0.20150000000000001</c:v>
                </c:pt>
                <c:pt idx="79">
                  <c:v>0.20219999999999999</c:v>
                </c:pt>
                <c:pt idx="80">
                  <c:v>0.2029</c:v>
                </c:pt>
                <c:pt idx="81">
                  <c:v>0.20369999999999999</c:v>
                </c:pt>
                <c:pt idx="82">
                  <c:v>0.20449999999999999</c:v>
                </c:pt>
                <c:pt idx="83">
                  <c:v>0.2054</c:v>
                </c:pt>
                <c:pt idx="84">
                  <c:v>0.20630000000000001</c:v>
                </c:pt>
                <c:pt idx="85">
                  <c:v>0.2072</c:v>
                </c:pt>
                <c:pt idx="86">
                  <c:v>0.20830000000000001</c:v>
                </c:pt>
                <c:pt idx="87">
                  <c:v>0.20930000000000001</c:v>
                </c:pt>
                <c:pt idx="88">
                  <c:v>0.21029999999999999</c:v>
                </c:pt>
                <c:pt idx="89">
                  <c:v>0.21129999999999999</c:v>
                </c:pt>
                <c:pt idx="90">
                  <c:v>0.21240000000000001</c:v>
                </c:pt>
                <c:pt idx="91">
                  <c:v>0.21329999999999999</c:v>
                </c:pt>
                <c:pt idx="92">
                  <c:v>0.214</c:v>
                </c:pt>
                <c:pt idx="93">
                  <c:v>0.21460000000000001</c:v>
                </c:pt>
                <c:pt idx="94">
                  <c:v>0.2152</c:v>
                </c:pt>
                <c:pt idx="95">
                  <c:v>0.2157</c:v>
                </c:pt>
                <c:pt idx="96">
                  <c:v>0.2162</c:v>
                </c:pt>
                <c:pt idx="97">
                  <c:v>0.21679999999999999</c:v>
                </c:pt>
                <c:pt idx="98">
                  <c:v>0.21740000000000001</c:v>
                </c:pt>
                <c:pt idx="99">
                  <c:v>0.21790000000000001</c:v>
                </c:pt>
                <c:pt idx="100">
                  <c:v>0.21859999999999999</c:v>
                </c:pt>
                <c:pt idx="101">
                  <c:v>0.21929999999999999</c:v>
                </c:pt>
                <c:pt idx="102">
                  <c:v>0.22009999999999999</c:v>
                </c:pt>
                <c:pt idx="103">
                  <c:v>0.2208</c:v>
                </c:pt>
                <c:pt idx="104">
                  <c:v>0.22170000000000001</c:v>
                </c:pt>
                <c:pt idx="105">
                  <c:v>0.22239999999999999</c:v>
                </c:pt>
                <c:pt idx="106">
                  <c:v>0.22309999999999999</c:v>
                </c:pt>
                <c:pt idx="107">
                  <c:v>0.2238</c:v>
                </c:pt>
                <c:pt idx="108">
                  <c:v>0.22459999999999999</c:v>
                </c:pt>
                <c:pt idx="109">
                  <c:v>0.2253</c:v>
                </c:pt>
                <c:pt idx="110">
                  <c:v>0.2263</c:v>
                </c:pt>
                <c:pt idx="111">
                  <c:v>0.22720000000000001</c:v>
                </c:pt>
                <c:pt idx="112">
                  <c:v>0.22789999999999999</c:v>
                </c:pt>
                <c:pt idx="113">
                  <c:v>0.2288</c:v>
                </c:pt>
                <c:pt idx="114">
                  <c:v>0.2296</c:v>
                </c:pt>
                <c:pt idx="115">
                  <c:v>0.2303</c:v>
                </c:pt>
                <c:pt idx="116">
                  <c:v>0.23089999999999999</c:v>
                </c:pt>
                <c:pt idx="117">
                  <c:v>0.23150000000000001</c:v>
                </c:pt>
                <c:pt idx="118">
                  <c:v>0.23230000000000001</c:v>
                </c:pt>
                <c:pt idx="119">
                  <c:v>0.2329</c:v>
                </c:pt>
                <c:pt idx="120">
                  <c:v>0.2336</c:v>
                </c:pt>
                <c:pt idx="121">
                  <c:v>0.2344</c:v>
                </c:pt>
                <c:pt idx="122">
                  <c:v>0.23530000000000001</c:v>
                </c:pt>
                <c:pt idx="123">
                  <c:v>0.2361</c:v>
                </c:pt>
                <c:pt idx="124">
                  <c:v>0.2369</c:v>
                </c:pt>
                <c:pt idx="125">
                  <c:v>0.23769999999999999</c:v>
                </c:pt>
                <c:pt idx="126">
                  <c:v>0.23860000000000001</c:v>
                </c:pt>
                <c:pt idx="127">
                  <c:v>0.23949999999999999</c:v>
                </c:pt>
                <c:pt idx="128">
                  <c:v>0.2404</c:v>
                </c:pt>
                <c:pt idx="129">
                  <c:v>0.24129999999999999</c:v>
                </c:pt>
                <c:pt idx="130">
                  <c:v>0.2424</c:v>
                </c:pt>
                <c:pt idx="131">
                  <c:v>0.2437</c:v>
                </c:pt>
                <c:pt idx="132">
                  <c:v>0.24490000000000001</c:v>
                </c:pt>
                <c:pt idx="133">
                  <c:v>0.246</c:v>
                </c:pt>
                <c:pt idx="134">
                  <c:v>0.24709999999999999</c:v>
                </c:pt>
                <c:pt idx="135">
                  <c:v>0.24790000000000001</c:v>
                </c:pt>
                <c:pt idx="136">
                  <c:v>0.2485</c:v>
                </c:pt>
                <c:pt idx="137">
                  <c:v>0.249</c:v>
                </c:pt>
                <c:pt idx="138">
                  <c:v>0.24940000000000001</c:v>
                </c:pt>
                <c:pt idx="139">
                  <c:v>0.24970000000000001</c:v>
                </c:pt>
                <c:pt idx="140">
                  <c:v>0.25019999999999998</c:v>
                </c:pt>
                <c:pt idx="141">
                  <c:v>0.25069999999999998</c:v>
                </c:pt>
                <c:pt idx="142">
                  <c:v>0.25140000000000001</c:v>
                </c:pt>
                <c:pt idx="143">
                  <c:v>0.252</c:v>
                </c:pt>
                <c:pt idx="144">
                  <c:v>0.25259999999999999</c:v>
                </c:pt>
                <c:pt idx="145">
                  <c:v>0.25319999999999998</c:v>
                </c:pt>
                <c:pt idx="146">
                  <c:v>0.25390000000000001</c:v>
                </c:pt>
                <c:pt idx="147">
                  <c:v>0.25459999999999999</c:v>
                </c:pt>
                <c:pt idx="148">
                  <c:v>0.25530000000000003</c:v>
                </c:pt>
                <c:pt idx="149">
                  <c:v>0.25600000000000001</c:v>
                </c:pt>
                <c:pt idx="150">
                  <c:v>0.25669999999999998</c:v>
                </c:pt>
                <c:pt idx="151">
                  <c:v>0.2576</c:v>
                </c:pt>
                <c:pt idx="152">
                  <c:v>0.25850000000000001</c:v>
                </c:pt>
                <c:pt idx="153">
                  <c:v>0.2591</c:v>
                </c:pt>
                <c:pt idx="154">
                  <c:v>0.2596</c:v>
                </c:pt>
                <c:pt idx="155">
                  <c:v>0.26040000000000002</c:v>
                </c:pt>
                <c:pt idx="156">
                  <c:v>0.2616</c:v>
                </c:pt>
                <c:pt idx="157">
                  <c:v>0.26290000000000002</c:v>
                </c:pt>
                <c:pt idx="158">
                  <c:v>0.2641</c:v>
                </c:pt>
                <c:pt idx="159">
                  <c:v>0.26529999999999998</c:v>
                </c:pt>
                <c:pt idx="160">
                  <c:v>0.26629999999999998</c:v>
                </c:pt>
                <c:pt idx="161">
                  <c:v>0.26700000000000002</c:v>
                </c:pt>
                <c:pt idx="162">
                  <c:v>0.26769999999999999</c:v>
                </c:pt>
                <c:pt idx="163">
                  <c:v>0.26840000000000003</c:v>
                </c:pt>
                <c:pt idx="164">
                  <c:v>0.26889999999999997</c:v>
                </c:pt>
                <c:pt idx="165">
                  <c:v>0.26960000000000001</c:v>
                </c:pt>
                <c:pt idx="166">
                  <c:v>0.27029999999999998</c:v>
                </c:pt>
                <c:pt idx="167">
                  <c:v>0.27079999999999999</c:v>
                </c:pt>
                <c:pt idx="168">
                  <c:v>0.27129999999999999</c:v>
                </c:pt>
                <c:pt idx="169">
                  <c:v>0.27210000000000001</c:v>
                </c:pt>
                <c:pt idx="170">
                  <c:v>0.27289999999999998</c:v>
                </c:pt>
                <c:pt idx="171">
                  <c:v>0.2737</c:v>
                </c:pt>
                <c:pt idx="172">
                  <c:v>0.27439999999999998</c:v>
                </c:pt>
                <c:pt idx="173">
                  <c:v>0.2752</c:v>
                </c:pt>
                <c:pt idx="174">
                  <c:v>0.27600000000000002</c:v>
                </c:pt>
                <c:pt idx="175">
                  <c:v>0.27679999999999999</c:v>
                </c:pt>
                <c:pt idx="176">
                  <c:v>0.2777</c:v>
                </c:pt>
                <c:pt idx="177">
                  <c:v>0.2787</c:v>
                </c:pt>
                <c:pt idx="178">
                  <c:v>0.27960000000000002</c:v>
                </c:pt>
                <c:pt idx="179">
                  <c:v>0.28050000000000003</c:v>
                </c:pt>
                <c:pt idx="180">
                  <c:v>0.28129999999999999</c:v>
                </c:pt>
                <c:pt idx="181">
                  <c:v>0.28220000000000001</c:v>
                </c:pt>
                <c:pt idx="182">
                  <c:v>0.28299999999999997</c:v>
                </c:pt>
                <c:pt idx="183">
                  <c:v>0.2838</c:v>
                </c:pt>
                <c:pt idx="184">
                  <c:v>0.28470000000000001</c:v>
                </c:pt>
                <c:pt idx="185">
                  <c:v>0.28549999999999998</c:v>
                </c:pt>
                <c:pt idx="186">
                  <c:v>0.28620000000000001</c:v>
                </c:pt>
                <c:pt idx="187">
                  <c:v>0.28699999999999998</c:v>
                </c:pt>
                <c:pt idx="188">
                  <c:v>0.2878</c:v>
                </c:pt>
                <c:pt idx="189">
                  <c:v>0.28870000000000001</c:v>
                </c:pt>
                <c:pt idx="190">
                  <c:v>0.28949999999999998</c:v>
                </c:pt>
                <c:pt idx="191">
                  <c:v>0.2903</c:v>
                </c:pt>
                <c:pt idx="192">
                  <c:v>0.29120000000000001</c:v>
                </c:pt>
                <c:pt idx="193">
                  <c:v>0.29210000000000003</c:v>
                </c:pt>
                <c:pt idx="194">
                  <c:v>0.29299999999999998</c:v>
                </c:pt>
                <c:pt idx="195">
                  <c:v>0.29409999999999997</c:v>
                </c:pt>
                <c:pt idx="196">
                  <c:v>0.29509999999999997</c:v>
                </c:pt>
                <c:pt idx="197">
                  <c:v>0.29620000000000002</c:v>
                </c:pt>
                <c:pt idx="198">
                  <c:v>0.2974</c:v>
                </c:pt>
                <c:pt idx="199">
                  <c:v>0.29859999999999998</c:v>
                </c:pt>
                <c:pt idx="200">
                  <c:v>0.2999</c:v>
                </c:pt>
                <c:pt idx="201">
                  <c:v>0.30109999999999998</c:v>
                </c:pt>
                <c:pt idx="202">
                  <c:v>0.30230000000000001</c:v>
                </c:pt>
                <c:pt idx="203">
                  <c:v>0.3034</c:v>
                </c:pt>
                <c:pt idx="204">
                  <c:v>0.30399999999999999</c:v>
                </c:pt>
                <c:pt idx="205">
                  <c:v>0.30449999999999999</c:v>
                </c:pt>
                <c:pt idx="206">
                  <c:v>0.30480000000000002</c:v>
                </c:pt>
                <c:pt idx="207">
                  <c:v>0.30530000000000002</c:v>
                </c:pt>
                <c:pt idx="208">
                  <c:v>0.30580000000000002</c:v>
                </c:pt>
                <c:pt idx="209">
                  <c:v>0.30630000000000002</c:v>
                </c:pt>
                <c:pt idx="210">
                  <c:v>0.30680000000000002</c:v>
                </c:pt>
                <c:pt idx="211">
                  <c:v>0.30730000000000002</c:v>
                </c:pt>
                <c:pt idx="212">
                  <c:v>0.308</c:v>
                </c:pt>
                <c:pt idx="213">
                  <c:v>0.30869999999999997</c:v>
                </c:pt>
                <c:pt idx="214">
                  <c:v>0.30940000000000001</c:v>
                </c:pt>
                <c:pt idx="215">
                  <c:v>0.31019999999999998</c:v>
                </c:pt>
                <c:pt idx="216">
                  <c:v>0.311</c:v>
                </c:pt>
                <c:pt idx="217">
                  <c:v>0.31169999999999998</c:v>
                </c:pt>
                <c:pt idx="218">
                  <c:v>0.3125</c:v>
                </c:pt>
                <c:pt idx="219">
                  <c:v>0.3135</c:v>
                </c:pt>
                <c:pt idx="220">
                  <c:v>0.3145</c:v>
                </c:pt>
                <c:pt idx="221">
                  <c:v>0.31540000000000001</c:v>
                </c:pt>
                <c:pt idx="222">
                  <c:v>0.3165</c:v>
                </c:pt>
                <c:pt idx="223">
                  <c:v>0.31769999999999998</c:v>
                </c:pt>
                <c:pt idx="224">
                  <c:v>0.31909999999999999</c:v>
                </c:pt>
                <c:pt idx="225">
                  <c:v>0.32050000000000001</c:v>
                </c:pt>
                <c:pt idx="226">
                  <c:v>0.32179999999999997</c:v>
                </c:pt>
                <c:pt idx="227">
                  <c:v>0.32300000000000001</c:v>
                </c:pt>
                <c:pt idx="228">
                  <c:v>0.32419999999999999</c:v>
                </c:pt>
                <c:pt idx="229">
                  <c:v>0.3251</c:v>
                </c:pt>
                <c:pt idx="230">
                  <c:v>0.32590000000000002</c:v>
                </c:pt>
                <c:pt idx="231">
                  <c:v>0.32650000000000001</c:v>
                </c:pt>
                <c:pt idx="232">
                  <c:v>0.3271</c:v>
                </c:pt>
                <c:pt idx="233">
                  <c:v>0.3276</c:v>
                </c:pt>
                <c:pt idx="234">
                  <c:v>0.32840000000000003</c:v>
                </c:pt>
                <c:pt idx="235">
                  <c:v>0.32900000000000001</c:v>
                </c:pt>
                <c:pt idx="236">
                  <c:v>0.3296</c:v>
                </c:pt>
                <c:pt idx="237">
                  <c:v>0.33019999999999999</c:v>
                </c:pt>
                <c:pt idx="238">
                  <c:v>0.33100000000000002</c:v>
                </c:pt>
                <c:pt idx="239">
                  <c:v>0.33179999999999998</c:v>
                </c:pt>
                <c:pt idx="240">
                  <c:v>0.3327</c:v>
                </c:pt>
                <c:pt idx="241">
                  <c:v>0.33350000000000002</c:v>
                </c:pt>
                <c:pt idx="242">
                  <c:v>0.33439999999999998</c:v>
                </c:pt>
                <c:pt idx="243">
                  <c:v>0.3352</c:v>
                </c:pt>
                <c:pt idx="244">
                  <c:v>0.33600000000000002</c:v>
                </c:pt>
                <c:pt idx="245">
                  <c:v>0.33689999999999998</c:v>
                </c:pt>
                <c:pt idx="246">
                  <c:v>0.33800000000000002</c:v>
                </c:pt>
                <c:pt idx="247">
                  <c:v>0.3392</c:v>
                </c:pt>
                <c:pt idx="248">
                  <c:v>0.3402</c:v>
                </c:pt>
                <c:pt idx="249">
                  <c:v>0.3412</c:v>
                </c:pt>
                <c:pt idx="250">
                  <c:v>0.3422</c:v>
                </c:pt>
                <c:pt idx="251">
                  <c:v>0.34320000000000001</c:v>
                </c:pt>
                <c:pt idx="252">
                  <c:v>0.34410000000000002</c:v>
                </c:pt>
                <c:pt idx="253">
                  <c:v>0.34499999999999997</c:v>
                </c:pt>
                <c:pt idx="254">
                  <c:v>0.34570000000000001</c:v>
                </c:pt>
                <c:pt idx="255">
                  <c:v>0.34660000000000002</c:v>
                </c:pt>
                <c:pt idx="256">
                  <c:v>0.34760000000000002</c:v>
                </c:pt>
                <c:pt idx="257">
                  <c:v>0.34849999999999998</c:v>
                </c:pt>
                <c:pt idx="258">
                  <c:v>0.34939999999999999</c:v>
                </c:pt>
                <c:pt idx="259">
                  <c:v>0.3503</c:v>
                </c:pt>
                <c:pt idx="260">
                  <c:v>0.35110000000000002</c:v>
                </c:pt>
                <c:pt idx="261">
                  <c:v>0.35189999999999999</c:v>
                </c:pt>
                <c:pt idx="262">
                  <c:v>0.35299999999999998</c:v>
                </c:pt>
                <c:pt idx="263">
                  <c:v>0.35399999999999998</c:v>
                </c:pt>
                <c:pt idx="264">
                  <c:v>0.35499999999999998</c:v>
                </c:pt>
                <c:pt idx="265">
                  <c:v>0.35599999999999998</c:v>
                </c:pt>
                <c:pt idx="266">
                  <c:v>0.35720000000000002</c:v>
                </c:pt>
                <c:pt idx="267">
                  <c:v>0.35849999999999999</c:v>
                </c:pt>
                <c:pt idx="268">
                  <c:v>0.36</c:v>
                </c:pt>
                <c:pt idx="269">
                  <c:v>0.36159999999999998</c:v>
                </c:pt>
                <c:pt idx="270">
                  <c:v>0.36309999999999998</c:v>
                </c:pt>
                <c:pt idx="271">
                  <c:v>0.36449999999999999</c:v>
                </c:pt>
                <c:pt idx="272">
                  <c:v>0.36559999999999998</c:v>
                </c:pt>
                <c:pt idx="273">
                  <c:v>0.36580000000000001</c:v>
                </c:pt>
                <c:pt idx="274">
                  <c:v>0.33639999999999998</c:v>
                </c:pt>
                <c:pt idx="275">
                  <c:v>0.30930000000000002</c:v>
                </c:pt>
                <c:pt idx="276">
                  <c:v>0.3004</c:v>
                </c:pt>
                <c:pt idx="277">
                  <c:v>0.3004</c:v>
                </c:pt>
                <c:pt idx="278">
                  <c:v>0.30230000000000001</c:v>
                </c:pt>
                <c:pt idx="279">
                  <c:v>0.30359999999999998</c:v>
                </c:pt>
                <c:pt idx="280">
                  <c:v>0.30430000000000001</c:v>
                </c:pt>
                <c:pt idx="281">
                  <c:v>0.3049</c:v>
                </c:pt>
                <c:pt idx="282">
                  <c:v>0.30549999999999999</c:v>
                </c:pt>
                <c:pt idx="283">
                  <c:v>0.30609999999999998</c:v>
                </c:pt>
                <c:pt idx="284">
                  <c:v>0.30680000000000002</c:v>
                </c:pt>
                <c:pt idx="285">
                  <c:v>0.30759999999999998</c:v>
                </c:pt>
                <c:pt idx="286">
                  <c:v>0.3085</c:v>
                </c:pt>
                <c:pt idx="287">
                  <c:v>0.30940000000000001</c:v>
                </c:pt>
                <c:pt idx="288">
                  <c:v>0.3105</c:v>
                </c:pt>
                <c:pt idx="289">
                  <c:v>0.3115</c:v>
                </c:pt>
                <c:pt idx="290">
                  <c:v>0.31280000000000002</c:v>
                </c:pt>
                <c:pt idx="291">
                  <c:v>0.31390000000000001</c:v>
                </c:pt>
                <c:pt idx="292">
                  <c:v>0.315</c:v>
                </c:pt>
                <c:pt idx="293">
                  <c:v>0.31630000000000003</c:v>
                </c:pt>
                <c:pt idx="294">
                  <c:v>0.31780000000000003</c:v>
                </c:pt>
                <c:pt idx="295">
                  <c:v>0.31919999999999998</c:v>
                </c:pt>
                <c:pt idx="296">
                  <c:v>0.32069999999999999</c:v>
                </c:pt>
                <c:pt idx="297">
                  <c:v>0.32200000000000001</c:v>
                </c:pt>
                <c:pt idx="298">
                  <c:v>0.3231</c:v>
                </c:pt>
                <c:pt idx="299">
                  <c:v>0.32390000000000002</c:v>
                </c:pt>
                <c:pt idx="300">
                  <c:v>0.32469999999999999</c:v>
                </c:pt>
                <c:pt idx="301">
                  <c:v>0.32529999999999998</c:v>
                </c:pt>
                <c:pt idx="302">
                  <c:v>0.32590000000000002</c:v>
                </c:pt>
                <c:pt idx="303">
                  <c:v>0.32669999999999999</c:v>
                </c:pt>
                <c:pt idx="304">
                  <c:v>0.32750000000000001</c:v>
                </c:pt>
                <c:pt idx="305">
                  <c:v>0.32840000000000003</c:v>
                </c:pt>
                <c:pt idx="306">
                  <c:v>0.32940000000000003</c:v>
                </c:pt>
                <c:pt idx="307">
                  <c:v>0.33040000000000003</c:v>
                </c:pt>
                <c:pt idx="308">
                  <c:v>0.33119999999999999</c:v>
                </c:pt>
                <c:pt idx="309">
                  <c:v>0.3322</c:v>
                </c:pt>
                <c:pt idx="310">
                  <c:v>0.3332</c:v>
                </c:pt>
                <c:pt idx="311">
                  <c:v>0.33410000000000001</c:v>
                </c:pt>
                <c:pt idx="312">
                  <c:v>0.33489999999999998</c:v>
                </c:pt>
                <c:pt idx="313">
                  <c:v>0.33560000000000001</c:v>
                </c:pt>
                <c:pt idx="314">
                  <c:v>0.33650000000000002</c:v>
                </c:pt>
                <c:pt idx="315">
                  <c:v>0.33750000000000002</c:v>
                </c:pt>
                <c:pt idx="316">
                  <c:v>0.33850000000000002</c:v>
                </c:pt>
                <c:pt idx="317">
                  <c:v>0.33960000000000001</c:v>
                </c:pt>
                <c:pt idx="318">
                  <c:v>0.34079999999999999</c:v>
                </c:pt>
                <c:pt idx="319">
                  <c:v>0.34179999999999999</c:v>
                </c:pt>
                <c:pt idx="320">
                  <c:v>0.34279999999999999</c:v>
                </c:pt>
                <c:pt idx="321">
                  <c:v>0.34389999999999998</c:v>
                </c:pt>
                <c:pt idx="322">
                  <c:v>0.3448</c:v>
                </c:pt>
                <c:pt idx="323">
                  <c:v>0.34560000000000002</c:v>
                </c:pt>
                <c:pt idx="324">
                  <c:v>0.34649999999999997</c:v>
                </c:pt>
                <c:pt idx="325">
                  <c:v>0.34739999999999999</c:v>
                </c:pt>
                <c:pt idx="326">
                  <c:v>0.34839999999999999</c:v>
                </c:pt>
                <c:pt idx="327">
                  <c:v>0.3493</c:v>
                </c:pt>
                <c:pt idx="328">
                  <c:v>0.35020000000000001</c:v>
                </c:pt>
                <c:pt idx="329">
                  <c:v>0.3513</c:v>
                </c:pt>
                <c:pt idx="330">
                  <c:v>0.3523</c:v>
                </c:pt>
                <c:pt idx="331">
                  <c:v>0.35339999999999999</c:v>
                </c:pt>
                <c:pt idx="332">
                  <c:v>0.35449999999999998</c:v>
                </c:pt>
                <c:pt idx="333">
                  <c:v>0.35570000000000002</c:v>
                </c:pt>
                <c:pt idx="334">
                  <c:v>0.35680000000000001</c:v>
                </c:pt>
                <c:pt idx="335">
                  <c:v>0.3579</c:v>
                </c:pt>
                <c:pt idx="336">
                  <c:v>0.35930000000000001</c:v>
                </c:pt>
                <c:pt idx="337">
                  <c:v>0.36070000000000002</c:v>
                </c:pt>
                <c:pt idx="338">
                  <c:v>0.36220000000000002</c:v>
                </c:pt>
                <c:pt idx="339">
                  <c:v>0.36370000000000002</c:v>
                </c:pt>
                <c:pt idx="340">
                  <c:v>0.36509999999999998</c:v>
                </c:pt>
                <c:pt idx="341">
                  <c:v>0.3664</c:v>
                </c:pt>
                <c:pt idx="342">
                  <c:v>0.36730000000000002</c:v>
                </c:pt>
                <c:pt idx="343">
                  <c:v>0.36799999999999999</c:v>
                </c:pt>
                <c:pt idx="344">
                  <c:v>0.36870000000000003</c:v>
                </c:pt>
                <c:pt idx="345">
                  <c:v>0.36919999999999997</c:v>
                </c:pt>
                <c:pt idx="346">
                  <c:v>0.36980000000000002</c:v>
                </c:pt>
                <c:pt idx="347">
                  <c:v>0.37040000000000001</c:v>
                </c:pt>
                <c:pt idx="348">
                  <c:v>0.37130000000000002</c:v>
                </c:pt>
                <c:pt idx="349">
                  <c:v>0.37209999999999999</c:v>
                </c:pt>
                <c:pt idx="350">
                  <c:v>0.37290000000000001</c:v>
                </c:pt>
                <c:pt idx="351">
                  <c:v>0.37380000000000002</c:v>
                </c:pt>
                <c:pt idx="352">
                  <c:v>0.37459999999999999</c:v>
                </c:pt>
                <c:pt idx="353">
                  <c:v>0.37540000000000001</c:v>
                </c:pt>
                <c:pt idx="354">
                  <c:v>0.37619999999999998</c:v>
                </c:pt>
                <c:pt idx="355">
                  <c:v>0.37730000000000002</c:v>
                </c:pt>
                <c:pt idx="356">
                  <c:v>0.37840000000000001</c:v>
                </c:pt>
                <c:pt idx="357">
                  <c:v>0.3795</c:v>
                </c:pt>
                <c:pt idx="358">
                  <c:v>0.38069999999999998</c:v>
                </c:pt>
                <c:pt idx="359">
                  <c:v>0.38190000000000002</c:v>
                </c:pt>
                <c:pt idx="360">
                  <c:v>0.38319999999999999</c:v>
                </c:pt>
                <c:pt idx="361">
                  <c:v>0.38450000000000001</c:v>
                </c:pt>
                <c:pt idx="362">
                  <c:v>0.38600000000000001</c:v>
                </c:pt>
                <c:pt idx="363">
                  <c:v>0.38750000000000001</c:v>
                </c:pt>
                <c:pt idx="364">
                  <c:v>0.3891</c:v>
                </c:pt>
                <c:pt idx="365">
                  <c:v>0.39050000000000001</c:v>
                </c:pt>
                <c:pt idx="366">
                  <c:v>0.39169999999999999</c:v>
                </c:pt>
                <c:pt idx="367">
                  <c:v>0.39279999999999998</c:v>
                </c:pt>
                <c:pt idx="368">
                  <c:v>0.39379999999999998</c:v>
                </c:pt>
                <c:pt idx="369">
                  <c:v>0.39450000000000002</c:v>
                </c:pt>
                <c:pt idx="370">
                  <c:v>0.3952</c:v>
                </c:pt>
                <c:pt idx="371">
                  <c:v>0.38379999999999997</c:v>
                </c:pt>
                <c:pt idx="372">
                  <c:v>0.36620000000000003</c:v>
                </c:pt>
                <c:pt idx="373">
                  <c:v>0.35930000000000001</c:v>
                </c:pt>
                <c:pt idx="374">
                  <c:v>0.35909999999999997</c:v>
                </c:pt>
                <c:pt idx="375">
                  <c:v>0.36070000000000002</c:v>
                </c:pt>
                <c:pt idx="376">
                  <c:v>0.36220000000000002</c:v>
                </c:pt>
                <c:pt idx="377">
                  <c:v>0.3634</c:v>
                </c:pt>
                <c:pt idx="378">
                  <c:v>0.36430000000000001</c:v>
                </c:pt>
                <c:pt idx="379">
                  <c:v>0.36520000000000002</c:v>
                </c:pt>
                <c:pt idx="380">
                  <c:v>0.36609999999999998</c:v>
                </c:pt>
                <c:pt idx="381">
                  <c:v>0.36699999999999999</c:v>
                </c:pt>
                <c:pt idx="382">
                  <c:v>0.36799999999999999</c:v>
                </c:pt>
                <c:pt idx="383">
                  <c:v>0.36909999999999998</c:v>
                </c:pt>
                <c:pt idx="384">
                  <c:v>0.37030000000000002</c:v>
                </c:pt>
                <c:pt idx="385">
                  <c:v>0.37109999999999999</c:v>
                </c:pt>
                <c:pt idx="386">
                  <c:v>0.37180000000000002</c:v>
                </c:pt>
                <c:pt idx="387">
                  <c:v>0.37280000000000002</c:v>
                </c:pt>
                <c:pt idx="388">
                  <c:v>0.37390000000000001</c:v>
                </c:pt>
                <c:pt idx="389">
                  <c:v>0.375</c:v>
                </c:pt>
                <c:pt idx="390">
                  <c:v>0.376</c:v>
                </c:pt>
                <c:pt idx="391">
                  <c:v>0.37690000000000001</c:v>
                </c:pt>
                <c:pt idx="392">
                  <c:v>0.37769999999999998</c:v>
                </c:pt>
                <c:pt idx="393">
                  <c:v>0.37880000000000003</c:v>
                </c:pt>
                <c:pt idx="394">
                  <c:v>0.37969999999999998</c:v>
                </c:pt>
                <c:pt idx="395">
                  <c:v>0.38059999999999999</c:v>
                </c:pt>
                <c:pt idx="396">
                  <c:v>0.38169999999999998</c:v>
                </c:pt>
                <c:pt idx="397">
                  <c:v>0.38279999999999997</c:v>
                </c:pt>
                <c:pt idx="398">
                  <c:v>0.38390000000000002</c:v>
                </c:pt>
                <c:pt idx="399">
                  <c:v>0.38500000000000001</c:v>
                </c:pt>
                <c:pt idx="400">
                  <c:v>0.38569999999999999</c:v>
                </c:pt>
                <c:pt idx="401">
                  <c:v>0.38619999999999999</c:v>
                </c:pt>
                <c:pt idx="402">
                  <c:v>0.38700000000000001</c:v>
                </c:pt>
                <c:pt idx="403">
                  <c:v>0.3881</c:v>
                </c:pt>
                <c:pt idx="404">
                  <c:v>0.38940000000000002</c:v>
                </c:pt>
                <c:pt idx="405">
                  <c:v>0.39079999999999998</c:v>
                </c:pt>
                <c:pt idx="406">
                  <c:v>0.39229999999999998</c:v>
                </c:pt>
                <c:pt idx="407">
                  <c:v>0.3044</c:v>
                </c:pt>
                <c:pt idx="408">
                  <c:v>0.1749</c:v>
                </c:pt>
                <c:pt idx="409">
                  <c:v>9.6799999999999997E-2</c:v>
                </c:pt>
                <c:pt idx="410">
                  <c:v>8.2000000000000003E-2</c:v>
                </c:pt>
                <c:pt idx="411">
                  <c:v>8.7599999999999997E-2</c:v>
                </c:pt>
                <c:pt idx="412">
                  <c:v>9.2999999999999999E-2</c:v>
                </c:pt>
                <c:pt idx="413">
                  <c:v>9.4799999999999995E-2</c:v>
                </c:pt>
                <c:pt idx="414">
                  <c:v>9.5100000000000004E-2</c:v>
                </c:pt>
                <c:pt idx="415">
                  <c:v>9.5000000000000001E-2</c:v>
                </c:pt>
                <c:pt idx="416">
                  <c:v>9.5200000000000007E-2</c:v>
                </c:pt>
                <c:pt idx="417">
                  <c:v>9.5699999999999993E-2</c:v>
                </c:pt>
                <c:pt idx="418">
                  <c:v>9.6299999999999997E-2</c:v>
                </c:pt>
                <c:pt idx="419">
                  <c:v>9.69E-2</c:v>
                </c:pt>
                <c:pt idx="420">
                  <c:v>9.7600000000000006E-2</c:v>
                </c:pt>
                <c:pt idx="421">
                  <c:v>9.8199999999999996E-2</c:v>
                </c:pt>
                <c:pt idx="422">
                  <c:v>9.8699999999999996E-2</c:v>
                </c:pt>
                <c:pt idx="423">
                  <c:v>9.9400000000000002E-2</c:v>
                </c:pt>
                <c:pt idx="424">
                  <c:v>0.1</c:v>
                </c:pt>
                <c:pt idx="425">
                  <c:v>0.10059999999999999</c:v>
                </c:pt>
                <c:pt idx="426">
                  <c:v>0.1013</c:v>
                </c:pt>
                <c:pt idx="427">
                  <c:v>0.1019</c:v>
                </c:pt>
                <c:pt idx="428">
                  <c:v>0.1027</c:v>
                </c:pt>
                <c:pt idx="429">
                  <c:v>0.10349999999999999</c:v>
                </c:pt>
                <c:pt idx="430">
                  <c:v>0.10440000000000001</c:v>
                </c:pt>
                <c:pt idx="431">
                  <c:v>0.1055</c:v>
                </c:pt>
                <c:pt idx="432">
                  <c:v>0.1066</c:v>
                </c:pt>
                <c:pt idx="433">
                  <c:v>0.1077</c:v>
                </c:pt>
                <c:pt idx="434">
                  <c:v>0.1086</c:v>
                </c:pt>
                <c:pt idx="435">
                  <c:v>0.1094</c:v>
                </c:pt>
                <c:pt idx="436">
                  <c:v>0.1101</c:v>
                </c:pt>
                <c:pt idx="437">
                  <c:v>0.1106</c:v>
                </c:pt>
                <c:pt idx="438">
                  <c:v>0.111</c:v>
                </c:pt>
                <c:pt idx="439">
                  <c:v>0.11119999999999999</c:v>
                </c:pt>
                <c:pt idx="440">
                  <c:v>0.1116</c:v>
                </c:pt>
                <c:pt idx="441">
                  <c:v>0.11219999999999999</c:v>
                </c:pt>
                <c:pt idx="442">
                  <c:v>0.1128</c:v>
                </c:pt>
                <c:pt idx="443">
                  <c:v>0.1134</c:v>
                </c:pt>
                <c:pt idx="444">
                  <c:v>0.1139</c:v>
                </c:pt>
                <c:pt idx="445">
                  <c:v>0.1145</c:v>
                </c:pt>
                <c:pt idx="446">
                  <c:v>0.1149</c:v>
                </c:pt>
                <c:pt idx="447">
                  <c:v>0.1153</c:v>
                </c:pt>
                <c:pt idx="448">
                  <c:v>0.1159</c:v>
                </c:pt>
                <c:pt idx="449">
                  <c:v>0.11650000000000001</c:v>
                </c:pt>
                <c:pt idx="450">
                  <c:v>0.1172</c:v>
                </c:pt>
                <c:pt idx="451">
                  <c:v>0.1177</c:v>
                </c:pt>
                <c:pt idx="452">
                  <c:v>0.11840000000000001</c:v>
                </c:pt>
                <c:pt idx="453">
                  <c:v>0.11899999999999999</c:v>
                </c:pt>
                <c:pt idx="454">
                  <c:v>0.1197</c:v>
                </c:pt>
                <c:pt idx="455">
                  <c:v>0.11990000000000001</c:v>
                </c:pt>
                <c:pt idx="456">
                  <c:v>0.12039999999999999</c:v>
                </c:pt>
                <c:pt idx="457">
                  <c:v>0.12089999999999999</c:v>
                </c:pt>
                <c:pt idx="458">
                  <c:v>0.12139999999999999</c:v>
                </c:pt>
                <c:pt idx="459">
                  <c:v>0.12189999999999999</c:v>
                </c:pt>
                <c:pt idx="460">
                  <c:v>0.1221</c:v>
                </c:pt>
                <c:pt idx="461">
                  <c:v>0.1222</c:v>
                </c:pt>
                <c:pt idx="462">
                  <c:v>0.12230000000000001</c:v>
                </c:pt>
                <c:pt idx="463">
                  <c:v>0.1227</c:v>
                </c:pt>
                <c:pt idx="464">
                  <c:v>0.1232</c:v>
                </c:pt>
                <c:pt idx="465">
                  <c:v>0.12379999999999999</c:v>
                </c:pt>
                <c:pt idx="466">
                  <c:v>0.1242</c:v>
                </c:pt>
                <c:pt idx="467">
                  <c:v>0.12470000000000001</c:v>
                </c:pt>
                <c:pt idx="468">
                  <c:v>0.12509999999999999</c:v>
                </c:pt>
                <c:pt idx="469">
                  <c:v>0.1258</c:v>
                </c:pt>
                <c:pt idx="470">
                  <c:v>0.12659999999999999</c:v>
                </c:pt>
                <c:pt idx="471">
                  <c:v>0.1273</c:v>
                </c:pt>
                <c:pt idx="472">
                  <c:v>0.128</c:v>
                </c:pt>
                <c:pt idx="473">
                  <c:v>0.12859999999999999</c:v>
                </c:pt>
                <c:pt idx="474">
                  <c:v>0.1293</c:v>
                </c:pt>
                <c:pt idx="475">
                  <c:v>0.13009999999999999</c:v>
                </c:pt>
                <c:pt idx="476">
                  <c:v>0.13089999999999999</c:v>
                </c:pt>
                <c:pt idx="477">
                  <c:v>0.1318</c:v>
                </c:pt>
                <c:pt idx="478">
                  <c:v>0.13239999999999999</c:v>
                </c:pt>
                <c:pt idx="479">
                  <c:v>0.13289999999999999</c:v>
                </c:pt>
                <c:pt idx="480">
                  <c:v>0.13320000000000001</c:v>
                </c:pt>
                <c:pt idx="481">
                  <c:v>0.13339999999999999</c:v>
                </c:pt>
                <c:pt idx="482">
                  <c:v>0.1336</c:v>
                </c:pt>
                <c:pt idx="483">
                  <c:v>0.13389999999999999</c:v>
                </c:pt>
                <c:pt idx="484">
                  <c:v>0.1343</c:v>
                </c:pt>
                <c:pt idx="485">
                  <c:v>0.13450000000000001</c:v>
                </c:pt>
                <c:pt idx="486">
                  <c:v>0.1346</c:v>
                </c:pt>
                <c:pt idx="487">
                  <c:v>0.13500000000000001</c:v>
                </c:pt>
                <c:pt idx="488">
                  <c:v>0.13539999999999999</c:v>
                </c:pt>
                <c:pt idx="489">
                  <c:v>0.13589999999999999</c:v>
                </c:pt>
                <c:pt idx="490">
                  <c:v>0.1363</c:v>
                </c:pt>
                <c:pt idx="491">
                  <c:v>0.13689999999999999</c:v>
                </c:pt>
                <c:pt idx="492">
                  <c:v>0.13750000000000001</c:v>
                </c:pt>
                <c:pt idx="493">
                  <c:v>0.1381</c:v>
                </c:pt>
                <c:pt idx="494">
                  <c:v>0.13869999999999999</c:v>
                </c:pt>
                <c:pt idx="495">
                  <c:v>0.1394</c:v>
                </c:pt>
                <c:pt idx="496">
                  <c:v>0.13980000000000001</c:v>
                </c:pt>
                <c:pt idx="497">
                  <c:v>0.14030000000000001</c:v>
                </c:pt>
                <c:pt idx="498">
                  <c:v>0.14099999999999999</c:v>
                </c:pt>
                <c:pt idx="499">
                  <c:v>0.1419</c:v>
                </c:pt>
                <c:pt idx="500">
                  <c:v>0.1429</c:v>
                </c:pt>
                <c:pt idx="501">
                  <c:v>0.1439</c:v>
                </c:pt>
                <c:pt idx="502">
                  <c:v>0.1447</c:v>
                </c:pt>
                <c:pt idx="503">
                  <c:v>0.14549999999999999</c:v>
                </c:pt>
                <c:pt idx="504">
                  <c:v>0.1459</c:v>
                </c:pt>
                <c:pt idx="505">
                  <c:v>0.14480000000000001</c:v>
                </c:pt>
                <c:pt idx="506">
                  <c:v>0.14319999999999999</c:v>
                </c:pt>
                <c:pt idx="507">
                  <c:v>0.1426</c:v>
                </c:pt>
                <c:pt idx="508">
                  <c:v>0.1426</c:v>
                </c:pt>
                <c:pt idx="509">
                  <c:v>0.1429</c:v>
                </c:pt>
                <c:pt idx="510">
                  <c:v>0.14330000000000001</c:v>
                </c:pt>
                <c:pt idx="511">
                  <c:v>0.1439</c:v>
                </c:pt>
                <c:pt idx="512">
                  <c:v>0.1444</c:v>
                </c:pt>
                <c:pt idx="513">
                  <c:v>0.14480000000000001</c:v>
                </c:pt>
                <c:pt idx="514">
                  <c:v>0.1454</c:v>
                </c:pt>
                <c:pt idx="515">
                  <c:v>0.14599999999999999</c:v>
                </c:pt>
                <c:pt idx="516">
                  <c:v>0.1464</c:v>
                </c:pt>
                <c:pt idx="517">
                  <c:v>0.14680000000000001</c:v>
                </c:pt>
                <c:pt idx="518">
                  <c:v>0.14729999999999999</c:v>
                </c:pt>
                <c:pt idx="519">
                  <c:v>0.1479</c:v>
                </c:pt>
                <c:pt idx="520">
                  <c:v>0.14860000000000001</c:v>
                </c:pt>
                <c:pt idx="521">
                  <c:v>0.1492</c:v>
                </c:pt>
                <c:pt idx="522">
                  <c:v>0.14979999999999999</c:v>
                </c:pt>
                <c:pt idx="523">
                  <c:v>0.15040000000000001</c:v>
                </c:pt>
                <c:pt idx="524">
                  <c:v>0.15110000000000001</c:v>
                </c:pt>
                <c:pt idx="525">
                  <c:v>0.15179999999999999</c:v>
                </c:pt>
                <c:pt idx="526">
                  <c:v>0.15229999999999999</c:v>
                </c:pt>
                <c:pt idx="527">
                  <c:v>0.15279999999999999</c:v>
                </c:pt>
                <c:pt idx="528">
                  <c:v>0.1532</c:v>
                </c:pt>
                <c:pt idx="529">
                  <c:v>0.1535</c:v>
                </c:pt>
                <c:pt idx="530">
                  <c:v>0.15379999999999999</c:v>
                </c:pt>
                <c:pt idx="531">
                  <c:v>0.15409999999999999</c:v>
                </c:pt>
                <c:pt idx="532">
                  <c:v>0.15440000000000001</c:v>
                </c:pt>
                <c:pt idx="533">
                  <c:v>0.15479999999999999</c:v>
                </c:pt>
                <c:pt idx="534">
                  <c:v>0.1552</c:v>
                </c:pt>
                <c:pt idx="535">
                  <c:v>0.15579999999999999</c:v>
                </c:pt>
                <c:pt idx="536">
                  <c:v>0.15640000000000001</c:v>
                </c:pt>
                <c:pt idx="537">
                  <c:v>0.157</c:v>
                </c:pt>
                <c:pt idx="538">
                  <c:v>0.1575</c:v>
                </c:pt>
                <c:pt idx="539">
                  <c:v>0.1578</c:v>
                </c:pt>
                <c:pt idx="540">
                  <c:v>0.15820000000000001</c:v>
                </c:pt>
                <c:pt idx="541">
                  <c:v>0.1588</c:v>
                </c:pt>
                <c:pt idx="542">
                  <c:v>0.1595</c:v>
                </c:pt>
                <c:pt idx="543">
                  <c:v>0.16020000000000001</c:v>
                </c:pt>
                <c:pt idx="544">
                  <c:v>0.1608</c:v>
                </c:pt>
                <c:pt idx="545">
                  <c:v>0.1618</c:v>
                </c:pt>
                <c:pt idx="546">
                  <c:v>0.1605</c:v>
                </c:pt>
                <c:pt idx="547">
                  <c:v>0.1532</c:v>
                </c:pt>
                <c:pt idx="548">
                  <c:v>0.14849999999999999</c:v>
                </c:pt>
                <c:pt idx="549">
                  <c:v>0.14729999999999999</c:v>
                </c:pt>
                <c:pt idx="550">
                  <c:v>0.14729999999999999</c:v>
                </c:pt>
                <c:pt idx="551">
                  <c:v>0.1477</c:v>
                </c:pt>
                <c:pt idx="552">
                  <c:v>0.14799999999999999</c:v>
                </c:pt>
                <c:pt idx="553">
                  <c:v>0.14829999999999999</c:v>
                </c:pt>
                <c:pt idx="554">
                  <c:v>0.14860000000000001</c:v>
                </c:pt>
                <c:pt idx="555">
                  <c:v>0.14899999999999999</c:v>
                </c:pt>
                <c:pt idx="556">
                  <c:v>0.14949999999999999</c:v>
                </c:pt>
                <c:pt idx="557">
                  <c:v>0.15</c:v>
                </c:pt>
                <c:pt idx="558">
                  <c:v>0.15049999999999999</c:v>
                </c:pt>
                <c:pt idx="559">
                  <c:v>0.151</c:v>
                </c:pt>
                <c:pt idx="560">
                  <c:v>0.15140000000000001</c:v>
                </c:pt>
                <c:pt idx="561">
                  <c:v>0.15179999999999999</c:v>
                </c:pt>
                <c:pt idx="562">
                  <c:v>0.1522</c:v>
                </c:pt>
                <c:pt idx="563">
                  <c:v>0.15279999999999999</c:v>
                </c:pt>
                <c:pt idx="564">
                  <c:v>0.15329999999999999</c:v>
                </c:pt>
                <c:pt idx="565">
                  <c:v>0.15390000000000001</c:v>
                </c:pt>
                <c:pt idx="566">
                  <c:v>0.1547</c:v>
                </c:pt>
                <c:pt idx="567">
                  <c:v>0.15540000000000001</c:v>
                </c:pt>
                <c:pt idx="568">
                  <c:v>0.15629999999999999</c:v>
                </c:pt>
                <c:pt idx="569">
                  <c:v>0.15720000000000001</c:v>
                </c:pt>
                <c:pt idx="570">
                  <c:v>0.15809999999999999</c:v>
                </c:pt>
                <c:pt idx="571">
                  <c:v>0.15890000000000001</c:v>
                </c:pt>
                <c:pt idx="572">
                  <c:v>0.15959999999999999</c:v>
                </c:pt>
                <c:pt idx="573">
                  <c:v>0.16020000000000001</c:v>
                </c:pt>
                <c:pt idx="574">
                  <c:v>0.1608</c:v>
                </c:pt>
                <c:pt idx="575">
                  <c:v>0.16120000000000001</c:v>
                </c:pt>
                <c:pt idx="576">
                  <c:v>0.16120000000000001</c:v>
                </c:pt>
                <c:pt idx="577">
                  <c:v>0.16109999999999999</c:v>
                </c:pt>
                <c:pt idx="578">
                  <c:v>0.16109999999999999</c:v>
                </c:pt>
                <c:pt idx="579">
                  <c:v>0.16109999999999999</c:v>
                </c:pt>
                <c:pt idx="580">
                  <c:v>0.1613</c:v>
                </c:pt>
                <c:pt idx="581">
                  <c:v>0.16170000000000001</c:v>
                </c:pt>
                <c:pt idx="582">
                  <c:v>0.16209999999999999</c:v>
                </c:pt>
                <c:pt idx="583">
                  <c:v>0.16250000000000001</c:v>
                </c:pt>
                <c:pt idx="584">
                  <c:v>0.16270000000000001</c:v>
                </c:pt>
                <c:pt idx="585">
                  <c:v>0.16300000000000001</c:v>
                </c:pt>
                <c:pt idx="586">
                  <c:v>0.16070000000000001</c:v>
                </c:pt>
                <c:pt idx="587">
                  <c:v>0.15359999999999999</c:v>
                </c:pt>
                <c:pt idx="588">
                  <c:v>0.14910000000000001</c:v>
                </c:pt>
                <c:pt idx="589">
                  <c:v>0.14760000000000001</c:v>
                </c:pt>
                <c:pt idx="590">
                  <c:v>0.1477</c:v>
                </c:pt>
                <c:pt idx="591">
                  <c:v>0.14799999999999999</c:v>
                </c:pt>
                <c:pt idx="592">
                  <c:v>0.1484</c:v>
                </c:pt>
                <c:pt idx="593">
                  <c:v>0.1487</c:v>
                </c:pt>
                <c:pt idx="594">
                  <c:v>0.14899999999999999</c:v>
                </c:pt>
                <c:pt idx="595">
                  <c:v>0.14929999999999999</c:v>
                </c:pt>
                <c:pt idx="596">
                  <c:v>0.14960000000000001</c:v>
                </c:pt>
                <c:pt idx="597">
                  <c:v>0.15</c:v>
                </c:pt>
                <c:pt idx="598">
                  <c:v>0.15049999999999999</c:v>
                </c:pt>
                <c:pt idx="599">
                  <c:v>0.15079999999999999</c:v>
                </c:pt>
                <c:pt idx="600">
                  <c:v>0.15110000000000001</c:v>
                </c:pt>
                <c:pt idx="601">
                  <c:v>0.15160000000000001</c:v>
                </c:pt>
                <c:pt idx="602">
                  <c:v>0.15210000000000001</c:v>
                </c:pt>
                <c:pt idx="603">
                  <c:v>0.15260000000000001</c:v>
                </c:pt>
                <c:pt idx="604">
                  <c:v>0.1527</c:v>
                </c:pt>
                <c:pt idx="605">
                  <c:v>0.15279999999999999</c:v>
                </c:pt>
                <c:pt idx="606">
                  <c:v>0.15310000000000001</c:v>
                </c:pt>
                <c:pt idx="607">
                  <c:v>0.1535</c:v>
                </c:pt>
                <c:pt idx="608">
                  <c:v>0.15160000000000001</c:v>
                </c:pt>
                <c:pt idx="609">
                  <c:v>0.14929999999999999</c:v>
                </c:pt>
                <c:pt idx="610">
                  <c:v>0.14810000000000001</c:v>
                </c:pt>
                <c:pt idx="611">
                  <c:v>0.1479</c:v>
                </c:pt>
                <c:pt idx="612">
                  <c:v>0.14829999999999999</c:v>
                </c:pt>
                <c:pt idx="613">
                  <c:v>0.1487</c:v>
                </c:pt>
                <c:pt idx="614">
                  <c:v>0.1492</c:v>
                </c:pt>
                <c:pt idx="615">
                  <c:v>0.14960000000000001</c:v>
                </c:pt>
                <c:pt idx="616">
                  <c:v>0.15010000000000001</c:v>
                </c:pt>
                <c:pt idx="617">
                  <c:v>0.15049999999999999</c:v>
                </c:pt>
                <c:pt idx="618">
                  <c:v>0.15060000000000001</c:v>
                </c:pt>
                <c:pt idx="619">
                  <c:v>0.1507</c:v>
                </c:pt>
                <c:pt idx="620">
                  <c:v>0.15079999999999999</c:v>
                </c:pt>
                <c:pt idx="621">
                  <c:v>0.151</c:v>
                </c:pt>
                <c:pt idx="622">
                  <c:v>0.15129999999999999</c:v>
                </c:pt>
                <c:pt idx="623">
                  <c:v>0.15160000000000001</c:v>
                </c:pt>
                <c:pt idx="624">
                  <c:v>0.152</c:v>
                </c:pt>
                <c:pt idx="625">
                  <c:v>0.15240000000000001</c:v>
                </c:pt>
                <c:pt idx="626">
                  <c:v>0.15279999999999999</c:v>
                </c:pt>
                <c:pt idx="627">
                  <c:v>0.1532</c:v>
                </c:pt>
                <c:pt idx="628">
                  <c:v>0.1535</c:v>
                </c:pt>
                <c:pt idx="629">
                  <c:v>0.154</c:v>
                </c:pt>
                <c:pt idx="630">
                  <c:v>0.1545</c:v>
                </c:pt>
                <c:pt idx="631">
                  <c:v>0.15479999999999999</c:v>
                </c:pt>
                <c:pt idx="632">
                  <c:v>0.15509999999999999</c:v>
                </c:pt>
                <c:pt idx="633">
                  <c:v>0.15540000000000001</c:v>
                </c:pt>
                <c:pt idx="634">
                  <c:v>0.15579999999999999</c:v>
                </c:pt>
                <c:pt idx="635">
                  <c:v>0.15609999999999999</c:v>
                </c:pt>
                <c:pt idx="636">
                  <c:v>0.1552</c:v>
                </c:pt>
                <c:pt idx="637">
                  <c:v>0.15279999999999999</c:v>
                </c:pt>
                <c:pt idx="638">
                  <c:v>0.15160000000000001</c:v>
                </c:pt>
                <c:pt idx="639">
                  <c:v>0.14949999999999999</c:v>
                </c:pt>
                <c:pt idx="640">
                  <c:v>0.1449</c:v>
                </c:pt>
                <c:pt idx="641">
                  <c:v>0.1419</c:v>
                </c:pt>
                <c:pt idx="642">
                  <c:v>0.14050000000000001</c:v>
                </c:pt>
                <c:pt idx="643">
                  <c:v>0.14000000000000001</c:v>
                </c:pt>
                <c:pt idx="644">
                  <c:v>0.1399</c:v>
                </c:pt>
                <c:pt idx="645">
                  <c:v>0.1399</c:v>
                </c:pt>
                <c:pt idx="646">
                  <c:v>0.13980000000000001</c:v>
                </c:pt>
                <c:pt idx="647">
                  <c:v>0.1396</c:v>
                </c:pt>
                <c:pt idx="648">
                  <c:v>0.13950000000000001</c:v>
                </c:pt>
                <c:pt idx="649">
                  <c:v>0.13969999999999999</c:v>
                </c:pt>
                <c:pt idx="650">
                  <c:v>0.13980000000000001</c:v>
                </c:pt>
                <c:pt idx="651">
                  <c:v>0.14019999999999999</c:v>
                </c:pt>
                <c:pt idx="652">
                  <c:v>0.14050000000000001</c:v>
                </c:pt>
                <c:pt idx="653">
                  <c:v>0.1409</c:v>
                </c:pt>
                <c:pt idx="654">
                  <c:v>0.14130000000000001</c:v>
                </c:pt>
                <c:pt idx="655">
                  <c:v>0.14169999999999999</c:v>
                </c:pt>
                <c:pt idx="656">
                  <c:v>0.1421</c:v>
                </c:pt>
                <c:pt idx="657">
                  <c:v>0.14249999999999999</c:v>
                </c:pt>
                <c:pt idx="658">
                  <c:v>0.1429</c:v>
                </c:pt>
                <c:pt idx="659">
                  <c:v>0.14349999999999999</c:v>
                </c:pt>
                <c:pt idx="660">
                  <c:v>0.14410000000000001</c:v>
                </c:pt>
                <c:pt idx="661">
                  <c:v>0.14449999999999999</c:v>
                </c:pt>
                <c:pt idx="662">
                  <c:v>0.14499999999999999</c:v>
                </c:pt>
                <c:pt idx="663">
                  <c:v>0.1454</c:v>
                </c:pt>
                <c:pt idx="664">
                  <c:v>0.14580000000000001</c:v>
                </c:pt>
                <c:pt idx="665">
                  <c:v>0.14630000000000001</c:v>
                </c:pt>
                <c:pt idx="666">
                  <c:v>0.14660000000000001</c:v>
                </c:pt>
                <c:pt idx="667">
                  <c:v>0.1469</c:v>
                </c:pt>
                <c:pt idx="668">
                  <c:v>0.14710000000000001</c:v>
                </c:pt>
                <c:pt idx="669">
                  <c:v>0.14729999999999999</c:v>
                </c:pt>
                <c:pt idx="670">
                  <c:v>0.14749999999999999</c:v>
                </c:pt>
                <c:pt idx="671">
                  <c:v>0.14779999999999999</c:v>
                </c:pt>
                <c:pt idx="672">
                  <c:v>0.14810000000000001</c:v>
                </c:pt>
                <c:pt idx="673">
                  <c:v>0.14860000000000001</c:v>
                </c:pt>
                <c:pt idx="674">
                  <c:v>0.1492</c:v>
                </c:pt>
                <c:pt idx="675">
                  <c:v>0.14960000000000001</c:v>
                </c:pt>
                <c:pt idx="676">
                  <c:v>0.15</c:v>
                </c:pt>
                <c:pt idx="677">
                  <c:v>0.15049999999999999</c:v>
                </c:pt>
                <c:pt idx="678">
                  <c:v>0.15110000000000001</c:v>
                </c:pt>
                <c:pt idx="679">
                  <c:v>0.1517</c:v>
                </c:pt>
                <c:pt idx="680">
                  <c:v>0.1525</c:v>
                </c:pt>
                <c:pt idx="681">
                  <c:v>0.15329999999999999</c:v>
                </c:pt>
                <c:pt idx="682">
                  <c:v>0.154</c:v>
                </c:pt>
                <c:pt idx="683">
                  <c:v>0.1547</c:v>
                </c:pt>
                <c:pt idx="684">
                  <c:v>0.15509999999999999</c:v>
                </c:pt>
                <c:pt idx="685">
                  <c:v>0.1555</c:v>
                </c:pt>
                <c:pt idx="686">
                  <c:v>0.15570000000000001</c:v>
                </c:pt>
                <c:pt idx="687">
                  <c:v>0.15590000000000001</c:v>
                </c:pt>
                <c:pt idx="688">
                  <c:v>0.15590000000000001</c:v>
                </c:pt>
                <c:pt idx="689">
                  <c:v>0.15090000000000001</c:v>
                </c:pt>
                <c:pt idx="690">
                  <c:v>0.13550000000000001</c:v>
                </c:pt>
                <c:pt idx="691">
                  <c:v>0.1245</c:v>
                </c:pt>
                <c:pt idx="692">
                  <c:v>0.1196</c:v>
                </c:pt>
                <c:pt idx="693">
                  <c:v>0.1182</c:v>
                </c:pt>
                <c:pt idx="694">
                  <c:v>0.1179</c:v>
                </c:pt>
                <c:pt idx="695">
                  <c:v>0.1173</c:v>
                </c:pt>
                <c:pt idx="696">
                  <c:v>0.1164</c:v>
                </c:pt>
                <c:pt idx="697">
                  <c:v>0.1158</c:v>
                </c:pt>
                <c:pt idx="698">
                  <c:v>0.1157</c:v>
                </c:pt>
                <c:pt idx="699">
                  <c:v>0.1159</c:v>
                </c:pt>
                <c:pt idx="700">
                  <c:v>0.1162</c:v>
                </c:pt>
                <c:pt idx="701">
                  <c:v>0.1166</c:v>
                </c:pt>
                <c:pt idx="702">
                  <c:v>0.1169</c:v>
                </c:pt>
                <c:pt idx="703">
                  <c:v>0.1167</c:v>
                </c:pt>
                <c:pt idx="704">
                  <c:v>0.1158</c:v>
                </c:pt>
                <c:pt idx="705">
                  <c:v>0.1153</c:v>
                </c:pt>
                <c:pt idx="706">
                  <c:v>0.1153</c:v>
                </c:pt>
                <c:pt idx="707">
                  <c:v>0.1154</c:v>
                </c:pt>
                <c:pt idx="708">
                  <c:v>0.11559999999999999</c:v>
                </c:pt>
                <c:pt idx="709">
                  <c:v>0.1162</c:v>
                </c:pt>
                <c:pt idx="710">
                  <c:v>0.1166</c:v>
                </c:pt>
                <c:pt idx="711">
                  <c:v>0.1171</c:v>
                </c:pt>
                <c:pt idx="712">
                  <c:v>0.11749999999999999</c:v>
                </c:pt>
                <c:pt idx="713">
                  <c:v>0.1177</c:v>
                </c:pt>
                <c:pt idx="714">
                  <c:v>0.1178</c:v>
                </c:pt>
                <c:pt idx="715">
                  <c:v>0.1179</c:v>
                </c:pt>
                <c:pt idx="716">
                  <c:v>0.11799999999999999</c:v>
                </c:pt>
                <c:pt idx="717">
                  <c:v>0.1182</c:v>
                </c:pt>
                <c:pt idx="718">
                  <c:v>0.1186</c:v>
                </c:pt>
                <c:pt idx="719">
                  <c:v>0.1191</c:v>
                </c:pt>
                <c:pt idx="720">
                  <c:v>0.1195</c:v>
                </c:pt>
                <c:pt idx="721">
                  <c:v>0.11990000000000001</c:v>
                </c:pt>
                <c:pt idx="722">
                  <c:v>0.1202</c:v>
                </c:pt>
                <c:pt idx="723">
                  <c:v>0.1205</c:v>
                </c:pt>
                <c:pt idx="724">
                  <c:v>0.1207</c:v>
                </c:pt>
                <c:pt idx="725">
                  <c:v>0.12089999999999999</c:v>
                </c:pt>
                <c:pt idx="726">
                  <c:v>0.1212</c:v>
                </c:pt>
                <c:pt idx="727">
                  <c:v>0.12139999999999999</c:v>
                </c:pt>
                <c:pt idx="728">
                  <c:v>0.1208</c:v>
                </c:pt>
                <c:pt idx="729">
                  <c:v>0.1202</c:v>
                </c:pt>
                <c:pt idx="730">
                  <c:v>0.1192</c:v>
                </c:pt>
                <c:pt idx="731">
                  <c:v>0.1186</c:v>
                </c:pt>
                <c:pt idx="732">
                  <c:v>0.1186</c:v>
                </c:pt>
                <c:pt idx="733">
                  <c:v>0.11890000000000001</c:v>
                </c:pt>
                <c:pt idx="734">
                  <c:v>0.1193</c:v>
                </c:pt>
                <c:pt idx="735">
                  <c:v>0.1197</c:v>
                </c:pt>
                <c:pt idx="736">
                  <c:v>0.12</c:v>
                </c:pt>
                <c:pt idx="737">
                  <c:v>0.12039999999999999</c:v>
                </c:pt>
                <c:pt idx="738">
                  <c:v>0.1207</c:v>
                </c:pt>
                <c:pt idx="739">
                  <c:v>0.121</c:v>
                </c:pt>
                <c:pt idx="740">
                  <c:v>0.1215</c:v>
                </c:pt>
                <c:pt idx="741">
                  <c:v>0.12189999999999999</c:v>
                </c:pt>
                <c:pt idx="742">
                  <c:v>0.12239999999999999</c:v>
                </c:pt>
                <c:pt idx="743">
                  <c:v>0.1227</c:v>
                </c:pt>
                <c:pt idx="744">
                  <c:v>0.1232</c:v>
                </c:pt>
                <c:pt idx="745">
                  <c:v>0.1237</c:v>
                </c:pt>
                <c:pt idx="746">
                  <c:v>0.1242</c:v>
                </c:pt>
                <c:pt idx="747">
                  <c:v>0.1246</c:v>
                </c:pt>
                <c:pt idx="748">
                  <c:v>0.125</c:v>
                </c:pt>
                <c:pt idx="749">
                  <c:v>0.12529999999999999</c:v>
                </c:pt>
                <c:pt idx="750">
                  <c:v>0.12479999999999999</c:v>
                </c:pt>
                <c:pt idx="751">
                  <c:v>0.1159</c:v>
                </c:pt>
                <c:pt idx="752">
                  <c:v>0.10920000000000001</c:v>
                </c:pt>
                <c:pt idx="753">
                  <c:v>0.1075</c:v>
                </c:pt>
                <c:pt idx="754">
                  <c:v>0.108</c:v>
                </c:pt>
                <c:pt idx="755">
                  <c:v>0.1089</c:v>
                </c:pt>
                <c:pt idx="756">
                  <c:v>0.1094</c:v>
                </c:pt>
                <c:pt idx="757">
                  <c:v>0.10970000000000001</c:v>
                </c:pt>
                <c:pt idx="758">
                  <c:v>0.1099</c:v>
                </c:pt>
                <c:pt idx="759">
                  <c:v>0.11</c:v>
                </c:pt>
                <c:pt idx="760">
                  <c:v>0.1104</c:v>
                </c:pt>
                <c:pt idx="761">
                  <c:v>0.1108</c:v>
                </c:pt>
                <c:pt idx="762">
                  <c:v>0.11119999999999999</c:v>
                </c:pt>
                <c:pt idx="763">
                  <c:v>0.11169999999999999</c:v>
                </c:pt>
                <c:pt idx="764">
                  <c:v>0.11210000000000001</c:v>
                </c:pt>
                <c:pt idx="765">
                  <c:v>0.11260000000000001</c:v>
                </c:pt>
                <c:pt idx="766">
                  <c:v>0.11310000000000001</c:v>
                </c:pt>
                <c:pt idx="767">
                  <c:v>0.1137</c:v>
                </c:pt>
                <c:pt idx="768">
                  <c:v>0.1142</c:v>
                </c:pt>
                <c:pt idx="769">
                  <c:v>0.1147</c:v>
                </c:pt>
                <c:pt idx="770">
                  <c:v>0.1153</c:v>
                </c:pt>
                <c:pt idx="771">
                  <c:v>0.1159</c:v>
                </c:pt>
                <c:pt idx="772">
                  <c:v>0.11650000000000001</c:v>
                </c:pt>
                <c:pt idx="773">
                  <c:v>0.11700000000000001</c:v>
                </c:pt>
                <c:pt idx="774">
                  <c:v>0.1178</c:v>
                </c:pt>
                <c:pt idx="775">
                  <c:v>0.1187</c:v>
                </c:pt>
                <c:pt idx="776">
                  <c:v>0.1197</c:v>
                </c:pt>
                <c:pt idx="777">
                  <c:v>0.1206</c:v>
                </c:pt>
                <c:pt idx="778">
                  <c:v>0.1215</c:v>
                </c:pt>
                <c:pt idx="779">
                  <c:v>0.1222</c:v>
                </c:pt>
                <c:pt idx="780">
                  <c:v>0.12280000000000001</c:v>
                </c:pt>
                <c:pt idx="781">
                  <c:v>0.1232</c:v>
                </c:pt>
                <c:pt idx="782">
                  <c:v>0.1235</c:v>
                </c:pt>
                <c:pt idx="783">
                  <c:v>0.12379999999999999</c:v>
                </c:pt>
                <c:pt idx="784">
                  <c:v>0.1241</c:v>
                </c:pt>
                <c:pt idx="785">
                  <c:v>0.1244</c:v>
                </c:pt>
                <c:pt idx="786">
                  <c:v>0.12479999999999999</c:v>
                </c:pt>
                <c:pt idx="787">
                  <c:v>0.12540000000000001</c:v>
                </c:pt>
                <c:pt idx="788">
                  <c:v>0.126</c:v>
                </c:pt>
                <c:pt idx="789">
                  <c:v>0.1245</c:v>
                </c:pt>
                <c:pt idx="790">
                  <c:v>0.1174</c:v>
                </c:pt>
                <c:pt idx="791">
                  <c:v>0.1129</c:v>
                </c:pt>
                <c:pt idx="792">
                  <c:v>0.1119</c:v>
                </c:pt>
                <c:pt idx="793">
                  <c:v>0.1123</c:v>
                </c:pt>
                <c:pt idx="794">
                  <c:v>0.113</c:v>
                </c:pt>
                <c:pt idx="795">
                  <c:v>0.11360000000000001</c:v>
                </c:pt>
                <c:pt idx="796">
                  <c:v>0.1142</c:v>
                </c:pt>
                <c:pt idx="797">
                  <c:v>0.1149</c:v>
                </c:pt>
                <c:pt idx="798">
                  <c:v>0.11559999999999999</c:v>
                </c:pt>
                <c:pt idx="799">
                  <c:v>0.1163</c:v>
                </c:pt>
                <c:pt idx="800">
                  <c:v>0.11700000000000001</c:v>
                </c:pt>
                <c:pt idx="801">
                  <c:v>0.1176</c:v>
                </c:pt>
                <c:pt idx="802">
                  <c:v>0.1182</c:v>
                </c:pt>
                <c:pt idx="803">
                  <c:v>0.1187</c:v>
                </c:pt>
                <c:pt idx="804">
                  <c:v>0.1193</c:v>
                </c:pt>
                <c:pt idx="805">
                  <c:v>0.1197</c:v>
                </c:pt>
                <c:pt idx="806">
                  <c:v>0.1201</c:v>
                </c:pt>
                <c:pt idx="807">
                  <c:v>0.1205</c:v>
                </c:pt>
                <c:pt idx="808">
                  <c:v>0.12089999999999999</c:v>
                </c:pt>
                <c:pt idx="809">
                  <c:v>0.12139999999999999</c:v>
                </c:pt>
                <c:pt idx="810">
                  <c:v>0.1221</c:v>
                </c:pt>
                <c:pt idx="811">
                  <c:v>0.1225</c:v>
                </c:pt>
                <c:pt idx="812">
                  <c:v>0.123</c:v>
                </c:pt>
                <c:pt idx="813">
                  <c:v>0.1234</c:v>
                </c:pt>
                <c:pt idx="814">
                  <c:v>0.1239</c:v>
                </c:pt>
                <c:pt idx="815">
                  <c:v>0.1244</c:v>
                </c:pt>
                <c:pt idx="816">
                  <c:v>0.125</c:v>
                </c:pt>
                <c:pt idx="817">
                  <c:v>0.1255</c:v>
                </c:pt>
                <c:pt idx="818">
                  <c:v>0.1263</c:v>
                </c:pt>
                <c:pt idx="819">
                  <c:v>0.12709999999999999</c:v>
                </c:pt>
                <c:pt idx="820">
                  <c:v>0.12790000000000001</c:v>
                </c:pt>
                <c:pt idx="821">
                  <c:v>0.1285</c:v>
                </c:pt>
                <c:pt idx="822">
                  <c:v>0.12889999999999999</c:v>
                </c:pt>
                <c:pt idx="823">
                  <c:v>0.129</c:v>
                </c:pt>
                <c:pt idx="824">
                  <c:v>0.12909999999999999</c:v>
                </c:pt>
                <c:pt idx="825">
                  <c:v>0.12920000000000001</c:v>
                </c:pt>
                <c:pt idx="826">
                  <c:v>0.1293</c:v>
                </c:pt>
                <c:pt idx="827">
                  <c:v>0.12939999999999999</c:v>
                </c:pt>
                <c:pt idx="828">
                  <c:v>0.1298</c:v>
                </c:pt>
                <c:pt idx="829">
                  <c:v>0.13020000000000001</c:v>
                </c:pt>
                <c:pt idx="830">
                  <c:v>0.13059999999999999</c:v>
                </c:pt>
                <c:pt idx="831">
                  <c:v>0.13089999999999999</c:v>
                </c:pt>
                <c:pt idx="832">
                  <c:v>0.13120000000000001</c:v>
                </c:pt>
                <c:pt idx="833">
                  <c:v>0.13159999999999999</c:v>
                </c:pt>
                <c:pt idx="834">
                  <c:v>0.13200000000000001</c:v>
                </c:pt>
                <c:pt idx="835">
                  <c:v>0.13239999999999999</c:v>
                </c:pt>
                <c:pt idx="836">
                  <c:v>0.13270000000000001</c:v>
                </c:pt>
                <c:pt idx="837">
                  <c:v>0.13250000000000001</c:v>
                </c:pt>
                <c:pt idx="838">
                  <c:v>0.1326</c:v>
                </c:pt>
                <c:pt idx="839">
                  <c:v>0.13300000000000001</c:v>
                </c:pt>
                <c:pt idx="840">
                  <c:v>0.13350000000000001</c:v>
                </c:pt>
                <c:pt idx="841">
                  <c:v>0.13400000000000001</c:v>
                </c:pt>
                <c:pt idx="842">
                  <c:v>0.1343</c:v>
                </c:pt>
                <c:pt idx="843">
                  <c:v>0.1348</c:v>
                </c:pt>
                <c:pt idx="844">
                  <c:v>0.1353</c:v>
                </c:pt>
                <c:pt idx="845">
                  <c:v>0.1358</c:v>
                </c:pt>
                <c:pt idx="846">
                  <c:v>0.1363</c:v>
                </c:pt>
                <c:pt idx="847">
                  <c:v>0.13700000000000001</c:v>
                </c:pt>
                <c:pt idx="848">
                  <c:v>0.13730000000000001</c:v>
                </c:pt>
                <c:pt idx="849">
                  <c:v>0.13750000000000001</c:v>
                </c:pt>
                <c:pt idx="850">
                  <c:v>0.13780000000000001</c:v>
                </c:pt>
                <c:pt idx="851">
                  <c:v>0.1381</c:v>
                </c:pt>
                <c:pt idx="852">
                  <c:v>0.13830000000000001</c:v>
                </c:pt>
                <c:pt idx="853">
                  <c:v>0.13850000000000001</c:v>
                </c:pt>
                <c:pt idx="854">
                  <c:v>0.13869999999999999</c:v>
                </c:pt>
                <c:pt idx="855">
                  <c:v>0.13900000000000001</c:v>
                </c:pt>
                <c:pt idx="856">
                  <c:v>0.13930000000000001</c:v>
                </c:pt>
                <c:pt idx="857">
                  <c:v>0.1399</c:v>
                </c:pt>
                <c:pt idx="858">
                  <c:v>0.1404</c:v>
                </c:pt>
                <c:pt idx="859">
                  <c:v>0.14080000000000001</c:v>
                </c:pt>
                <c:pt idx="860">
                  <c:v>0.14119999999999999</c:v>
                </c:pt>
                <c:pt idx="861">
                  <c:v>0.1416</c:v>
                </c:pt>
                <c:pt idx="862">
                  <c:v>0.14199999999999999</c:v>
                </c:pt>
                <c:pt idx="863">
                  <c:v>0.14249999999999999</c:v>
                </c:pt>
                <c:pt idx="864">
                  <c:v>0.14299999999999999</c:v>
                </c:pt>
                <c:pt idx="865">
                  <c:v>0.14349999999999999</c:v>
                </c:pt>
                <c:pt idx="866">
                  <c:v>0.14399999999999999</c:v>
                </c:pt>
                <c:pt idx="867">
                  <c:v>0.14430000000000001</c:v>
                </c:pt>
                <c:pt idx="868">
                  <c:v>0.14480000000000001</c:v>
                </c:pt>
                <c:pt idx="869">
                  <c:v>0.14530000000000001</c:v>
                </c:pt>
                <c:pt idx="870">
                  <c:v>0.14580000000000001</c:v>
                </c:pt>
                <c:pt idx="871">
                  <c:v>0.14630000000000001</c:v>
                </c:pt>
                <c:pt idx="872">
                  <c:v>0.14660000000000001</c:v>
                </c:pt>
                <c:pt idx="873">
                  <c:v>0.14680000000000001</c:v>
                </c:pt>
                <c:pt idx="874">
                  <c:v>0.14710000000000001</c:v>
                </c:pt>
                <c:pt idx="875">
                  <c:v>0.1474</c:v>
                </c:pt>
                <c:pt idx="876">
                  <c:v>0.14779999999999999</c:v>
                </c:pt>
                <c:pt idx="877">
                  <c:v>0.1482</c:v>
                </c:pt>
                <c:pt idx="878">
                  <c:v>0.1487</c:v>
                </c:pt>
                <c:pt idx="879">
                  <c:v>0.14929999999999999</c:v>
                </c:pt>
                <c:pt idx="880">
                  <c:v>0.15010000000000001</c:v>
                </c:pt>
                <c:pt idx="881">
                  <c:v>0.15060000000000001</c:v>
                </c:pt>
                <c:pt idx="882">
                  <c:v>0.1512</c:v>
                </c:pt>
                <c:pt idx="883">
                  <c:v>0.15179999999999999</c:v>
                </c:pt>
                <c:pt idx="884">
                  <c:v>0.15240000000000001</c:v>
                </c:pt>
                <c:pt idx="885">
                  <c:v>0.153</c:v>
                </c:pt>
                <c:pt idx="886">
                  <c:v>0.15359999999999999</c:v>
                </c:pt>
                <c:pt idx="887">
                  <c:v>0.15429999999999999</c:v>
                </c:pt>
                <c:pt idx="888">
                  <c:v>0.15509999999999999</c:v>
                </c:pt>
                <c:pt idx="889">
                  <c:v>0.15609999999999999</c:v>
                </c:pt>
                <c:pt idx="890">
                  <c:v>0.157</c:v>
                </c:pt>
                <c:pt idx="891">
                  <c:v>0.158</c:v>
                </c:pt>
                <c:pt idx="892">
                  <c:v>0.15859999999999999</c:v>
                </c:pt>
                <c:pt idx="893">
                  <c:v>0.159</c:v>
                </c:pt>
                <c:pt idx="894">
                  <c:v>0.159</c:v>
                </c:pt>
                <c:pt idx="895">
                  <c:v>0.15890000000000001</c:v>
                </c:pt>
                <c:pt idx="896">
                  <c:v>0.15890000000000001</c:v>
                </c:pt>
                <c:pt idx="897">
                  <c:v>0.159</c:v>
                </c:pt>
                <c:pt idx="898">
                  <c:v>0.1593</c:v>
                </c:pt>
                <c:pt idx="899">
                  <c:v>0.15959999999999999</c:v>
                </c:pt>
                <c:pt idx="900">
                  <c:v>0.16</c:v>
                </c:pt>
                <c:pt idx="901">
                  <c:v>0.1605</c:v>
                </c:pt>
                <c:pt idx="902">
                  <c:v>0.161</c:v>
                </c:pt>
                <c:pt idx="903">
                  <c:v>0.16139999999999999</c:v>
                </c:pt>
                <c:pt idx="904">
                  <c:v>0.16189999999999999</c:v>
                </c:pt>
                <c:pt idx="905">
                  <c:v>0.16239999999999999</c:v>
                </c:pt>
                <c:pt idx="906">
                  <c:v>0.16300000000000001</c:v>
                </c:pt>
                <c:pt idx="907">
                  <c:v>0.1636</c:v>
                </c:pt>
                <c:pt idx="908">
                  <c:v>0.16420000000000001</c:v>
                </c:pt>
                <c:pt idx="909">
                  <c:v>0.16470000000000001</c:v>
                </c:pt>
                <c:pt idx="910">
                  <c:v>0.1653</c:v>
                </c:pt>
                <c:pt idx="911">
                  <c:v>0.16600000000000001</c:v>
                </c:pt>
                <c:pt idx="912">
                  <c:v>0.16689999999999999</c:v>
                </c:pt>
                <c:pt idx="913">
                  <c:v>0.1678</c:v>
                </c:pt>
                <c:pt idx="914">
                  <c:v>0.16839999999999999</c:v>
                </c:pt>
                <c:pt idx="915">
                  <c:v>0.16900000000000001</c:v>
                </c:pt>
                <c:pt idx="916">
                  <c:v>0.16980000000000001</c:v>
                </c:pt>
                <c:pt idx="917">
                  <c:v>0.17050000000000001</c:v>
                </c:pt>
                <c:pt idx="918">
                  <c:v>0.17100000000000001</c:v>
                </c:pt>
                <c:pt idx="919">
                  <c:v>0.17130000000000001</c:v>
                </c:pt>
                <c:pt idx="920">
                  <c:v>0.17169999999999999</c:v>
                </c:pt>
                <c:pt idx="921">
                  <c:v>0.1721</c:v>
                </c:pt>
                <c:pt idx="922">
                  <c:v>0.1724</c:v>
                </c:pt>
                <c:pt idx="923">
                  <c:v>0.17269999999999999</c:v>
                </c:pt>
                <c:pt idx="924">
                  <c:v>0.17299999999999999</c:v>
                </c:pt>
                <c:pt idx="925">
                  <c:v>0.1731</c:v>
                </c:pt>
                <c:pt idx="926">
                  <c:v>0.15390000000000001</c:v>
                </c:pt>
                <c:pt idx="927">
                  <c:v>0.13519999999999999</c:v>
                </c:pt>
                <c:pt idx="928">
                  <c:v>0.12889999999999999</c:v>
                </c:pt>
                <c:pt idx="929">
                  <c:v>0.12909999999999999</c:v>
                </c:pt>
                <c:pt idx="930">
                  <c:v>0.1308</c:v>
                </c:pt>
                <c:pt idx="931">
                  <c:v>0.13200000000000001</c:v>
                </c:pt>
                <c:pt idx="932">
                  <c:v>0.13289999999999999</c:v>
                </c:pt>
                <c:pt idx="933">
                  <c:v>0.13350000000000001</c:v>
                </c:pt>
                <c:pt idx="934">
                  <c:v>0.13420000000000001</c:v>
                </c:pt>
                <c:pt idx="935">
                  <c:v>0.13500000000000001</c:v>
                </c:pt>
                <c:pt idx="936">
                  <c:v>0.13569999999999999</c:v>
                </c:pt>
                <c:pt idx="937">
                  <c:v>0.13650000000000001</c:v>
                </c:pt>
                <c:pt idx="938">
                  <c:v>0.13730000000000001</c:v>
                </c:pt>
                <c:pt idx="939">
                  <c:v>0.13819999999999999</c:v>
                </c:pt>
                <c:pt idx="940">
                  <c:v>0.13900000000000001</c:v>
                </c:pt>
                <c:pt idx="941">
                  <c:v>0.13969999999999999</c:v>
                </c:pt>
                <c:pt idx="942">
                  <c:v>0.14050000000000001</c:v>
                </c:pt>
                <c:pt idx="943">
                  <c:v>0.14119999999999999</c:v>
                </c:pt>
                <c:pt idx="944">
                  <c:v>0.14169999999999999</c:v>
                </c:pt>
                <c:pt idx="945">
                  <c:v>0.14219999999999999</c:v>
                </c:pt>
                <c:pt idx="946">
                  <c:v>0.1429</c:v>
                </c:pt>
                <c:pt idx="947">
                  <c:v>0.14360000000000001</c:v>
                </c:pt>
                <c:pt idx="948">
                  <c:v>0.14419999999999999</c:v>
                </c:pt>
                <c:pt idx="949">
                  <c:v>0.1449</c:v>
                </c:pt>
                <c:pt idx="950">
                  <c:v>0.1454</c:v>
                </c:pt>
                <c:pt idx="951">
                  <c:v>0.14610000000000001</c:v>
                </c:pt>
                <c:pt idx="952">
                  <c:v>0.14680000000000001</c:v>
                </c:pt>
                <c:pt idx="953">
                  <c:v>0.14749999999999999</c:v>
                </c:pt>
                <c:pt idx="954">
                  <c:v>0.1482</c:v>
                </c:pt>
                <c:pt idx="955">
                  <c:v>0.14899999999999999</c:v>
                </c:pt>
                <c:pt idx="956">
                  <c:v>0.1497</c:v>
                </c:pt>
                <c:pt idx="957">
                  <c:v>0.15060000000000001</c:v>
                </c:pt>
                <c:pt idx="958">
                  <c:v>0.15160000000000001</c:v>
                </c:pt>
                <c:pt idx="959">
                  <c:v>0.15260000000000001</c:v>
                </c:pt>
                <c:pt idx="960">
                  <c:v>0.15340000000000001</c:v>
                </c:pt>
                <c:pt idx="961">
                  <c:v>0.15409999999999999</c:v>
                </c:pt>
                <c:pt idx="962">
                  <c:v>0.15459999999999999</c:v>
                </c:pt>
                <c:pt idx="963">
                  <c:v>0.155</c:v>
                </c:pt>
                <c:pt idx="964">
                  <c:v>0.15529999999999999</c:v>
                </c:pt>
                <c:pt idx="965">
                  <c:v>0.15540000000000001</c:v>
                </c:pt>
                <c:pt idx="966">
                  <c:v>0.1555</c:v>
                </c:pt>
                <c:pt idx="967">
                  <c:v>0.15590000000000001</c:v>
                </c:pt>
                <c:pt idx="968">
                  <c:v>0.15629999999999999</c:v>
                </c:pt>
                <c:pt idx="969">
                  <c:v>0.15670000000000001</c:v>
                </c:pt>
                <c:pt idx="970">
                  <c:v>0.15709999999999999</c:v>
                </c:pt>
                <c:pt idx="971">
                  <c:v>0.15759999999999999</c:v>
                </c:pt>
                <c:pt idx="972">
                  <c:v>0.15809999999999999</c:v>
                </c:pt>
                <c:pt idx="973">
                  <c:v>0.15859999999999999</c:v>
                </c:pt>
                <c:pt idx="974">
                  <c:v>0.1593</c:v>
                </c:pt>
                <c:pt idx="975">
                  <c:v>0.15989999999999999</c:v>
                </c:pt>
                <c:pt idx="976">
                  <c:v>0.16059999999999999</c:v>
                </c:pt>
                <c:pt idx="977">
                  <c:v>0.16120000000000001</c:v>
                </c:pt>
                <c:pt idx="978">
                  <c:v>0.16189999999999999</c:v>
                </c:pt>
                <c:pt idx="979">
                  <c:v>0.16250000000000001</c:v>
                </c:pt>
                <c:pt idx="980">
                  <c:v>0.16339999999999999</c:v>
                </c:pt>
                <c:pt idx="981">
                  <c:v>0.1643</c:v>
                </c:pt>
                <c:pt idx="982">
                  <c:v>0.1651</c:v>
                </c:pt>
                <c:pt idx="983">
                  <c:v>0.16600000000000001</c:v>
                </c:pt>
                <c:pt idx="984">
                  <c:v>0.16689999999999999</c:v>
                </c:pt>
                <c:pt idx="985">
                  <c:v>0.1678</c:v>
                </c:pt>
                <c:pt idx="986">
                  <c:v>0.16850000000000001</c:v>
                </c:pt>
                <c:pt idx="987">
                  <c:v>0.16900000000000001</c:v>
                </c:pt>
                <c:pt idx="988">
                  <c:v>0.16930000000000001</c:v>
                </c:pt>
                <c:pt idx="989">
                  <c:v>0.1694</c:v>
                </c:pt>
                <c:pt idx="990">
                  <c:v>0.1694</c:v>
                </c:pt>
                <c:pt idx="991">
                  <c:v>0.16930000000000001</c:v>
                </c:pt>
                <c:pt idx="992">
                  <c:v>0.16950000000000001</c:v>
                </c:pt>
                <c:pt idx="993">
                  <c:v>0.16980000000000001</c:v>
                </c:pt>
                <c:pt idx="994">
                  <c:v>0.1701</c:v>
                </c:pt>
                <c:pt idx="995">
                  <c:v>0.1706</c:v>
                </c:pt>
                <c:pt idx="996">
                  <c:v>0.17050000000000001</c:v>
                </c:pt>
                <c:pt idx="997">
                  <c:v>0.17030000000000001</c:v>
                </c:pt>
                <c:pt idx="998">
                  <c:v>0.1704</c:v>
                </c:pt>
                <c:pt idx="999">
                  <c:v>0.17080000000000001</c:v>
                </c:pt>
                <c:pt idx="1000">
                  <c:v>0.1711</c:v>
                </c:pt>
                <c:pt idx="1001">
                  <c:v>0.1716</c:v>
                </c:pt>
                <c:pt idx="1002">
                  <c:v>0.17219999999999999</c:v>
                </c:pt>
                <c:pt idx="1003">
                  <c:v>0.1729</c:v>
                </c:pt>
                <c:pt idx="1004">
                  <c:v>0.17349999999999999</c:v>
                </c:pt>
                <c:pt idx="1005">
                  <c:v>0.17419999999999999</c:v>
                </c:pt>
                <c:pt idx="1006">
                  <c:v>0.17480000000000001</c:v>
                </c:pt>
                <c:pt idx="1007">
                  <c:v>0.17549999999999999</c:v>
                </c:pt>
                <c:pt idx="1008">
                  <c:v>0.17610000000000001</c:v>
                </c:pt>
                <c:pt idx="1009">
                  <c:v>0.17649999999999999</c:v>
                </c:pt>
                <c:pt idx="1010">
                  <c:v>0.17699999999999999</c:v>
                </c:pt>
                <c:pt idx="1011">
                  <c:v>0.17749999999999999</c:v>
                </c:pt>
                <c:pt idx="1012">
                  <c:v>0.17780000000000001</c:v>
                </c:pt>
                <c:pt idx="1013">
                  <c:v>0.17829999999999999</c:v>
                </c:pt>
                <c:pt idx="1014">
                  <c:v>0.1787</c:v>
                </c:pt>
                <c:pt idx="1015">
                  <c:v>0.1792</c:v>
                </c:pt>
                <c:pt idx="1016">
                  <c:v>0.17979999999999999</c:v>
                </c:pt>
                <c:pt idx="1017">
                  <c:v>0.1804</c:v>
                </c:pt>
                <c:pt idx="1018">
                  <c:v>0.18099999999999999</c:v>
                </c:pt>
                <c:pt idx="1019">
                  <c:v>0.18149999999999999</c:v>
                </c:pt>
                <c:pt idx="1020">
                  <c:v>0.18210000000000001</c:v>
                </c:pt>
                <c:pt idx="1021">
                  <c:v>0.1827</c:v>
                </c:pt>
                <c:pt idx="1022">
                  <c:v>0.18329999999999999</c:v>
                </c:pt>
                <c:pt idx="1023">
                  <c:v>0.18379999999999999</c:v>
                </c:pt>
                <c:pt idx="1024">
                  <c:v>0.1845</c:v>
                </c:pt>
                <c:pt idx="1025">
                  <c:v>0.18529999999999999</c:v>
                </c:pt>
                <c:pt idx="1026">
                  <c:v>0.18629999999999999</c:v>
                </c:pt>
                <c:pt idx="1027">
                  <c:v>0.18740000000000001</c:v>
                </c:pt>
                <c:pt idx="1028">
                  <c:v>0.1885</c:v>
                </c:pt>
                <c:pt idx="1029">
                  <c:v>0.1893</c:v>
                </c:pt>
                <c:pt idx="1030">
                  <c:v>0.1898</c:v>
                </c:pt>
                <c:pt idx="1031">
                  <c:v>0.19</c:v>
                </c:pt>
                <c:pt idx="1032">
                  <c:v>0.18990000000000001</c:v>
                </c:pt>
                <c:pt idx="1033">
                  <c:v>0.1898</c:v>
                </c:pt>
                <c:pt idx="1034">
                  <c:v>0.18970000000000001</c:v>
                </c:pt>
                <c:pt idx="1035">
                  <c:v>0.1898</c:v>
                </c:pt>
                <c:pt idx="1036">
                  <c:v>0.19</c:v>
                </c:pt>
                <c:pt idx="1037">
                  <c:v>0.1903</c:v>
                </c:pt>
                <c:pt idx="1038">
                  <c:v>0.19059999999999999</c:v>
                </c:pt>
                <c:pt idx="1039">
                  <c:v>0.191</c:v>
                </c:pt>
                <c:pt idx="1040">
                  <c:v>0.1913</c:v>
                </c:pt>
                <c:pt idx="1041">
                  <c:v>0.1918</c:v>
                </c:pt>
                <c:pt idx="1042">
                  <c:v>0.19220000000000001</c:v>
                </c:pt>
                <c:pt idx="1043">
                  <c:v>0.19259999999999999</c:v>
                </c:pt>
                <c:pt idx="1044">
                  <c:v>0.19309999999999999</c:v>
                </c:pt>
                <c:pt idx="1045">
                  <c:v>0.19370000000000001</c:v>
                </c:pt>
                <c:pt idx="1046">
                  <c:v>0.1943</c:v>
                </c:pt>
                <c:pt idx="1047">
                  <c:v>0.19489999999999999</c:v>
                </c:pt>
                <c:pt idx="1048">
                  <c:v>0.19570000000000001</c:v>
                </c:pt>
                <c:pt idx="1049">
                  <c:v>0.1966</c:v>
                </c:pt>
                <c:pt idx="1050">
                  <c:v>0.19750000000000001</c:v>
                </c:pt>
                <c:pt idx="1051">
                  <c:v>0.19839999999999999</c:v>
                </c:pt>
                <c:pt idx="1052">
                  <c:v>0.1993</c:v>
                </c:pt>
                <c:pt idx="1053">
                  <c:v>0.20030000000000001</c:v>
                </c:pt>
                <c:pt idx="1054">
                  <c:v>0.2011</c:v>
                </c:pt>
                <c:pt idx="1055">
                  <c:v>0.2019</c:v>
                </c:pt>
                <c:pt idx="1056">
                  <c:v>0.20230000000000001</c:v>
                </c:pt>
                <c:pt idx="1057">
                  <c:v>0.20230000000000001</c:v>
                </c:pt>
                <c:pt idx="1058">
                  <c:v>0.20230000000000001</c:v>
                </c:pt>
                <c:pt idx="1059">
                  <c:v>0.2021</c:v>
                </c:pt>
                <c:pt idx="1060">
                  <c:v>0.20169999999999999</c:v>
                </c:pt>
                <c:pt idx="1061">
                  <c:v>0.2014</c:v>
                </c:pt>
                <c:pt idx="1062">
                  <c:v>0.2014</c:v>
                </c:pt>
                <c:pt idx="1063">
                  <c:v>0.2016</c:v>
                </c:pt>
                <c:pt idx="1064">
                  <c:v>0.2019</c:v>
                </c:pt>
                <c:pt idx="1065">
                  <c:v>0.2024</c:v>
                </c:pt>
                <c:pt idx="1066">
                  <c:v>0.2029</c:v>
                </c:pt>
                <c:pt idx="1067">
                  <c:v>0.2034</c:v>
                </c:pt>
                <c:pt idx="1068">
                  <c:v>0.2036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29EE-FC48-B5B8-7AA804232116}"/>
            </c:ext>
          </c:extLst>
        </c:ser>
        <c:ser>
          <c:idx val="3"/>
          <c:order val="3"/>
          <c:tx>
            <c:v>Specimen 4</c:v>
          </c:tx>
          <c:spPr>
            <a:ln w="22225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xVal>
            <c:numRef>
              <c:f>Sheet1!$A$1:$A$2016</c:f>
              <c:numCache>
                <c:formatCode>General</c:formatCode>
                <c:ptCount val="201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1E-4</c:v>
                </c:pt>
                <c:pt idx="6">
                  <c:v>1E-4</c:v>
                </c:pt>
                <c:pt idx="7">
                  <c:v>1E-4</c:v>
                </c:pt>
                <c:pt idx="8">
                  <c:v>2.0000000000000001E-4</c:v>
                </c:pt>
                <c:pt idx="9">
                  <c:v>2.0000000000000001E-4</c:v>
                </c:pt>
                <c:pt idx="10">
                  <c:v>2.9999999999999997E-4</c:v>
                </c:pt>
                <c:pt idx="11">
                  <c:v>4.0000000000000002E-4</c:v>
                </c:pt>
                <c:pt idx="12">
                  <c:v>5.0000000000000001E-4</c:v>
                </c:pt>
                <c:pt idx="13">
                  <c:v>5.9999999999999995E-4</c:v>
                </c:pt>
                <c:pt idx="14">
                  <c:v>6.9999999999999999E-4</c:v>
                </c:pt>
                <c:pt idx="15">
                  <c:v>1E-3</c:v>
                </c:pt>
                <c:pt idx="16">
                  <c:v>1.2999999999999999E-3</c:v>
                </c:pt>
                <c:pt idx="17">
                  <c:v>1.6000000000000001E-3</c:v>
                </c:pt>
                <c:pt idx="18">
                  <c:v>2.0999999999999999E-3</c:v>
                </c:pt>
                <c:pt idx="19">
                  <c:v>2.5000000000000001E-3</c:v>
                </c:pt>
                <c:pt idx="20">
                  <c:v>2.8E-3</c:v>
                </c:pt>
                <c:pt idx="21">
                  <c:v>3.0999999999999999E-3</c:v>
                </c:pt>
                <c:pt idx="22">
                  <c:v>3.2000000000000002E-3</c:v>
                </c:pt>
                <c:pt idx="23">
                  <c:v>3.3E-3</c:v>
                </c:pt>
                <c:pt idx="24">
                  <c:v>3.3999999999999998E-3</c:v>
                </c:pt>
                <c:pt idx="25">
                  <c:v>3.5000000000000001E-3</c:v>
                </c:pt>
                <c:pt idx="26">
                  <c:v>3.5999999999999999E-3</c:v>
                </c:pt>
                <c:pt idx="27">
                  <c:v>3.8E-3</c:v>
                </c:pt>
                <c:pt idx="28">
                  <c:v>3.8999999999999998E-3</c:v>
                </c:pt>
                <c:pt idx="29">
                  <c:v>4.1000000000000003E-3</c:v>
                </c:pt>
                <c:pt idx="30">
                  <c:v>4.1999999999999997E-3</c:v>
                </c:pt>
                <c:pt idx="31">
                  <c:v>4.4000000000000003E-3</c:v>
                </c:pt>
                <c:pt idx="32">
                  <c:v>4.5999999999999999E-3</c:v>
                </c:pt>
                <c:pt idx="33">
                  <c:v>4.7000000000000002E-3</c:v>
                </c:pt>
                <c:pt idx="34">
                  <c:v>4.8999999999999998E-3</c:v>
                </c:pt>
                <c:pt idx="35">
                  <c:v>5.1999999999999998E-3</c:v>
                </c:pt>
                <c:pt idx="36">
                  <c:v>5.4000000000000003E-3</c:v>
                </c:pt>
                <c:pt idx="37">
                  <c:v>5.5999999999999999E-3</c:v>
                </c:pt>
                <c:pt idx="38">
                  <c:v>5.8999999999999999E-3</c:v>
                </c:pt>
                <c:pt idx="39">
                  <c:v>6.1000000000000004E-3</c:v>
                </c:pt>
                <c:pt idx="40">
                  <c:v>6.3E-3</c:v>
                </c:pt>
                <c:pt idx="41">
                  <c:v>6.4999999999999997E-3</c:v>
                </c:pt>
                <c:pt idx="42">
                  <c:v>6.7000000000000002E-3</c:v>
                </c:pt>
                <c:pt idx="43">
                  <c:v>6.7999999999999996E-3</c:v>
                </c:pt>
                <c:pt idx="44">
                  <c:v>6.8999999999999999E-3</c:v>
                </c:pt>
                <c:pt idx="45">
                  <c:v>7.0000000000000001E-3</c:v>
                </c:pt>
                <c:pt idx="46">
                  <c:v>7.1999999999999998E-3</c:v>
                </c:pt>
                <c:pt idx="47">
                  <c:v>7.3000000000000001E-3</c:v>
                </c:pt>
                <c:pt idx="48">
                  <c:v>7.4999999999999997E-3</c:v>
                </c:pt>
                <c:pt idx="49">
                  <c:v>7.6E-3</c:v>
                </c:pt>
                <c:pt idx="50">
                  <c:v>7.7999999999999996E-3</c:v>
                </c:pt>
                <c:pt idx="51">
                  <c:v>7.9000000000000008E-3</c:v>
                </c:pt>
                <c:pt idx="52">
                  <c:v>8.0999999999999996E-3</c:v>
                </c:pt>
                <c:pt idx="53">
                  <c:v>8.2000000000000007E-3</c:v>
                </c:pt>
                <c:pt idx="54">
                  <c:v>8.3999999999999995E-3</c:v>
                </c:pt>
                <c:pt idx="55">
                  <c:v>8.5000000000000006E-3</c:v>
                </c:pt>
                <c:pt idx="56">
                  <c:v>8.6999999999999994E-3</c:v>
                </c:pt>
                <c:pt idx="57">
                  <c:v>8.8999999999999999E-3</c:v>
                </c:pt>
                <c:pt idx="58">
                  <c:v>8.9999999999999993E-3</c:v>
                </c:pt>
                <c:pt idx="59">
                  <c:v>9.1999999999999998E-3</c:v>
                </c:pt>
                <c:pt idx="60">
                  <c:v>9.4000000000000004E-3</c:v>
                </c:pt>
                <c:pt idx="61">
                  <c:v>9.5999999999999992E-3</c:v>
                </c:pt>
                <c:pt idx="62">
                  <c:v>9.7999999999999997E-3</c:v>
                </c:pt>
                <c:pt idx="63">
                  <c:v>9.9000000000000008E-3</c:v>
                </c:pt>
                <c:pt idx="64">
                  <c:v>1.01E-2</c:v>
                </c:pt>
                <c:pt idx="65">
                  <c:v>1.0200000000000001E-2</c:v>
                </c:pt>
                <c:pt idx="66">
                  <c:v>1.04E-2</c:v>
                </c:pt>
                <c:pt idx="67">
                  <c:v>1.0500000000000001E-2</c:v>
                </c:pt>
                <c:pt idx="68">
                  <c:v>1.0699999999999999E-2</c:v>
                </c:pt>
                <c:pt idx="69">
                  <c:v>1.0800000000000001E-2</c:v>
                </c:pt>
                <c:pt idx="70">
                  <c:v>1.0999999999999999E-2</c:v>
                </c:pt>
                <c:pt idx="71">
                  <c:v>1.12E-2</c:v>
                </c:pt>
                <c:pt idx="72">
                  <c:v>1.1299999999999999E-2</c:v>
                </c:pt>
                <c:pt idx="73">
                  <c:v>1.15E-2</c:v>
                </c:pt>
                <c:pt idx="74">
                  <c:v>1.17E-2</c:v>
                </c:pt>
                <c:pt idx="75">
                  <c:v>1.18E-2</c:v>
                </c:pt>
                <c:pt idx="76">
                  <c:v>1.2E-2</c:v>
                </c:pt>
                <c:pt idx="77">
                  <c:v>1.2200000000000001E-2</c:v>
                </c:pt>
                <c:pt idx="78">
                  <c:v>1.24E-2</c:v>
                </c:pt>
                <c:pt idx="79">
                  <c:v>1.26E-2</c:v>
                </c:pt>
                <c:pt idx="80">
                  <c:v>1.2800000000000001E-2</c:v>
                </c:pt>
                <c:pt idx="81">
                  <c:v>1.3100000000000001E-2</c:v>
                </c:pt>
                <c:pt idx="82">
                  <c:v>1.3299999999999999E-2</c:v>
                </c:pt>
                <c:pt idx="83">
                  <c:v>1.3599999999999999E-2</c:v>
                </c:pt>
                <c:pt idx="84">
                  <c:v>1.38E-2</c:v>
                </c:pt>
                <c:pt idx="85">
                  <c:v>1.3899999999999999E-2</c:v>
                </c:pt>
                <c:pt idx="86">
                  <c:v>1.41E-2</c:v>
                </c:pt>
                <c:pt idx="87">
                  <c:v>1.4200000000000001E-2</c:v>
                </c:pt>
                <c:pt idx="88">
                  <c:v>1.43E-2</c:v>
                </c:pt>
                <c:pt idx="89">
                  <c:v>1.44E-2</c:v>
                </c:pt>
                <c:pt idx="90">
                  <c:v>1.4500000000000001E-2</c:v>
                </c:pt>
                <c:pt idx="91">
                  <c:v>1.46E-2</c:v>
                </c:pt>
                <c:pt idx="92">
                  <c:v>1.47E-2</c:v>
                </c:pt>
                <c:pt idx="93">
                  <c:v>1.49E-2</c:v>
                </c:pt>
                <c:pt idx="94">
                  <c:v>1.4999999999999999E-2</c:v>
                </c:pt>
                <c:pt idx="95">
                  <c:v>1.5100000000000001E-2</c:v>
                </c:pt>
                <c:pt idx="96">
                  <c:v>1.5299999999999999E-2</c:v>
                </c:pt>
                <c:pt idx="97">
                  <c:v>1.54E-2</c:v>
                </c:pt>
                <c:pt idx="98">
                  <c:v>1.55E-2</c:v>
                </c:pt>
                <c:pt idx="99">
                  <c:v>1.5699999999999999E-2</c:v>
                </c:pt>
                <c:pt idx="100">
                  <c:v>1.5900000000000001E-2</c:v>
                </c:pt>
                <c:pt idx="101">
                  <c:v>1.6E-2</c:v>
                </c:pt>
                <c:pt idx="102">
                  <c:v>1.6199999999999999E-2</c:v>
                </c:pt>
                <c:pt idx="103">
                  <c:v>1.6400000000000001E-2</c:v>
                </c:pt>
                <c:pt idx="104">
                  <c:v>1.67E-2</c:v>
                </c:pt>
                <c:pt idx="105">
                  <c:v>1.6899999999999998E-2</c:v>
                </c:pt>
                <c:pt idx="106">
                  <c:v>1.7100000000000001E-2</c:v>
                </c:pt>
                <c:pt idx="107">
                  <c:v>1.7399999999999999E-2</c:v>
                </c:pt>
                <c:pt idx="108">
                  <c:v>1.7600000000000001E-2</c:v>
                </c:pt>
                <c:pt idx="109">
                  <c:v>1.78E-2</c:v>
                </c:pt>
                <c:pt idx="110">
                  <c:v>1.7999999999999999E-2</c:v>
                </c:pt>
                <c:pt idx="111">
                  <c:v>1.8200000000000001E-2</c:v>
                </c:pt>
                <c:pt idx="112">
                  <c:v>1.83E-2</c:v>
                </c:pt>
                <c:pt idx="113">
                  <c:v>1.84E-2</c:v>
                </c:pt>
                <c:pt idx="114">
                  <c:v>1.8499999999999999E-2</c:v>
                </c:pt>
                <c:pt idx="115">
                  <c:v>1.8700000000000001E-2</c:v>
                </c:pt>
                <c:pt idx="116">
                  <c:v>1.8800000000000001E-2</c:v>
                </c:pt>
                <c:pt idx="117">
                  <c:v>1.9E-2</c:v>
                </c:pt>
                <c:pt idx="118">
                  <c:v>1.9099999999999999E-2</c:v>
                </c:pt>
                <c:pt idx="119">
                  <c:v>1.9300000000000001E-2</c:v>
                </c:pt>
                <c:pt idx="120">
                  <c:v>1.9400000000000001E-2</c:v>
                </c:pt>
                <c:pt idx="121">
                  <c:v>1.9599999999999999E-2</c:v>
                </c:pt>
                <c:pt idx="122">
                  <c:v>1.9699999999999999E-2</c:v>
                </c:pt>
                <c:pt idx="123">
                  <c:v>1.9800000000000002E-2</c:v>
                </c:pt>
                <c:pt idx="124">
                  <c:v>0.02</c:v>
                </c:pt>
                <c:pt idx="125">
                  <c:v>2.0199999999999999E-2</c:v>
                </c:pt>
                <c:pt idx="126">
                  <c:v>2.0299999999999999E-2</c:v>
                </c:pt>
                <c:pt idx="127">
                  <c:v>2.0500000000000001E-2</c:v>
                </c:pt>
                <c:pt idx="128">
                  <c:v>2.07E-2</c:v>
                </c:pt>
                <c:pt idx="129">
                  <c:v>2.0899999999999998E-2</c:v>
                </c:pt>
                <c:pt idx="130">
                  <c:v>2.1100000000000001E-2</c:v>
                </c:pt>
                <c:pt idx="131">
                  <c:v>2.12E-2</c:v>
                </c:pt>
                <c:pt idx="132">
                  <c:v>2.1399999999999999E-2</c:v>
                </c:pt>
                <c:pt idx="133">
                  <c:v>2.1600000000000001E-2</c:v>
                </c:pt>
                <c:pt idx="134">
                  <c:v>2.1700000000000001E-2</c:v>
                </c:pt>
                <c:pt idx="135">
                  <c:v>2.1899999999999999E-2</c:v>
                </c:pt>
                <c:pt idx="136">
                  <c:v>2.1999999999999999E-2</c:v>
                </c:pt>
                <c:pt idx="137">
                  <c:v>2.2200000000000001E-2</c:v>
                </c:pt>
                <c:pt idx="138">
                  <c:v>2.23E-2</c:v>
                </c:pt>
                <c:pt idx="139">
                  <c:v>2.2499999999999999E-2</c:v>
                </c:pt>
                <c:pt idx="140">
                  <c:v>2.2700000000000001E-2</c:v>
                </c:pt>
                <c:pt idx="141">
                  <c:v>2.2800000000000001E-2</c:v>
                </c:pt>
                <c:pt idx="142">
                  <c:v>2.3E-2</c:v>
                </c:pt>
                <c:pt idx="143">
                  <c:v>2.3199999999999998E-2</c:v>
                </c:pt>
                <c:pt idx="144">
                  <c:v>2.3300000000000001E-2</c:v>
                </c:pt>
                <c:pt idx="145">
                  <c:v>2.35E-2</c:v>
                </c:pt>
                <c:pt idx="146">
                  <c:v>2.3699999999999999E-2</c:v>
                </c:pt>
                <c:pt idx="147">
                  <c:v>2.3900000000000001E-2</c:v>
                </c:pt>
                <c:pt idx="148">
                  <c:v>2.41E-2</c:v>
                </c:pt>
                <c:pt idx="149">
                  <c:v>2.4299999999999999E-2</c:v>
                </c:pt>
                <c:pt idx="150">
                  <c:v>2.46E-2</c:v>
                </c:pt>
                <c:pt idx="151">
                  <c:v>2.4799999999999999E-2</c:v>
                </c:pt>
                <c:pt idx="152">
                  <c:v>2.5000000000000001E-2</c:v>
                </c:pt>
                <c:pt idx="153">
                  <c:v>2.52E-2</c:v>
                </c:pt>
                <c:pt idx="154">
                  <c:v>2.5399999999999999E-2</c:v>
                </c:pt>
                <c:pt idx="155">
                  <c:v>2.5499999999999998E-2</c:v>
                </c:pt>
                <c:pt idx="156">
                  <c:v>2.5600000000000001E-2</c:v>
                </c:pt>
                <c:pt idx="157">
                  <c:v>2.5700000000000001E-2</c:v>
                </c:pt>
                <c:pt idx="158">
                  <c:v>2.5899999999999999E-2</c:v>
                </c:pt>
                <c:pt idx="159">
                  <c:v>2.5999999999999999E-2</c:v>
                </c:pt>
                <c:pt idx="160">
                  <c:v>2.6100000000000002E-2</c:v>
                </c:pt>
                <c:pt idx="161">
                  <c:v>2.6200000000000001E-2</c:v>
                </c:pt>
                <c:pt idx="162">
                  <c:v>2.64E-2</c:v>
                </c:pt>
                <c:pt idx="163">
                  <c:v>2.6499999999999999E-2</c:v>
                </c:pt>
                <c:pt idx="164">
                  <c:v>2.6599999999999999E-2</c:v>
                </c:pt>
                <c:pt idx="165">
                  <c:v>2.6700000000000002E-2</c:v>
                </c:pt>
                <c:pt idx="166">
                  <c:v>2.69E-2</c:v>
                </c:pt>
                <c:pt idx="167">
                  <c:v>2.7E-2</c:v>
                </c:pt>
                <c:pt idx="168">
                  <c:v>2.7199999999999998E-2</c:v>
                </c:pt>
                <c:pt idx="169">
                  <c:v>2.7400000000000001E-2</c:v>
                </c:pt>
                <c:pt idx="170">
                  <c:v>2.76E-2</c:v>
                </c:pt>
                <c:pt idx="171">
                  <c:v>2.7799999999999998E-2</c:v>
                </c:pt>
                <c:pt idx="172">
                  <c:v>2.8000000000000001E-2</c:v>
                </c:pt>
                <c:pt idx="173">
                  <c:v>2.8199999999999999E-2</c:v>
                </c:pt>
                <c:pt idx="174">
                  <c:v>2.8400000000000002E-2</c:v>
                </c:pt>
                <c:pt idx="175">
                  <c:v>2.86E-2</c:v>
                </c:pt>
                <c:pt idx="176">
                  <c:v>2.8899999999999999E-2</c:v>
                </c:pt>
                <c:pt idx="177">
                  <c:v>2.9100000000000001E-2</c:v>
                </c:pt>
                <c:pt idx="178">
                  <c:v>2.93E-2</c:v>
                </c:pt>
                <c:pt idx="179">
                  <c:v>2.9499999999999998E-2</c:v>
                </c:pt>
                <c:pt idx="180">
                  <c:v>2.9700000000000001E-2</c:v>
                </c:pt>
                <c:pt idx="181">
                  <c:v>2.98E-2</c:v>
                </c:pt>
                <c:pt idx="182">
                  <c:v>2.9899999999999999E-2</c:v>
                </c:pt>
                <c:pt idx="183">
                  <c:v>0.03</c:v>
                </c:pt>
                <c:pt idx="184">
                  <c:v>3.0200000000000001E-2</c:v>
                </c:pt>
                <c:pt idx="185">
                  <c:v>3.0300000000000001E-2</c:v>
                </c:pt>
                <c:pt idx="186">
                  <c:v>3.04E-2</c:v>
                </c:pt>
                <c:pt idx="187">
                  <c:v>3.0599999999999999E-2</c:v>
                </c:pt>
                <c:pt idx="188">
                  <c:v>3.0700000000000002E-2</c:v>
                </c:pt>
                <c:pt idx="189">
                  <c:v>3.09E-2</c:v>
                </c:pt>
                <c:pt idx="190">
                  <c:v>3.1E-2</c:v>
                </c:pt>
                <c:pt idx="191">
                  <c:v>3.1199999999999999E-2</c:v>
                </c:pt>
                <c:pt idx="192">
                  <c:v>3.1399999999999997E-2</c:v>
                </c:pt>
                <c:pt idx="193">
                  <c:v>3.15E-2</c:v>
                </c:pt>
                <c:pt idx="194">
                  <c:v>3.1699999999999999E-2</c:v>
                </c:pt>
                <c:pt idx="195">
                  <c:v>3.1899999999999998E-2</c:v>
                </c:pt>
                <c:pt idx="196">
                  <c:v>3.2000000000000001E-2</c:v>
                </c:pt>
                <c:pt idx="197">
                  <c:v>3.2199999999999999E-2</c:v>
                </c:pt>
                <c:pt idx="198">
                  <c:v>3.2399999999999998E-2</c:v>
                </c:pt>
                <c:pt idx="199">
                  <c:v>3.2599999999999997E-2</c:v>
                </c:pt>
                <c:pt idx="200">
                  <c:v>3.27E-2</c:v>
                </c:pt>
                <c:pt idx="201">
                  <c:v>3.2899999999999999E-2</c:v>
                </c:pt>
                <c:pt idx="202">
                  <c:v>3.3099999999999997E-2</c:v>
                </c:pt>
                <c:pt idx="203">
                  <c:v>3.32E-2</c:v>
                </c:pt>
                <c:pt idx="204">
                  <c:v>3.3399999999999999E-2</c:v>
                </c:pt>
                <c:pt idx="205">
                  <c:v>3.3500000000000002E-2</c:v>
                </c:pt>
                <c:pt idx="206">
                  <c:v>3.3700000000000001E-2</c:v>
                </c:pt>
                <c:pt idx="207">
                  <c:v>3.3799999999999997E-2</c:v>
                </c:pt>
                <c:pt idx="208">
                  <c:v>3.4000000000000002E-2</c:v>
                </c:pt>
                <c:pt idx="209">
                  <c:v>3.4200000000000001E-2</c:v>
                </c:pt>
                <c:pt idx="210">
                  <c:v>3.4299999999999997E-2</c:v>
                </c:pt>
                <c:pt idx="211">
                  <c:v>3.4500000000000003E-2</c:v>
                </c:pt>
                <c:pt idx="212">
                  <c:v>3.4700000000000002E-2</c:v>
                </c:pt>
                <c:pt idx="213">
                  <c:v>3.4799999999999998E-2</c:v>
                </c:pt>
                <c:pt idx="214">
                  <c:v>3.5000000000000003E-2</c:v>
                </c:pt>
                <c:pt idx="215">
                  <c:v>3.5200000000000002E-2</c:v>
                </c:pt>
                <c:pt idx="216">
                  <c:v>3.5400000000000001E-2</c:v>
                </c:pt>
                <c:pt idx="217">
                  <c:v>3.56E-2</c:v>
                </c:pt>
                <c:pt idx="218">
                  <c:v>3.5799999999999998E-2</c:v>
                </c:pt>
                <c:pt idx="219">
                  <c:v>3.61E-2</c:v>
                </c:pt>
                <c:pt idx="220">
                  <c:v>3.6299999999999999E-2</c:v>
                </c:pt>
                <c:pt idx="221">
                  <c:v>3.6600000000000001E-2</c:v>
                </c:pt>
                <c:pt idx="222">
                  <c:v>3.6799999999999999E-2</c:v>
                </c:pt>
                <c:pt idx="223">
                  <c:v>3.6900000000000002E-2</c:v>
                </c:pt>
                <c:pt idx="224">
                  <c:v>3.6999999999999998E-2</c:v>
                </c:pt>
                <c:pt idx="225">
                  <c:v>3.7100000000000001E-2</c:v>
                </c:pt>
                <c:pt idx="226">
                  <c:v>3.7199999999999997E-2</c:v>
                </c:pt>
                <c:pt idx="227">
                  <c:v>3.73E-2</c:v>
                </c:pt>
                <c:pt idx="228">
                  <c:v>3.7499999999999999E-2</c:v>
                </c:pt>
                <c:pt idx="229">
                  <c:v>3.7600000000000001E-2</c:v>
                </c:pt>
                <c:pt idx="230">
                  <c:v>3.7699999999999997E-2</c:v>
                </c:pt>
                <c:pt idx="231">
                  <c:v>3.78E-2</c:v>
                </c:pt>
                <c:pt idx="232">
                  <c:v>3.7999999999999999E-2</c:v>
                </c:pt>
                <c:pt idx="233">
                  <c:v>3.8100000000000002E-2</c:v>
                </c:pt>
                <c:pt idx="234">
                  <c:v>3.8199999999999998E-2</c:v>
                </c:pt>
                <c:pt idx="235">
                  <c:v>3.8399999999999997E-2</c:v>
                </c:pt>
                <c:pt idx="236">
                  <c:v>3.85E-2</c:v>
                </c:pt>
                <c:pt idx="237">
                  <c:v>3.8699999999999998E-2</c:v>
                </c:pt>
                <c:pt idx="238">
                  <c:v>3.8899999999999997E-2</c:v>
                </c:pt>
                <c:pt idx="239">
                  <c:v>3.9100000000000003E-2</c:v>
                </c:pt>
                <c:pt idx="240">
                  <c:v>3.9199999999999999E-2</c:v>
                </c:pt>
                <c:pt idx="241">
                  <c:v>3.95E-2</c:v>
                </c:pt>
                <c:pt idx="242">
                  <c:v>3.9699999999999999E-2</c:v>
                </c:pt>
                <c:pt idx="243">
                  <c:v>3.9899999999999998E-2</c:v>
                </c:pt>
                <c:pt idx="244">
                  <c:v>4.0099999999999997E-2</c:v>
                </c:pt>
                <c:pt idx="245">
                  <c:v>4.0399999999999998E-2</c:v>
                </c:pt>
                <c:pt idx="246">
                  <c:v>4.0599999999999997E-2</c:v>
                </c:pt>
                <c:pt idx="247">
                  <c:v>4.0800000000000003E-2</c:v>
                </c:pt>
                <c:pt idx="248">
                  <c:v>4.1000000000000002E-2</c:v>
                </c:pt>
                <c:pt idx="249">
                  <c:v>4.1099999999999998E-2</c:v>
                </c:pt>
                <c:pt idx="250">
                  <c:v>4.1300000000000003E-2</c:v>
                </c:pt>
                <c:pt idx="251">
                  <c:v>4.1399999999999999E-2</c:v>
                </c:pt>
                <c:pt idx="252">
                  <c:v>4.1500000000000002E-2</c:v>
                </c:pt>
                <c:pt idx="253">
                  <c:v>4.1599999999999998E-2</c:v>
                </c:pt>
                <c:pt idx="254">
                  <c:v>4.1799999999999997E-2</c:v>
                </c:pt>
                <c:pt idx="255">
                  <c:v>4.19E-2</c:v>
                </c:pt>
                <c:pt idx="256">
                  <c:v>4.2099999999999999E-2</c:v>
                </c:pt>
                <c:pt idx="257">
                  <c:v>4.2299999999999997E-2</c:v>
                </c:pt>
                <c:pt idx="258">
                  <c:v>4.24E-2</c:v>
                </c:pt>
                <c:pt idx="259">
                  <c:v>4.2599999999999999E-2</c:v>
                </c:pt>
                <c:pt idx="260">
                  <c:v>4.2700000000000002E-2</c:v>
                </c:pt>
                <c:pt idx="261">
                  <c:v>4.2900000000000001E-2</c:v>
                </c:pt>
                <c:pt idx="262">
                  <c:v>4.2999999999999997E-2</c:v>
                </c:pt>
                <c:pt idx="263">
                  <c:v>4.3200000000000002E-2</c:v>
                </c:pt>
                <c:pt idx="264">
                  <c:v>4.3400000000000001E-2</c:v>
                </c:pt>
                <c:pt idx="265">
                  <c:v>4.3499999999999997E-2</c:v>
                </c:pt>
                <c:pt idx="266">
                  <c:v>4.3700000000000003E-2</c:v>
                </c:pt>
                <c:pt idx="267">
                  <c:v>4.3900000000000002E-2</c:v>
                </c:pt>
                <c:pt idx="268">
                  <c:v>4.41E-2</c:v>
                </c:pt>
                <c:pt idx="269">
                  <c:v>4.4200000000000003E-2</c:v>
                </c:pt>
                <c:pt idx="270">
                  <c:v>4.4400000000000002E-2</c:v>
                </c:pt>
                <c:pt idx="271">
                  <c:v>4.4600000000000001E-2</c:v>
                </c:pt>
                <c:pt idx="272">
                  <c:v>4.4699999999999997E-2</c:v>
                </c:pt>
                <c:pt idx="273">
                  <c:v>4.4900000000000002E-2</c:v>
                </c:pt>
                <c:pt idx="274">
                  <c:v>4.4999999999999998E-2</c:v>
                </c:pt>
                <c:pt idx="275">
                  <c:v>4.5199999999999997E-2</c:v>
                </c:pt>
                <c:pt idx="276">
                  <c:v>4.53E-2</c:v>
                </c:pt>
                <c:pt idx="277">
                  <c:v>4.5499999999999999E-2</c:v>
                </c:pt>
                <c:pt idx="278">
                  <c:v>4.5699999999999998E-2</c:v>
                </c:pt>
                <c:pt idx="279">
                  <c:v>4.58E-2</c:v>
                </c:pt>
                <c:pt idx="280">
                  <c:v>4.5999999999999999E-2</c:v>
                </c:pt>
                <c:pt idx="281">
                  <c:v>4.6199999999999998E-2</c:v>
                </c:pt>
                <c:pt idx="282">
                  <c:v>4.6300000000000001E-2</c:v>
                </c:pt>
                <c:pt idx="283">
                  <c:v>4.65E-2</c:v>
                </c:pt>
                <c:pt idx="284">
                  <c:v>4.6699999999999998E-2</c:v>
                </c:pt>
                <c:pt idx="285">
                  <c:v>4.6899999999999997E-2</c:v>
                </c:pt>
                <c:pt idx="286">
                  <c:v>4.7100000000000003E-2</c:v>
                </c:pt>
                <c:pt idx="287">
                  <c:v>4.7300000000000002E-2</c:v>
                </c:pt>
                <c:pt idx="288">
                  <c:v>4.7600000000000003E-2</c:v>
                </c:pt>
                <c:pt idx="289">
                  <c:v>4.7800000000000002E-2</c:v>
                </c:pt>
                <c:pt idx="290">
                  <c:v>4.8000000000000001E-2</c:v>
                </c:pt>
                <c:pt idx="291">
                  <c:v>4.82E-2</c:v>
                </c:pt>
                <c:pt idx="292">
                  <c:v>4.8399999999999999E-2</c:v>
                </c:pt>
                <c:pt idx="293">
                  <c:v>4.8500000000000001E-2</c:v>
                </c:pt>
                <c:pt idx="294">
                  <c:v>4.8599999999999997E-2</c:v>
                </c:pt>
                <c:pt idx="295">
                  <c:v>4.87E-2</c:v>
                </c:pt>
                <c:pt idx="296">
                  <c:v>4.8800000000000003E-2</c:v>
                </c:pt>
                <c:pt idx="297">
                  <c:v>4.9000000000000002E-2</c:v>
                </c:pt>
                <c:pt idx="298">
                  <c:v>4.9099999999999998E-2</c:v>
                </c:pt>
                <c:pt idx="299">
                  <c:v>4.9200000000000001E-2</c:v>
                </c:pt>
                <c:pt idx="300">
                  <c:v>4.9299999999999997E-2</c:v>
                </c:pt>
                <c:pt idx="301">
                  <c:v>4.9500000000000002E-2</c:v>
                </c:pt>
                <c:pt idx="302">
                  <c:v>4.9599999999999998E-2</c:v>
                </c:pt>
                <c:pt idx="303">
                  <c:v>4.9700000000000001E-2</c:v>
                </c:pt>
                <c:pt idx="304">
                  <c:v>4.99E-2</c:v>
                </c:pt>
                <c:pt idx="305">
                  <c:v>0.05</c:v>
                </c:pt>
                <c:pt idx="306">
                  <c:v>5.0200000000000002E-2</c:v>
                </c:pt>
                <c:pt idx="307">
                  <c:v>5.04E-2</c:v>
                </c:pt>
                <c:pt idx="308">
                  <c:v>5.0599999999999999E-2</c:v>
                </c:pt>
                <c:pt idx="309">
                  <c:v>5.0799999999999998E-2</c:v>
                </c:pt>
                <c:pt idx="310">
                  <c:v>5.0999999999999997E-2</c:v>
                </c:pt>
                <c:pt idx="311">
                  <c:v>5.1200000000000002E-2</c:v>
                </c:pt>
                <c:pt idx="312">
                  <c:v>5.1400000000000001E-2</c:v>
                </c:pt>
                <c:pt idx="313">
                  <c:v>5.1700000000000003E-2</c:v>
                </c:pt>
                <c:pt idx="314">
                  <c:v>5.1900000000000002E-2</c:v>
                </c:pt>
                <c:pt idx="315">
                  <c:v>5.21E-2</c:v>
                </c:pt>
                <c:pt idx="316">
                  <c:v>5.2299999999999999E-2</c:v>
                </c:pt>
                <c:pt idx="317">
                  <c:v>5.2499999999999998E-2</c:v>
                </c:pt>
                <c:pt idx="318">
                  <c:v>5.2600000000000001E-2</c:v>
                </c:pt>
                <c:pt idx="319">
                  <c:v>5.28E-2</c:v>
                </c:pt>
                <c:pt idx="320">
                  <c:v>5.2900000000000003E-2</c:v>
                </c:pt>
                <c:pt idx="321">
                  <c:v>5.2999999999999999E-2</c:v>
                </c:pt>
                <c:pt idx="322">
                  <c:v>5.3100000000000001E-2</c:v>
                </c:pt>
                <c:pt idx="323">
                  <c:v>5.33E-2</c:v>
                </c:pt>
                <c:pt idx="324">
                  <c:v>5.3400000000000003E-2</c:v>
                </c:pt>
                <c:pt idx="325">
                  <c:v>5.3600000000000002E-2</c:v>
                </c:pt>
                <c:pt idx="326">
                  <c:v>5.3699999999999998E-2</c:v>
                </c:pt>
                <c:pt idx="327">
                  <c:v>5.3900000000000003E-2</c:v>
                </c:pt>
                <c:pt idx="328">
                  <c:v>5.3999999999999999E-2</c:v>
                </c:pt>
                <c:pt idx="329">
                  <c:v>5.4199999999999998E-2</c:v>
                </c:pt>
                <c:pt idx="330">
                  <c:v>5.4399999999999997E-2</c:v>
                </c:pt>
                <c:pt idx="331">
                  <c:v>5.45E-2</c:v>
                </c:pt>
                <c:pt idx="332">
                  <c:v>5.4699999999999999E-2</c:v>
                </c:pt>
                <c:pt idx="333">
                  <c:v>5.4800000000000001E-2</c:v>
                </c:pt>
                <c:pt idx="334">
                  <c:v>5.5E-2</c:v>
                </c:pt>
                <c:pt idx="335">
                  <c:v>5.5199999999999999E-2</c:v>
                </c:pt>
                <c:pt idx="336">
                  <c:v>5.5399999999999998E-2</c:v>
                </c:pt>
                <c:pt idx="337">
                  <c:v>5.5599999999999997E-2</c:v>
                </c:pt>
                <c:pt idx="338">
                  <c:v>5.57E-2</c:v>
                </c:pt>
                <c:pt idx="339">
                  <c:v>5.5899999999999998E-2</c:v>
                </c:pt>
                <c:pt idx="340">
                  <c:v>5.6099999999999997E-2</c:v>
                </c:pt>
                <c:pt idx="341">
                  <c:v>5.62E-2</c:v>
                </c:pt>
                <c:pt idx="342">
                  <c:v>5.6399999999999999E-2</c:v>
                </c:pt>
                <c:pt idx="343">
                  <c:v>5.6500000000000002E-2</c:v>
                </c:pt>
                <c:pt idx="344">
                  <c:v>5.67E-2</c:v>
                </c:pt>
                <c:pt idx="345">
                  <c:v>5.6800000000000003E-2</c:v>
                </c:pt>
                <c:pt idx="346">
                  <c:v>5.7000000000000002E-2</c:v>
                </c:pt>
                <c:pt idx="347">
                  <c:v>5.7200000000000001E-2</c:v>
                </c:pt>
                <c:pt idx="348">
                  <c:v>5.7299999999999997E-2</c:v>
                </c:pt>
                <c:pt idx="349">
                  <c:v>5.7500000000000002E-2</c:v>
                </c:pt>
                <c:pt idx="350">
                  <c:v>5.7700000000000001E-2</c:v>
                </c:pt>
                <c:pt idx="351">
                  <c:v>5.7799999999999997E-2</c:v>
                </c:pt>
                <c:pt idx="352">
                  <c:v>5.8000000000000003E-2</c:v>
                </c:pt>
                <c:pt idx="353">
                  <c:v>5.8200000000000002E-2</c:v>
                </c:pt>
                <c:pt idx="354">
                  <c:v>5.8400000000000001E-2</c:v>
                </c:pt>
                <c:pt idx="355">
                  <c:v>5.8599999999999999E-2</c:v>
                </c:pt>
                <c:pt idx="356">
                  <c:v>5.8900000000000001E-2</c:v>
                </c:pt>
                <c:pt idx="357">
                  <c:v>5.91E-2</c:v>
                </c:pt>
                <c:pt idx="358">
                  <c:v>5.9400000000000001E-2</c:v>
                </c:pt>
                <c:pt idx="359">
                  <c:v>5.96E-2</c:v>
                </c:pt>
                <c:pt idx="360">
                  <c:v>5.9700000000000003E-2</c:v>
                </c:pt>
                <c:pt idx="361">
                  <c:v>5.9900000000000002E-2</c:v>
                </c:pt>
                <c:pt idx="362">
                  <c:v>0.06</c:v>
                </c:pt>
                <c:pt idx="363">
                  <c:v>6.0100000000000001E-2</c:v>
                </c:pt>
                <c:pt idx="364">
                  <c:v>6.0199999999999997E-2</c:v>
                </c:pt>
                <c:pt idx="365">
                  <c:v>6.0299999999999999E-2</c:v>
                </c:pt>
                <c:pt idx="366">
                  <c:v>6.0400000000000002E-2</c:v>
                </c:pt>
                <c:pt idx="367">
                  <c:v>6.0600000000000001E-2</c:v>
                </c:pt>
                <c:pt idx="368">
                  <c:v>6.0699999999999997E-2</c:v>
                </c:pt>
                <c:pt idx="369">
                  <c:v>6.08E-2</c:v>
                </c:pt>
                <c:pt idx="370">
                  <c:v>6.0999999999999999E-2</c:v>
                </c:pt>
                <c:pt idx="371">
                  <c:v>6.1100000000000002E-2</c:v>
                </c:pt>
                <c:pt idx="372">
                  <c:v>6.1199999999999997E-2</c:v>
                </c:pt>
                <c:pt idx="373">
                  <c:v>6.1400000000000003E-2</c:v>
                </c:pt>
                <c:pt idx="374">
                  <c:v>6.1499999999999999E-2</c:v>
                </c:pt>
                <c:pt idx="375">
                  <c:v>6.1699999999999998E-2</c:v>
                </c:pt>
                <c:pt idx="376">
                  <c:v>6.1899999999999997E-2</c:v>
                </c:pt>
                <c:pt idx="377">
                  <c:v>6.2100000000000002E-2</c:v>
                </c:pt>
                <c:pt idx="378">
                  <c:v>6.2300000000000001E-2</c:v>
                </c:pt>
                <c:pt idx="379">
                  <c:v>6.25E-2</c:v>
                </c:pt>
                <c:pt idx="380">
                  <c:v>6.2700000000000006E-2</c:v>
                </c:pt>
                <c:pt idx="381">
                  <c:v>6.2899999999999998E-2</c:v>
                </c:pt>
                <c:pt idx="382">
                  <c:v>6.3200000000000006E-2</c:v>
                </c:pt>
                <c:pt idx="383">
                  <c:v>6.3399999999999998E-2</c:v>
                </c:pt>
                <c:pt idx="384">
                  <c:v>6.3700000000000007E-2</c:v>
                </c:pt>
                <c:pt idx="385">
                  <c:v>6.3899999999999998E-2</c:v>
                </c:pt>
                <c:pt idx="386">
                  <c:v>6.4000000000000001E-2</c:v>
                </c:pt>
                <c:pt idx="387">
                  <c:v>6.4100000000000004E-2</c:v>
                </c:pt>
                <c:pt idx="388">
                  <c:v>6.4299999999999996E-2</c:v>
                </c:pt>
                <c:pt idx="389">
                  <c:v>6.4399999999999999E-2</c:v>
                </c:pt>
                <c:pt idx="390">
                  <c:v>6.4500000000000002E-2</c:v>
                </c:pt>
                <c:pt idx="391">
                  <c:v>6.4600000000000005E-2</c:v>
                </c:pt>
                <c:pt idx="392">
                  <c:v>6.4799999999999996E-2</c:v>
                </c:pt>
                <c:pt idx="393">
                  <c:v>6.4899999999999999E-2</c:v>
                </c:pt>
                <c:pt idx="394">
                  <c:v>6.5100000000000005E-2</c:v>
                </c:pt>
                <c:pt idx="395">
                  <c:v>6.5199999999999994E-2</c:v>
                </c:pt>
                <c:pt idx="396">
                  <c:v>6.54E-2</c:v>
                </c:pt>
                <c:pt idx="397">
                  <c:v>6.5500000000000003E-2</c:v>
                </c:pt>
                <c:pt idx="398">
                  <c:v>6.5699999999999995E-2</c:v>
                </c:pt>
                <c:pt idx="399">
                  <c:v>6.59E-2</c:v>
                </c:pt>
                <c:pt idx="400">
                  <c:v>6.6000000000000003E-2</c:v>
                </c:pt>
                <c:pt idx="401">
                  <c:v>6.6199999999999995E-2</c:v>
                </c:pt>
                <c:pt idx="402">
                  <c:v>6.6400000000000001E-2</c:v>
                </c:pt>
                <c:pt idx="403">
                  <c:v>6.6500000000000004E-2</c:v>
                </c:pt>
                <c:pt idx="404">
                  <c:v>6.6699999999999995E-2</c:v>
                </c:pt>
                <c:pt idx="405">
                  <c:v>6.6900000000000001E-2</c:v>
                </c:pt>
                <c:pt idx="406">
                  <c:v>6.7100000000000007E-2</c:v>
                </c:pt>
                <c:pt idx="407">
                  <c:v>6.7199999999999996E-2</c:v>
                </c:pt>
                <c:pt idx="408">
                  <c:v>6.7400000000000002E-2</c:v>
                </c:pt>
                <c:pt idx="409">
                  <c:v>6.7599999999999993E-2</c:v>
                </c:pt>
                <c:pt idx="410">
                  <c:v>6.7699999999999996E-2</c:v>
                </c:pt>
                <c:pt idx="411">
                  <c:v>6.7900000000000002E-2</c:v>
                </c:pt>
                <c:pt idx="412">
                  <c:v>6.8000000000000005E-2</c:v>
                </c:pt>
                <c:pt idx="413">
                  <c:v>6.8199999999999997E-2</c:v>
                </c:pt>
                <c:pt idx="414">
                  <c:v>6.83E-2</c:v>
                </c:pt>
                <c:pt idx="415">
                  <c:v>6.8500000000000005E-2</c:v>
                </c:pt>
                <c:pt idx="416">
                  <c:v>6.8699999999999997E-2</c:v>
                </c:pt>
                <c:pt idx="417">
                  <c:v>6.88E-2</c:v>
                </c:pt>
                <c:pt idx="418">
                  <c:v>6.9000000000000006E-2</c:v>
                </c:pt>
                <c:pt idx="419">
                  <c:v>6.9199999999999998E-2</c:v>
                </c:pt>
                <c:pt idx="420">
                  <c:v>6.9400000000000003E-2</c:v>
                </c:pt>
                <c:pt idx="421">
                  <c:v>6.9500000000000006E-2</c:v>
                </c:pt>
                <c:pt idx="422">
                  <c:v>6.9699999999999998E-2</c:v>
                </c:pt>
                <c:pt idx="423">
                  <c:v>6.9900000000000004E-2</c:v>
                </c:pt>
                <c:pt idx="424">
                  <c:v>7.0199999999999999E-2</c:v>
                </c:pt>
                <c:pt idx="425">
                  <c:v>7.0400000000000004E-2</c:v>
                </c:pt>
                <c:pt idx="426">
                  <c:v>7.0599999999999996E-2</c:v>
                </c:pt>
                <c:pt idx="427">
                  <c:v>7.0900000000000005E-2</c:v>
                </c:pt>
                <c:pt idx="428">
                  <c:v>7.1099999999999997E-2</c:v>
                </c:pt>
                <c:pt idx="429">
                  <c:v>7.1199999999999999E-2</c:v>
                </c:pt>
                <c:pt idx="430">
                  <c:v>7.1400000000000005E-2</c:v>
                </c:pt>
                <c:pt idx="431">
                  <c:v>7.1499999999999994E-2</c:v>
                </c:pt>
                <c:pt idx="432">
                  <c:v>7.1599999999999997E-2</c:v>
                </c:pt>
                <c:pt idx="433">
                  <c:v>7.17E-2</c:v>
                </c:pt>
                <c:pt idx="434">
                  <c:v>7.1800000000000003E-2</c:v>
                </c:pt>
                <c:pt idx="435">
                  <c:v>7.1900000000000006E-2</c:v>
                </c:pt>
                <c:pt idx="436">
                  <c:v>7.2099999999999997E-2</c:v>
                </c:pt>
                <c:pt idx="437">
                  <c:v>7.22E-2</c:v>
                </c:pt>
                <c:pt idx="438">
                  <c:v>7.2300000000000003E-2</c:v>
                </c:pt>
                <c:pt idx="439">
                  <c:v>7.2400000000000006E-2</c:v>
                </c:pt>
                <c:pt idx="440">
                  <c:v>7.2599999999999998E-2</c:v>
                </c:pt>
                <c:pt idx="441">
                  <c:v>7.2700000000000001E-2</c:v>
                </c:pt>
                <c:pt idx="442">
                  <c:v>7.2900000000000006E-2</c:v>
                </c:pt>
                <c:pt idx="443">
                  <c:v>7.2999999999999995E-2</c:v>
                </c:pt>
                <c:pt idx="444">
                  <c:v>7.3200000000000001E-2</c:v>
                </c:pt>
                <c:pt idx="445">
                  <c:v>7.3400000000000007E-2</c:v>
                </c:pt>
                <c:pt idx="446">
                  <c:v>7.3599999999999999E-2</c:v>
                </c:pt>
                <c:pt idx="447">
                  <c:v>7.3800000000000004E-2</c:v>
                </c:pt>
                <c:pt idx="448">
                  <c:v>7.3999999999999996E-2</c:v>
                </c:pt>
                <c:pt idx="449">
                  <c:v>7.4200000000000002E-2</c:v>
                </c:pt>
                <c:pt idx="450">
                  <c:v>7.4499999999999997E-2</c:v>
                </c:pt>
                <c:pt idx="451">
                  <c:v>7.4700000000000003E-2</c:v>
                </c:pt>
                <c:pt idx="452">
                  <c:v>7.4999999999999997E-2</c:v>
                </c:pt>
                <c:pt idx="453">
                  <c:v>7.5200000000000003E-2</c:v>
                </c:pt>
                <c:pt idx="454">
                  <c:v>7.5399999999999995E-2</c:v>
                </c:pt>
                <c:pt idx="455">
                  <c:v>7.5600000000000001E-2</c:v>
                </c:pt>
                <c:pt idx="456">
                  <c:v>7.5700000000000003E-2</c:v>
                </c:pt>
                <c:pt idx="457">
                  <c:v>7.5800000000000006E-2</c:v>
                </c:pt>
                <c:pt idx="458">
                  <c:v>7.5899999999999995E-2</c:v>
                </c:pt>
                <c:pt idx="459">
                  <c:v>7.5999999999999998E-2</c:v>
                </c:pt>
                <c:pt idx="460">
                  <c:v>7.6100000000000001E-2</c:v>
                </c:pt>
                <c:pt idx="461">
                  <c:v>7.6300000000000007E-2</c:v>
                </c:pt>
                <c:pt idx="462">
                  <c:v>7.6399999999999996E-2</c:v>
                </c:pt>
                <c:pt idx="463">
                  <c:v>7.6600000000000001E-2</c:v>
                </c:pt>
                <c:pt idx="464">
                  <c:v>7.6700000000000004E-2</c:v>
                </c:pt>
                <c:pt idx="465">
                  <c:v>7.6899999999999996E-2</c:v>
                </c:pt>
                <c:pt idx="466">
                  <c:v>7.7100000000000002E-2</c:v>
                </c:pt>
                <c:pt idx="467">
                  <c:v>7.7200000000000005E-2</c:v>
                </c:pt>
                <c:pt idx="468">
                  <c:v>7.7399999999999997E-2</c:v>
                </c:pt>
                <c:pt idx="469">
                  <c:v>7.7499999999999999E-2</c:v>
                </c:pt>
                <c:pt idx="470">
                  <c:v>7.7700000000000005E-2</c:v>
                </c:pt>
                <c:pt idx="471">
                  <c:v>7.7899999999999997E-2</c:v>
                </c:pt>
                <c:pt idx="472">
                  <c:v>7.8E-2</c:v>
                </c:pt>
                <c:pt idx="473">
                  <c:v>7.8200000000000006E-2</c:v>
                </c:pt>
                <c:pt idx="474">
                  <c:v>7.8399999999999997E-2</c:v>
                </c:pt>
                <c:pt idx="475">
                  <c:v>7.8600000000000003E-2</c:v>
                </c:pt>
                <c:pt idx="476">
                  <c:v>7.8700000000000006E-2</c:v>
                </c:pt>
                <c:pt idx="477">
                  <c:v>7.8899999999999998E-2</c:v>
                </c:pt>
                <c:pt idx="478">
                  <c:v>7.9000000000000001E-2</c:v>
                </c:pt>
                <c:pt idx="479">
                  <c:v>7.9200000000000007E-2</c:v>
                </c:pt>
                <c:pt idx="480">
                  <c:v>7.9299999999999995E-2</c:v>
                </c:pt>
                <c:pt idx="481">
                  <c:v>7.9500000000000001E-2</c:v>
                </c:pt>
                <c:pt idx="482">
                  <c:v>7.9699999999999993E-2</c:v>
                </c:pt>
                <c:pt idx="483">
                  <c:v>7.9799999999999996E-2</c:v>
                </c:pt>
                <c:pt idx="484">
                  <c:v>0.08</c:v>
                </c:pt>
                <c:pt idx="485">
                  <c:v>8.0199999999999994E-2</c:v>
                </c:pt>
                <c:pt idx="486">
                  <c:v>8.0299999999999996E-2</c:v>
                </c:pt>
                <c:pt idx="487">
                  <c:v>8.0500000000000002E-2</c:v>
                </c:pt>
                <c:pt idx="488">
                  <c:v>8.0699999999999994E-2</c:v>
                </c:pt>
                <c:pt idx="489">
                  <c:v>8.09E-2</c:v>
                </c:pt>
                <c:pt idx="490">
                  <c:v>8.1000000000000003E-2</c:v>
                </c:pt>
                <c:pt idx="491">
                  <c:v>8.1199999999999994E-2</c:v>
                </c:pt>
                <c:pt idx="492">
                  <c:v>8.14E-2</c:v>
                </c:pt>
                <c:pt idx="493">
                  <c:v>8.1699999999999995E-2</c:v>
                </c:pt>
                <c:pt idx="494">
                  <c:v>8.1900000000000001E-2</c:v>
                </c:pt>
                <c:pt idx="495">
                  <c:v>8.2100000000000006E-2</c:v>
                </c:pt>
                <c:pt idx="496">
                  <c:v>8.2400000000000001E-2</c:v>
                </c:pt>
                <c:pt idx="497">
                  <c:v>8.2600000000000007E-2</c:v>
                </c:pt>
                <c:pt idx="498">
                  <c:v>8.2699999999999996E-2</c:v>
                </c:pt>
                <c:pt idx="499">
                  <c:v>8.2900000000000001E-2</c:v>
                </c:pt>
                <c:pt idx="500">
                  <c:v>8.3000000000000004E-2</c:v>
                </c:pt>
                <c:pt idx="501">
                  <c:v>8.3099999999999993E-2</c:v>
                </c:pt>
                <c:pt idx="502">
                  <c:v>8.3199999999999996E-2</c:v>
                </c:pt>
                <c:pt idx="503">
                  <c:v>8.3299999999999999E-2</c:v>
                </c:pt>
                <c:pt idx="504">
                  <c:v>8.3400000000000002E-2</c:v>
                </c:pt>
                <c:pt idx="505">
                  <c:v>8.3599999999999994E-2</c:v>
                </c:pt>
                <c:pt idx="506">
                  <c:v>8.3699999999999997E-2</c:v>
                </c:pt>
                <c:pt idx="507">
                  <c:v>8.3799999999999999E-2</c:v>
                </c:pt>
                <c:pt idx="508">
                  <c:v>8.4000000000000005E-2</c:v>
                </c:pt>
                <c:pt idx="509">
                  <c:v>8.4099999999999994E-2</c:v>
                </c:pt>
                <c:pt idx="510">
                  <c:v>8.4199999999999997E-2</c:v>
                </c:pt>
                <c:pt idx="511">
                  <c:v>8.4400000000000003E-2</c:v>
                </c:pt>
                <c:pt idx="512">
                  <c:v>8.4500000000000006E-2</c:v>
                </c:pt>
                <c:pt idx="513">
                  <c:v>8.4699999999999998E-2</c:v>
                </c:pt>
                <c:pt idx="514">
                  <c:v>8.4900000000000003E-2</c:v>
                </c:pt>
                <c:pt idx="515">
                  <c:v>8.5099999999999995E-2</c:v>
                </c:pt>
                <c:pt idx="516">
                  <c:v>8.5300000000000001E-2</c:v>
                </c:pt>
                <c:pt idx="517">
                  <c:v>8.5500000000000007E-2</c:v>
                </c:pt>
                <c:pt idx="518">
                  <c:v>8.5699999999999998E-2</c:v>
                </c:pt>
                <c:pt idx="519">
                  <c:v>8.5999999999999993E-2</c:v>
                </c:pt>
                <c:pt idx="520">
                  <c:v>8.6199999999999999E-2</c:v>
                </c:pt>
                <c:pt idx="521">
                  <c:v>8.6499999999999994E-2</c:v>
                </c:pt>
                <c:pt idx="522">
                  <c:v>8.6699999999999999E-2</c:v>
                </c:pt>
                <c:pt idx="523">
                  <c:v>8.6900000000000005E-2</c:v>
                </c:pt>
                <c:pt idx="524">
                  <c:v>8.6999999999999994E-2</c:v>
                </c:pt>
                <c:pt idx="525">
                  <c:v>8.7099999999999997E-2</c:v>
                </c:pt>
                <c:pt idx="526">
                  <c:v>8.7300000000000003E-2</c:v>
                </c:pt>
                <c:pt idx="527">
                  <c:v>8.7400000000000005E-2</c:v>
                </c:pt>
                <c:pt idx="528">
                  <c:v>8.7499999999999994E-2</c:v>
                </c:pt>
                <c:pt idx="529">
                  <c:v>8.7599999999999997E-2</c:v>
                </c:pt>
                <c:pt idx="530">
                  <c:v>8.7800000000000003E-2</c:v>
                </c:pt>
                <c:pt idx="531">
                  <c:v>8.7900000000000006E-2</c:v>
                </c:pt>
                <c:pt idx="532">
                  <c:v>8.8099999999999998E-2</c:v>
                </c:pt>
                <c:pt idx="533">
                  <c:v>8.8200000000000001E-2</c:v>
                </c:pt>
                <c:pt idx="534">
                  <c:v>8.8400000000000006E-2</c:v>
                </c:pt>
                <c:pt idx="535">
                  <c:v>8.8499999999999995E-2</c:v>
                </c:pt>
                <c:pt idx="536">
                  <c:v>8.8700000000000001E-2</c:v>
                </c:pt>
                <c:pt idx="537">
                  <c:v>8.8900000000000007E-2</c:v>
                </c:pt>
                <c:pt idx="538">
                  <c:v>8.8999999999999996E-2</c:v>
                </c:pt>
                <c:pt idx="539">
                  <c:v>8.9200000000000002E-2</c:v>
                </c:pt>
                <c:pt idx="540">
                  <c:v>8.9399999999999993E-2</c:v>
                </c:pt>
                <c:pt idx="541">
                  <c:v>8.9499999999999996E-2</c:v>
                </c:pt>
                <c:pt idx="542">
                  <c:v>8.9700000000000002E-2</c:v>
                </c:pt>
                <c:pt idx="543">
                  <c:v>8.9899999999999994E-2</c:v>
                </c:pt>
                <c:pt idx="544">
                  <c:v>9.01E-2</c:v>
                </c:pt>
                <c:pt idx="545">
                  <c:v>9.0200000000000002E-2</c:v>
                </c:pt>
                <c:pt idx="546">
                  <c:v>9.0399999999999994E-2</c:v>
                </c:pt>
                <c:pt idx="547">
                  <c:v>9.0499999999999997E-2</c:v>
                </c:pt>
                <c:pt idx="548">
                  <c:v>9.0700000000000003E-2</c:v>
                </c:pt>
                <c:pt idx="549">
                  <c:v>9.0800000000000006E-2</c:v>
                </c:pt>
                <c:pt idx="550">
                  <c:v>9.0999999999999998E-2</c:v>
                </c:pt>
                <c:pt idx="551">
                  <c:v>9.1200000000000003E-2</c:v>
                </c:pt>
                <c:pt idx="552">
                  <c:v>9.1300000000000006E-2</c:v>
                </c:pt>
                <c:pt idx="553">
                  <c:v>9.1499999999999998E-2</c:v>
                </c:pt>
                <c:pt idx="554">
                  <c:v>9.1600000000000001E-2</c:v>
                </c:pt>
                <c:pt idx="555">
                  <c:v>9.1800000000000007E-2</c:v>
                </c:pt>
                <c:pt idx="556">
                  <c:v>9.1999999999999998E-2</c:v>
                </c:pt>
                <c:pt idx="557">
                  <c:v>9.2200000000000004E-2</c:v>
                </c:pt>
                <c:pt idx="558">
                  <c:v>9.2299999999999993E-2</c:v>
                </c:pt>
                <c:pt idx="559">
                  <c:v>9.2499999999999999E-2</c:v>
                </c:pt>
                <c:pt idx="560">
                  <c:v>9.2700000000000005E-2</c:v>
                </c:pt>
                <c:pt idx="561">
                  <c:v>9.2899999999999996E-2</c:v>
                </c:pt>
                <c:pt idx="562">
                  <c:v>9.3200000000000005E-2</c:v>
                </c:pt>
                <c:pt idx="563">
                  <c:v>9.3399999999999997E-2</c:v>
                </c:pt>
                <c:pt idx="564">
                  <c:v>9.3700000000000006E-2</c:v>
                </c:pt>
                <c:pt idx="565">
                  <c:v>9.3899999999999997E-2</c:v>
                </c:pt>
                <c:pt idx="566">
                  <c:v>9.4100000000000003E-2</c:v>
                </c:pt>
                <c:pt idx="567">
                  <c:v>9.4299999999999995E-2</c:v>
                </c:pt>
                <c:pt idx="568">
                  <c:v>9.4399999999999998E-2</c:v>
                </c:pt>
                <c:pt idx="569">
                  <c:v>9.4500000000000001E-2</c:v>
                </c:pt>
                <c:pt idx="570">
                  <c:v>9.4600000000000004E-2</c:v>
                </c:pt>
                <c:pt idx="571">
                  <c:v>9.4700000000000006E-2</c:v>
                </c:pt>
                <c:pt idx="572">
                  <c:v>9.4799999999999995E-2</c:v>
                </c:pt>
                <c:pt idx="573">
                  <c:v>9.4899999999999998E-2</c:v>
                </c:pt>
                <c:pt idx="574">
                  <c:v>9.5100000000000004E-2</c:v>
                </c:pt>
                <c:pt idx="575">
                  <c:v>9.5200000000000007E-2</c:v>
                </c:pt>
                <c:pt idx="576">
                  <c:v>9.5299999999999996E-2</c:v>
                </c:pt>
                <c:pt idx="577">
                  <c:v>9.5500000000000002E-2</c:v>
                </c:pt>
                <c:pt idx="578">
                  <c:v>9.5600000000000004E-2</c:v>
                </c:pt>
                <c:pt idx="579">
                  <c:v>9.5699999999999993E-2</c:v>
                </c:pt>
                <c:pt idx="580">
                  <c:v>9.5899999999999999E-2</c:v>
                </c:pt>
                <c:pt idx="581">
                  <c:v>9.6000000000000002E-2</c:v>
                </c:pt>
                <c:pt idx="582">
                  <c:v>9.6199999999999994E-2</c:v>
                </c:pt>
                <c:pt idx="583">
                  <c:v>9.64E-2</c:v>
                </c:pt>
                <c:pt idx="584">
                  <c:v>9.6600000000000005E-2</c:v>
                </c:pt>
                <c:pt idx="585">
                  <c:v>9.6799999999999997E-2</c:v>
                </c:pt>
                <c:pt idx="586">
                  <c:v>9.7000000000000003E-2</c:v>
                </c:pt>
                <c:pt idx="587">
                  <c:v>9.7199999999999995E-2</c:v>
                </c:pt>
                <c:pt idx="588">
                  <c:v>9.7500000000000003E-2</c:v>
                </c:pt>
                <c:pt idx="589">
                  <c:v>9.7699999999999995E-2</c:v>
                </c:pt>
                <c:pt idx="590">
                  <c:v>9.7900000000000001E-2</c:v>
                </c:pt>
                <c:pt idx="591">
                  <c:v>9.8100000000000007E-2</c:v>
                </c:pt>
                <c:pt idx="592">
                  <c:v>9.8299999999999998E-2</c:v>
                </c:pt>
                <c:pt idx="593">
                  <c:v>9.8500000000000004E-2</c:v>
                </c:pt>
                <c:pt idx="594">
                  <c:v>9.8599999999999993E-2</c:v>
                </c:pt>
                <c:pt idx="595">
                  <c:v>9.8699999999999996E-2</c:v>
                </c:pt>
                <c:pt idx="596">
                  <c:v>9.8900000000000002E-2</c:v>
                </c:pt>
                <c:pt idx="597">
                  <c:v>9.9000000000000005E-2</c:v>
                </c:pt>
                <c:pt idx="598">
                  <c:v>9.9099999999999994E-2</c:v>
                </c:pt>
                <c:pt idx="599">
                  <c:v>9.9199999999999997E-2</c:v>
                </c:pt>
                <c:pt idx="600">
                  <c:v>9.9400000000000002E-2</c:v>
                </c:pt>
                <c:pt idx="601">
                  <c:v>9.9599999999999994E-2</c:v>
                </c:pt>
                <c:pt idx="602">
                  <c:v>9.9699999999999997E-2</c:v>
                </c:pt>
                <c:pt idx="603">
                  <c:v>9.9900000000000003E-2</c:v>
                </c:pt>
                <c:pt idx="604">
                  <c:v>0.1</c:v>
                </c:pt>
                <c:pt idx="605">
                  <c:v>0.1002</c:v>
                </c:pt>
                <c:pt idx="606">
                  <c:v>0.1003</c:v>
                </c:pt>
                <c:pt idx="607">
                  <c:v>0.10050000000000001</c:v>
                </c:pt>
                <c:pt idx="608">
                  <c:v>0.1007</c:v>
                </c:pt>
                <c:pt idx="609">
                  <c:v>0.1009</c:v>
                </c:pt>
                <c:pt idx="610">
                  <c:v>0.10100000000000001</c:v>
                </c:pt>
                <c:pt idx="611">
                  <c:v>0.1012</c:v>
                </c:pt>
                <c:pt idx="612">
                  <c:v>0.1014</c:v>
                </c:pt>
                <c:pt idx="613">
                  <c:v>0.1016</c:v>
                </c:pt>
                <c:pt idx="614">
                  <c:v>0.1017</c:v>
                </c:pt>
                <c:pt idx="615">
                  <c:v>0.1019</c:v>
                </c:pt>
                <c:pt idx="616">
                  <c:v>0.1021</c:v>
                </c:pt>
                <c:pt idx="617">
                  <c:v>0.1022</c:v>
                </c:pt>
                <c:pt idx="618">
                  <c:v>0.1024</c:v>
                </c:pt>
                <c:pt idx="619">
                  <c:v>0.10249999999999999</c:v>
                </c:pt>
                <c:pt idx="620">
                  <c:v>0.1027</c:v>
                </c:pt>
                <c:pt idx="621">
                  <c:v>0.1028</c:v>
                </c:pt>
                <c:pt idx="622">
                  <c:v>0.10299999999999999</c:v>
                </c:pt>
                <c:pt idx="623">
                  <c:v>0.1032</c:v>
                </c:pt>
                <c:pt idx="624">
                  <c:v>0.1033</c:v>
                </c:pt>
                <c:pt idx="625">
                  <c:v>0.10349999999999999</c:v>
                </c:pt>
                <c:pt idx="626">
                  <c:v>0.1037</c:v>
                </c:pt>
                <c:pt idx="627">
                  <c:v>0.10390000000000001</c:v>
                </c:pt>
                <c:pt idx="628">
                  <c:v>0.104</c:v>
                </c:pt>
                <c:pt idx="629">
                  <c:v>0.1042</c:v>
                </c:pt>
                <c:pt idx="630">
                  <c:v>0.1045</c:v>
                </c:pt>
                <c:pt idx="631">
                  <c:v>0.1047</c:v>
                </c:pt>
                <c:pt idx="632">
                  <c:v>0.10489999999999999</c:v>
                </c:pt>
                <c:pt idx="633">
                  <c:v>0.1052</c:v>
                </c:pt>
                <c:pt idx="634">
                  <c:v>0.10539999999999999</c:v>
                </c:pt>
                <c:pt idx="635">
                  <c:v>0.1056</c:v>
                </c:pt>
                <c:pt idx="636">
                  <c:v>0.1057</c:v>
                </c:pt>
                <c:pt idx="637">
                  <c:v>0.10580000000000001</c:v>
                </c:pt>
                <c:pt idx="638">
                  <c:v>0.10589999999999999</c:v>
                </c:pt>
                <c:pt idx="639">
                  <c:v>0.1061</c:v>
                </c:pt>
                <c:pt idx="640">
                  <c:v>0.1062</c:v>
                </c:pt>
                <c:pt idx="641">
                  <c:v>0.10630000000000001</c:v>
                </c:pt>
                <c:pt idx="642">
                  <c:v>0.10639999999999999</c:v>
                </c:pt>
                <c:pt idx="643">
                  <c:v>0.1065</c:v>
                </c:pt>
                <c:pt idx="644">
                  <c:v>0.1067</c:v>
                </c:pt>
                <c:pt idx="645">
                  <c:v>0.10680000000000001</c:v>
                </c:pt>
                <c:pt idx="646">
                  <c:v>0.1069</c:v>
                </c:pt>
                <c:pt idx="647">
                  <c:v>0.1071</c:v>
                </c:pt>
                <c:pt idx="648">
                  <c:v>0.1072</c:v>
                </c:pt>
                <c:pt idx="649">
                  <c:v>0.1074</c:v>
                </c:pt>
                <c:pt idx="650">
                  <c:v>0.1075</c:v>
                </c:pt>
                <c:pt idx="651">
                  <c:v>0.1077</c:v>
                </c:pt>
                <c:pt idx="652">
                  <c:v>0.1079</c:v>
                </c:pt>
                <c:pt idx="653">
                  <c:v>0.1081</c:v>
                </c:pt>
                <c:pt idx="654">
                  <c:v>0.10829999999999999</c:v>
                </c:pt>
                <c:pt idx="655">
                  <c:v>0.1085</c:v>
                </c:pt>
                <c:pt idx="656">
                  <c:v>0.1087</c:v>
                </c:pt>
                <c:pt idx="657">
                  <c:v>0.109</c:v>
                </c:pt>
                <c:pt idx="658">
                  <c:v>0.10920000000000001</c:v>
                </c:pt>
                <c:pt idx="659">
                  <c:v>0.1094</c:v>
                </c:pt>
                <c:pt idx="660">
                  <c:v>0.1096</c:v>
                </c:pt>
                <c:pt idx="661">
                  <c:v>0.10979999999999999</c:v>
                </c:pt>
                <c:pt idx="662">
                  <c:v>0.11</c:v>
                </c:pt>
                <c:pt idx="663">
                  <c:v>0.1101</c:v>
                </c:pt>
                <c:pt idx="664">
                  <c:v>0.11020000000000001</c:v>
                </c:pt>
                <c:pt idx="665">
                  <c:v>0.1104</c:v>
                </c:pt>
                <c:pt idx="666">
                  <c:v>0.1105</c:v>
                </c:pt>
                <c:pt idx="667">
                  <c:v>0.1106</c:v>
                </c:pt>
                <c:pt idx="668">
                  <c:v>0.1108</c:v>
                </c:pt>
                <c:pt idx="669">
                  <c:v>0.1109</c:v>
                </c:pt>
                <c:pt idx="670">
                  <c:v>0.1111</c:v>
                </c:pt>
                <c:pt idx="671">
                  <c:v>0.11119999999999999</c:v>
                </c:pt>
                <c:pt idx="672">
                  <c:v>0.1114</c:v>
                </c:pt>
                <c:pt idx="673">
                  <c:v>0.1115</c:v>
                </c:pt>
                <c:pt idx="674">
                  <c:v>0.11169999999999999</c:v>
                </c:pt>
                <c:pt idx="675">
                  <c:v>0.1119</c:v>
                </c:pt>
                <c:pt idx="676">
                  <c:v>0.112</c:v>
                </c:pt>
                <c:pt idx="677">
                  <c:v>0.11219999999999999</c:v>
                </c:pt>
                <c:pt idx="678">
                  <c:v>0.1124</c:v>
                </c:pt>
                <c:pt idx="679">
                  <c:v>0.11260000000000001</c:v>
                </c:pt>
                <c:pt idx="680">
                  <c:v>0.11269999999999999</c:v>
                </c:pt>
                <c:pt idx="681">
                  <c:v>0.1129</c:v>
                </c:pt>
                <c:pt idx="682">
                  <c:v>0.11310000000000001</c:v>
                </c:pt>
                <c:pt idx="683">
                  <c:v>0.1132</c:v>
                </c:pt>
                <c:pt idx="684">
                  <c:v>0.1134</c:v>
                </c:pt>
                <c:pt idx="685">
                  <c:v>0.1135</c:v>
                </c:pt>
                <c:pt idx="686">
                  <c:v>0.1137</c:v>
                </c:pt>
                <c:pt idx="687">
                  <c:v>0.1138</c:v>
                </c:pt>
                <c:pt idx="688">
                  <c:v>0.114</c:v>
                </c:pt>
                <c:pt idx="689">
                  <c:v>0.1142</c:v>
                </c:pt>
                <c:pt idx="690">
                  <c:v>0.1143</c:v>
                </c:pt>
                <c:pt idx="691">
                  <c:v>0.1145</c:v>
                </c:pt>
                <c:pt idx="692">
                  <c:v>0.11459999999999999</c:v>
                </c:pt>
                <c:pt idx="693">
                  <c:v>0.1148</c:v>
                </c:pt>
                <c:pt idx="694">
                  <c:v>0.115</c:v>
                </c:pt>
                <c:pt idx="695">
                  <c:v>0.1152</c:v>
                </c:pt>
                <c:pt idx="696">
                  <c:v>0.1154</c:v>
                </c:pt>
                <c:pt idx="697">
                  <c:v>0.11559999999999999</c:v>
                </c:pt>
                <c:pt idx="698">
                  <c:v>0.1158</c:v>
                </c:pt>
                <c:pt idx="699">
                  <c:v>0.11600000000000001</c:v>
                </c:pt>
                <c:pt idx="700">
                  <c:v>0.1162</c:v>
                </c:pt>
                <c:pt idx="701">
                  <c:v>0.11650000000000001</c:v>
                </c:pt>
                <c:pt idx="702">
                  <c:v>0.1167</c:v>
                </c:pt>
                <c:pt idx="703">
                  <c:v>0.1169</c:v>
                </c:pt>
                <c:pt idx="704">
                  <c:v>0.1171</c:v>
                </c:pt>
                <c:pt idx="705">
                  <c:v>0.1172</c:v>
                </c:pt>
                <c:pt idx="706">
                  <c:v>0.1173</c:v>
                </c:pt>
                <c:pt idx="707">
                  <c:v>0.1174</c:v>
                </c:pt>
                <c:pt idx="708">
                  <c:v>0.11749999999999999</c:v>
                </c:pt>
                <c:pt idx="709">
                  <c:v>0.1177</c:v>
                </c:pt>
                <c:pt idx="710">
                  <c:v>0.1178</c:v>
                </c:pt>
                <c:pt idx="711">
                  <c:v>0.1179</c:v>
                </c:pt>
                <c:pt idx="712">
                  <c:v>0.11799999999999999</c:v>
                </c:pt>
                <c:pt idx="713">
                  <c:v>0.1182</c:v>
                </c:pt>
                <c:pt idx="714">
                  <c:v>0.1183</c:v>
                </c:pt>
                <c:pt idx="715">
                  <c:v>0.11840000000000001</c:v>
                </c:pt>
                <c:pt idx="716">
                  <c:v>0.1186</c:v>
                </c:pt>
                <c:pt idx="717">
                  <c:v>0.1187</c:v>
                </c:pt>
                <c:pt idx="718">
                  <c:v>0.11890000000000001</c:v>
                </c:pt>
                <c:pt idx="719">
                  <c:v>0.11899999999999999</c:v>
                </c:pt>
                <c:pt idx="720">
                  <c:v>0.1192</c:v>
                </c:pt>
                <c:pt idx="721">
                  <c:v>0.11940000000000001</c:v>
                </c:pt>
                <c:pt idx="722">
                  <c:v>0.1196</c:v>
                </c:pt>
                <c:pt idx="723">
                  <c:v>0.1198</c:v>
                </c:pt>
                <c:pt idx="724">
                  <c:v>0.12</c:v>
                </c:pt>
                <c:pt idx="725">
                  <c:v>0.1203</c:v>
                </c:pt>
                <c:pt idx="726">
                  <c:v>0.1205</c:v>
                </c:pt>
                <c:pt idx="727">
                  <c:v>0.1207</c:v>
                </c:pt>
                <c:pt idx="728">
                  <c:v>0.121</c:v>
                </c:pt>
                <c:pt idx="729">
                  <c:v>0.1212</c:v>
                </c:pt>
                <c:pt idx="730">
                  <c:v>0.12130000000000001</c:v>
                </c:pt>
                <c:pt idx="731">
                  <c:v>0.1215</c:v>
                </c:pt>
                <c:pt idx="732">
                  <c:v>0.1216</c:v>
                </c:pt>
                <c:pt idx="733">
                  <c:v>0.1217</c:v>
                </c:pt>
                <c:pt idx="734">
                  <c:v>0.12189999999999999</c:v>
                </c:pt>
                <c:pt idx="735">
                  <c:v>0.122</c:v>
                </c:pt>
                <c:pt idx="736">
                  <c:v>0.1221</c:v>
                </c:pt>
                <c:pt idx="737">
                  <c:v>0.12230000000000001</c:v>
                </c:pt>
                <c:pt idx="738">
                  <c:v>0.12239999999999999</c:v>
                </c:pt>
                <c:pt idx="739">
                  <c:v>0.1226</c:v>
                </c:pt>
                <c:pt idx="740">
                  <c:v>0.1227</c:v>
                </c:pt>
                <c:pt idx="741">
                  <c:v>0.1229</c:v>
                </c:pt>
                <c:pt idx="742">
                  <c:v>0.1231</c:v>
                </c:pt>
                <c:pt idx="743">
                  <c:v>0.1232</c:v>
                </c:pt>
                <c:pt idx="744">
                  <c:v>0.1234</c:v>
                </c:pt>
                <c:pt idx="745">
                  <c:v>0.1235</c:v>
                </c:pt>
                <c:pt idx="746">
                  <c:v>0.1237</c:v>
                </c:pt>
                <c:pt idx="747">
                  <c:v>0.1239</c:v>
                </c:pt>
                <c:pt idx="748">
                  <c:v>0.1241</c:v>
                </c:pt>
                <c:pt idx="749">
                  <c:v>0.1242</c:v>
                </c:pt>
                <c:pt idx="750">
                  <c:v>0.1244</c:v>
                </c:pt>
                <c:pt idx="751">
                  <c:v>0.1246</c:v>
                </c:pt>
                <c:pt idx="752">
                  <c:v>0.12479999999999999</c:v>
                </c:pt>
                <c:pt idx="753">
                  <c:v>0.1249</c:v>
                </c:pt>
                <c:pt idx="754">
                  <c:v>0.12509999999999999</c:v>
                </c:pt>
                <c:pt idx="755">
                  <c:v>0.12520000000000001</c:v>
                </c:pt>
                <c:pt idx="756">
                  <c:v>0.12540000000000001</c:v>
                </c:pt>
                <c:pt idx="757">
                  <c:v>0.1255</c:v>
                </c:pt>
                <c:pt idx="758">
                  <c:v>0.12570000000000001</c:v>
                </c:pt>
                <c:pt idx="759">
                  <c:v>0.1258</c:v>
                </c:pt>
                <c:pt idx="760">
                  <c:v>0.126</c:v>
                </c:pt>
                <c:pt idx="761">
                  <c:v>0.12609999999999999</c:v>
                </c:pt>
                <c:pt idx="762">
                  <c:v>0.1263</c:v>
                </c:pt>
                <c:pt idx="763">
                  <c:v>0.1265</c:v>
                </c:pt>
                <c:pt idx="764">
                  <c:v>0.12670000000000001</c:v>
                </c:pt>
                <c:pt idx="765">
                  <c:v>0.1268</c:v>
                </c:pt>
                <c:pt idx="766">
                  <c:v>0.127</c:v>
                </c:pt>
                <c:pt idx="767">
                  <c:v>0.12720000000000001</c:v>
                </c:pt>
                <c:pt idx="768">
                  <c:v>0.1275</c:v>
                </c:pt>
                <c:pt idx="769">
                  <c:v>0.12770000000000001</c:v>
                </c:pt>
                <c:pt idx="770">
                  <c:v>0.128</c:v>
                </c:pt>
                <c:pt idx="771">
                  <c:v>0.12820000000000001</c:v>
                </c:pt>
                <c:pt idx="772">
                  <c:v>0.12839999999999999</c:v>
                </c:pt>
                <c:pt idx="773">
                  <c:v>0.12859999999999999</c:v>
                </c:pt>
                <c:pt idx="774">
                  <c:v>0.12870000000000001</c:v>
                </c:pt>
                <c:pt idx="775">
                  <c:v>0.1288</c:v>
                </c:pt>
                <c:pt idx="776">
                  <c:v>0.12889999999999999</c:v>
                </c:pt>
                <c:pt idx="777">
                  <c:v>0.12909999999999999</c:v>
                </c:pt>
                <c:pt idx="778">
                  <c:v>0.12920000000000001</c:v>
                </c:pt>
                <c:pt idx="779">
                  <c:v>0.1293</c:v>
                </c:pt>
                <c:pt idx="780">
                  <c:v>0.12939999999999999</c:v>
                </c:pt>
                <c:pt idx="781">
                  <c:v>0.12959999999999999</c:v>
                </c:pt>
                <c:pt idx="782">
                  <c:v>0.12970000000000001</c:v>
                </c:pt>
                <c:pt idx="783">
                  <c:v>0.1298</c:v>
                </c:pt>
                <c:pt idx="784">
                  <c:v>0.13</c:v>
                </c:pt>
                <c:pt idx="785">
                  <c:v>0.13009999999999999</c:v>
                </c:pt>
                <c:pt idx="786">
                  <c:v>0.13020000000000001</c:v>
                </c:pt>
                <c:pt idx="787">
                  <c:v>0.13020000000000001</c:v>
                </c:pt>
              </c:numCache>
            </c:numRef>
          </c:xVal>
          <c:yVal>
            <c:numRef>
              <c:f>Sheet1!$E$1:$E$2016</c:f>
              <c:numCache>
                <c:formatCode>General</c:formatCode>
                <c:ptCount val="2016"/>
                <c:pt idx="0">
                  <c:v>0.1515</c:v>
                </c:pt>
                <c:pt idx="1">
                  <c:v>0.1517</c:v>
                </c:pt>
                <c:pt idx="2">
                  <c:v>0.1517</c:v>
                </c:pt>
                <c:pt idx="3">
                  <c:v>0.15179999999999999</c:v>
                </c:pt>
                <c:pt idx="4">
                  <c:v>0.15240000000000001</c:v>
                </c:pt>
                <c:pt idx="5">
                  <c:v>0.153</c:v>
                </c:pt>
                <c:pt idx="6">
                  <c:v>0.153</c:v>
                </c:pt>
                <c:pt idx="7">
                  <c:v>0.15310000000000001</c:v>
                </c:pt>
                <c:pt idx="8">
                  <c:v>0.15310000000000001</c:v>
                </c:pt>
                <c:pt idx="9">
                  <c:v>0.153</c:v>
                </c:pt>
                <c:pt idx="10">
                  <c:v>0.153</c:v>
                </c:pt>
                <c:pt idx="11">
                  <c:v>0.15359999999999999</c:v>
                </c:pt>
                <c:pt idx="12">
                  <c:v>0.1545</c:v>
                </c:pt>
                <c:pt idx="13">
                  <c:v>0.15579999999999999</c:v>
                </c:pt>
                <c:pt idx="14">
                  <c:v>0.1575</c:v>
                </c:pt>
                <c:pt idx="15">
                  <c:v>0.1588</c:v>
                </c:pt>
                <c:pt idx="16">
                  <c:v>0.16</c:v>
                </c:pt>
                <c:pt idx="17">
                  <c:v>0.16109999999999999</c:v>
                </c:pt>
                <c:pt idx="18">
                  <c:v>0.16250000000000001</c:v>
                </c:pt>
                <c:pt idx="19">
                  <c:v>0.16389999999999999</c:v>
                </c:pt>
                <c:pt idx="20">
                  <c:v>0.16550000000000001</c:v>
                </c:pt>
                <c:pt idx="21">
                  <c:v>0.1671</c:v>
                </c:pt>
                <c:pt idx="22">
                  <c:v>0.16880000000000001</c:v>
                </c:pt>
                <c:pt idx="23">
                  <c:v>0.17030000000000001</c:v>
                </c:pt>
                <c:pt idx="24">
                  <c:v>0.17219999999999999</c:v>
                </c:pt>
                <c:pt idx="25">
                  <c:v>0.1744</c:v>
                </c:pt>
                <c:pt idx="26">
                  <c:v>0.1767</c:v>
                </c:pt>
                <c:pt idx="27">
                  <c:v>0.17899999999999999</c:v>
                </c:pt>
                <c:pt idx="28">
                  <c:v>0.1812</c:v>
                </c:pt>
                <c:pt idx="29">
                  <c:v>0.1827</c:v>
                </c:pt>
                <c:pt idx="30">
                  <c:v>0.18360000000000001</c:v>
                </c:pt>
                <c:pt idx="31">
                  <c:v>0.18440000000000001</c:v>
                </c:pt>
                <c:pt idx="32">
                  <c:v>0.18529999999999999</c:v>
                </c:pt>
                <c:pt idx="33">
                  <c:v>0.1862</c:v>
                </c:pt>
                <c:pt idx="34">
                  <c:v>0.18740000000000001</c:v>
                </c:pt>
                <c:pt idx="35">
                  <c:v>0.1885</c:v>
                </c:pt>
                <c:pt idx="36">
                  <c:v>0.18959999999999999</c:v>
                </c:pt>
                <c:pt idx="37">
                  <c:v>0.19040000000000001</c:v>
                </c:pt>
                <c:pt idx="38">
                  <c:v>0.19120000000000001</c:v>
                </c:pt>
                <c:pt idx="39">
                  <c:v>0.192</c:v>
                </c:pt>
                <c:pt idx="40">
                  <c:v>0.1928</c:v>
                </c:pt>
                <c:pt idx="41">
                  <c:v>0.19389999999999999</c:v>
                </c:pt>
                <c:pt idx="42">
                  <c:v>0.19520000000000001</c:v>
                </c:pt>
                <c:pt idx="43">
                  <c:v>0.19650000000000001</c:v>
                </c:pt>
                <c:pt idx="44">
                  <c:v>0.1978</c:v>
                </c:pt>
                <c:pt idx="45">
                  <c:v>0.19919999999999999</c:v>
                </c:pt>
                <c:pt idx="46">
                  <c:v>0.2006</c:v>
                </c:pt>
                <c:pt idx="47">
                  <c:v>0.2021</c:v>
                </c:pt>
                <c:pt idx="48">
                  <c:v>0.20369999999999999</c:v>
                </c:pt>
                <c:pt idx="49">
                  <c:v>0.20530000000000001</c:v>
                </c:pt>
                <c:pt idx="50">
                  <c:v>0.20699999999999999</c:v>
                </c:pt>
                <c:pt idx="51">
                  <c:v>0.2087</c:v>
                </c:pt>
                <c:pt idx="52">
                  <c:v>0.21049999999999999</c:v>
                </c:pt>
                <c:pt idx="53">
                  <c:v>0.21210000000000001</c:v>
                </c:pt>
                <c:pt idx="54">
                  <c:v>0.21360000000000001</c:v>
                </c:pt>
                <c:pt idx="55">
                  <c:v>0.21490000000000001</c:v>
                </c:pt>
                <c:pt idx="56">
                  <c:v>0.216</c:v>
                </c:pt>
                <c:pt idx="57">
                  <c:v>0.217</c:v>
                </c:pt>
                <c:pt idx="58">
                  <c:v>0.21779999999999999</c:v>
                </c:pt>
                <c:pt idx="59">
                  <c:v>0.21840000000000001</c:v>
                </c:pt>
                <c:pt idx="60">
                  <c:v>0.21909999999999999</c:v>
                </c:pt>
                <c:pt idx="61">
                  <c:v>0.21990000000000001</c:v>
                </c:pt>
                <c:pt idx="62">
                  <c:v>0.221</c:v>
                </c:pt>
                <c:pt idx="63">
                  <c:v>0.22209999999999999</c:v>
                </c:pt>
                <c:pt idx="64">
                  <c:v>0.22339999999999999</c:v>
                </c:pt>
                <c:pt idx="65">
                  <c:v>0.22459999999999999</c:v>
                </c:pt>
                <c:pt idx="66">
                  <c:v>0.2258</c:v>
                </c:pt>
                <c:pt idx="67">
                  <c:v>0.22700000000000001</c:v>
                </c:pt>
                <c:pt idx="68">
                  <c:v>0.2281</c:v>
                </c:pt>
                <c:pt idx="69">
                  <c:v>0.22919999999999999</c:v>
                </c:pt>
                <c:pt idx="70">
                  <c:v>0.23050000000000001</c:v>
                </c:pt>
                <c:pt idx="71">
                  <c:v>0.23169999999999999</c:v>
                </c:pt>
                <c:pt idx="72">
                  <c:v>0.2331</c:v>
                </c:pt>
                <c:pt idx="73">
                  <c:v>0.23430000000000001</c:v>
                </c:pt>
                <c:pt idx="74">
                  <c:v>0.2356</c:v>
                </c:pt>
                <c:pt idx="75">
                  <c:v>0.23699999999999999</c:v>
                </c:pt>
                <c:pt idx="76">
                  <c:v>0.2382</c:v>
                </c:pt>
                <c:pt idx="77">
                  <c:v>0.2394</c:v>
                </c:pt>
                <c:pt idx="78">
                  <c:v>0.24049999999999999</c:v>
                </c:pt>
                <c:pt idx="79">
                  <c:v>0.24149999999999999</c:v>
                </c:pt>
                <c:pt idx="80">
                  <c:v>0.2427</c:v>
                </c:pt>
                <c:pt idx="81">
                  <c:v>0.24390000000000001</c:v>
                </c:pt>
                <c:pt idx="82">
                  <c:v>0.24510000000000001</c:v>
                </c:pt>
                <c:pt idx="83">
                  <c:v>0.2462</c:v>
                </c:pt>
                <c:pt idx="84">
                  <c:v>0.24729999999999999</c:v>
                </c:pt>
                <c:pt idx="85">
                  <c:v>0.2485</c:v>
                </c:pt>
                <c:pt idx="86">
                  <c:v>0.24979999999999999</c:v>
                </c:pt>
                <c:pt idx="87">
                  <c:v>0.25130000000000002</c:v>
                </c:pt>
                <c:pt idx="88">
                  <c:v>0.25290000000000001</c:v>
                </c:pt>
                <c:pt idx="89">
                  <c:v>0.25440000000000002</c:v>
                </c:pt>
                <c:pt idx="90">
                  <c:v>0.25569999999999998</c:v>
                </c:pt>
                <c:pt idx="91">
                  <c:v>0.25729999999999997</c:v>
                </c:pt>
                <c:pt idx="92">
                  <c:v>0.25890000000000002</c:v>
                </c:pt>
                <c:pt idx="93">
                  <c:v>0.26079999999999998</c:v>
                </c:pt>
                <c:pt idx="94">
                  <c:v>0.26279999999999998</c:v>
                </c:pt>
                <c:pt idx="95">
                  <c:v>0.26469999999999999</c:v>
                </c:pt>
                <c:pt idx="96">
                  <c:v>0.26629999999999998</c:v>
                </c:pt>
                <c:pt idx="97">
                  <c:v>0.26769999999999999</c:v>
                </c:pt>
                <c:pt idx="98">
                  <c:v>0.26869999999999999</c:v>
                </c:pt>
                <c:pt idx="99">
                  <c:v>0.26939999999999997</c:v>
                </c:pt>
                <c:pt idx="100">
                  <c:v>0.26989999999999997</c:v>
                </c:pt>
                <c:pt idx="101">
                  <c:v>0.27060000000000001</c:v>
                </c:pt>
                <c:pt idx="102">
                  <c:v>0.27129999999999999</c:v>
                </c:pt>
                <c:pt idx="103">
                  <c:v>0.27229999999999999</c:v>
                </c:pt>
                <c:pt idx="104">
                  <c:v>0.27339999999999998</c:v>
                </c:pt>
                <c:pt idx="105">
                  <c:v>0.27450000000000002</c:v>
                </c:pt>
                <c:pt idx="106">
                  <c:v>0.27550000000000002</c:v>
                </c:pt>
                <c:pt idx="107">
                  <c:v>0.27660000000000001</c:v>
                </c:pt>
                <c:pt idx="108">
                  <c:v>0.27779999999999999</c:v>
                </c:pt>
                <c:pt idx="109">
                  <c:v>0.27889999999999998</c:v>
                </c:pt>
                <c:pt idx="110">
                  <c:v>0.2802</c:v>
                </c:pt>
                <c:pt idx="111">
                  <c:v>0.28139999999999998</c:v>
                </c:pt>
                <c:pt idx="112">
                  <c:v>0.2828</c:v>
                </c:pt>
                <c:pt idx="113">
                  <c:v>0.28410000000000002</c:v>
                </c:pt>
                <c:pt idx="114">
                  <c:v>0.28539999999999999</c:v>
                </c:pt>
                <c:pt idx="115">
                  <c:v>0.28699999999999998</c:v>
                </c:pt>
                <c:pt idx="116">
                  <c:v>0.2888</c:v>
                </c:pt>
                <c:pt idx="117">
                  <c:v>0.29070000000000001</c:v>
                </c:pt>
                <c:pt idx="118">
                  <c:v>0.2928</c:v>
                </c:pt>
                <c:pt idx="119">
                  <c:v>0.29480000000000001</c:v>
                </c:pt>
                <c:pt idx="120">
                  <c:v>0.29659999999999997</c:v>
                </c:pt>
                <c:pt idx="121">
                  <c:v>0.29830000000000001</c:v>
                </c:pt>
                <c:pt idx="122">
                  <c:v>0.2999</c:v>
                </c:pt>
                <c:pt idx="123">
                  <c:v>0.30120000000000002</c:v>
                </c:pt>
                <c:pt idx="124">
                  <c:v>0.30220000000000002</c:v>
                </c:pt>
                <c:pt idx="125">
                  <c:v>0.30309999999999998</c:v>
                </c:pt>
                <c:pt idx="126">
                  <c:v>0.30399999999999999</c:v>
                </c:pt>
                <c:pt idx="127">
                  <c:v>0.30499999999999999</c:v>
                </c:pt>
                <c:pt idx="128">
                  <c:v>0.30599999999999999</c:v>
                </c:pt>
                <c:pt idx="129">
                  <c:v>0.30690000000000001</c:v>
                </c:pt>
                <c:pt idx="130">
                  <c:v>0.30759999999999998</c:v>
                </c:pt>
                <c:pt idx="131">
                  <c:v>0.30869999999999997</c:v>
                </c:pt>
                <c:pt idx="132">
                  <c:v>0.30990000000000001</c:v>
                </c:pt>
                <c:pt idx="133">
                  <c:v>0.31109999999999999</c:v>
                </c:pt>
                <c:pt idx="134">
                  <c:v>0.31240000000000001</c:v>
                </c:pt>
                <c:pt idx="135">
                  <c:v>0.31369999999999998</c:v>
                </c:pt>
                <c:pt idx="136">
                  <c:v>0.31490000000000001</c:v>
                </c:pt>
                <c:pt idx="137">
                  <c:v>0.31619999999999998</c:v>
                </c:pt>
                <c:pt idx="138">
                  <c:v>0.31769999999999998</c:v>
                </c:pt>
                <c:pt idx="139">
                  <c:v>0.31909999999999999</c:v>
                </c:pt>
                <c:pt idx="140">
                  <c:v>0.3206</c:v>
                </c:pt>
                <c:pt idx="141">
                  <c:v>0.3221</c:v>
                </c:pt>
                <c:pt idx="142">
                  <c:v>0.32340000000000002</c:v>
                </c:pt>
                <c:pt idx="143">
                  <c:v>0.32469999999999999</c:v>
                </c:pt>
                <c:pt idx="144">
                  <c:v>0.3261</c:v>
                </c:pt>
                <c:pt idx="145">
                  <c:v>0.32750000000000001</c:v>
                </c:pt>
                <c:pt idx="146">
                  <c:v>0.32890000000000003</c:v>
                </c:pt>
                <c:pt idx="147">
                  <c:v>0.33019999999999999</c:v>
                </c:pt>
                <c:pt idx="148">
                  <c:v>0.33160000000000001</c:v>
                </c:pt>
                <c:pt idx="149">
                  <c:v>0.33300000000000002</c:v>
                </c:pt>
                <c:pt idx="150">
                  <c:v>0.33439999999999998</c:v>
                </c:pt>
                <c:pt idx="151">
                  <c:v>0.33560000000000001</c:v>
                </c:pt>
                <c:pt idx="152">
                  <c:v>0.33689999999999998</c:v>
                </c:pt>
                <c:pt idx="153">
                  <c:v>0.33829999999999999</c:v>
                </c:pt>
                <c:pt idx="154">
                  <c:v>0.33960000000000001</c:v>
                </c:pt>
                <c:pt idx="155">
                  <c:v>0.34100000000000003</c:v>
                </c:pt>
                <c:pt idx="156">
                  <c:v>0.34260000000000002</c:v>
                </c:pt>
                <c:pt idx="157">
                  <c:v>0.34420000000000001</c:v>
                </c:pt>
                <c:pt idx="158">
                  <c:v>0.34549999999999997</c:v>
                </c:pt>
                <c:pt idx="159">
                  <c:v>0.3468</c:v>
                </c:pt>
                <c:pt idx="160">
                  <c:v>0.34839999999999999</c:v>
                </c:pt>
                <c:pt idx="161">
                  <c:v>0.3503</c:v>
                </c:pt>
                <c:pt idx="162">
                  <c:v>0.35270000000000001</c:v>
                </c:pt>
                <c:pt idx="163">
                  <c:v>0.35520000000000002</c:v>
                </c:pt>
                <c:pt idx="164">
                  <c:v>0.35730000000000001</c:v>
                </c:pt>
                <c:pt idx="165">
                  <c:v>0.35920000000000002</c:v>
                </c:pt>
                <c:pt idx="166">
                  <c:v>0.36080000000000001</c:v>
                </c:pt>
                <c:pt idx="167">
                  <c:v>0.36199999999999999</c:v>
                </c:pt>
                <c:pt idx="168">
                  <c:v>0.3629</c:v>
                </c:pt>
                <c:pt idx="169">
                  <c:v>0.36370000000000002</c:v>
                </c:pt>
                <c:pt idx="170">
                  <c:v>0.36459999999999998</c:v>
                </c:pt>
                <c:pt idx="171">
                  <c:v>0.36559999999999998</c:v>
                </c:pt>
                <c:pt idx="172">
                  <c:v>0.36659999999999998</c:v>
                </c:pt>
                <c:pt idx="173">
                  <c:v>0.36770000000000003</c:v>
                </c:pt>
                <c:pt idx="174">
                  <c:v>0.36880000000000002</c:v>
                </c:pt>
                <c:pt idx="175">
                  <c:v>0.37</c:v>
                </c:pt>
                <c:pt idx="176">
                  <c:v>0.37109999999999999</c:v>
                </c:pt>
                <c:pt idx="177">
                  <c:v>0.37230000000000002</c:v>
                </c:pt>
                <c:pt idx="178">
                  <c:v>0.37340000000000001</c:v>
                </c:pt>
                <c:pt idx="179">
                  <c:v>0.37480000000000002</c:v>
                </c:pt>
                <c:pt idx="180">
                  <c:v>0.37630000000000002</c:v>
                </c:pt>
                <c:pt idx="181">
                  <c:v>0.37790000000000001</c:v>
                </c:pt>
                <c:pt idx="182">
                  <c:v>0.37919999999999998</c:v>
                </c:pt>
                <c:pt idx="183">
                  <c:v>0.3785</c:v>
                </c:pt>
                <c:pt idx="184">
                  <c:v>0.37830000000000003</c:v>
                </c:pt>
                <c:pt idx="185">
                  <c:v>0.37959999999999999</c:v>
                </c:pt>
                <c:pt idx="186">
                  <c:v>0.38159999999999999</c:v>
                </c:pt>
                <c:pt idx="187">
                  <c:v>0.38379999999999997</c:v>
                </c:pt>
                <c:pt idx="188">
                  <c:v>0.3861</c:v>
                </c:pt>
                <c:pt idx="189">
                  <c:v>0.38829999999999998</c:v>
                </c:pt>
                <c:pt idx="190">
                  <c:v>0.39040000000000002</c:v>
                </c:pt>
                <c:pt idx="191">
                  <c:v>0.39229999999999998</c:v>
                </c:pt>
                <c:pt idx="192">
                  <c:v>0.39379999999999998</c:v>
                </c:pt>
                <c:pt idx="193">
                  <c:v>0.39500000000000002</c:v>
                </c:pt>
                <c:pt idx="194">
                  <c:v>0.39610000000000001</c:v>
                </c:pt>
                <c:pt idx="195">
                  <c:v>0.3972</c:v>
                </c:pt>
                <c:pt idx="196">
                  <c:v>0.39700000000000002</c:v>
                </c:pt>
                <c:pt idx="197">
                  <c:v>0.39429999999999998</c:v>
                </c:pt>
                <c:pt idx="198">
                  <c:v>0.3931</c:v>
                </c:pt>
                <c:pt idx="199">
                  <c:v>0.39369999999999999</c:v>
                </c:pt>
                <c:pt idx="200">
                  <c:v>0.39500000000000002</c:v>
                </c:pt>
                <c:pt idx="201">
                  <c:v>0.39650000000000002</c:v>
                </c:pt>
                <c:pt idx="202">
                  <c:v>0.39789999999999998</c:v>
                </c:pt>
                <c:pt idx="203">
                  <c:v>0.39929999999999999</c:v>
                </c:pt>
                <c:pt idx="204">
                  <c:v>0.40050000000000002</c:v>
                </c:pt>
                <c:pt idx="205">
                  <c:v>0.4017</c:v>
                </c:pt>
                <c:pt idx="206">
                  <c:v>0.40300000000000002</c:v>
                </c:pt>
                <c:pt idx="207">
                  <c:v>0.40439999999999998</c:v>
                </c:pt>
                <c:pt idx="208">
                  <c:v>0.40589999999999998</c:v>
                </c:pt>
                <c:pt idx="209">
                  <c:v>0.40739999999999998</c:v>
                </c:pt>
                <c:pt idx="210">
                  <c:v>0.40899999999999997</c:v>
                </c:pt>
                <c:pt idx="211">
                  <c:v>0.4108</c:v>
                </c:pt>
                <c:pt idx="212">
                  <c:v>0.41260000000000002</c:v>
                </c:pt>
                <c:pt idx="213">
                  <c:v>0.41420000000000001</c:v>
                </c:pt>
                <c:pt idx="214">
                  <c:v>0.41560000000000002</c:v>
                </c:pt>
                <c:pt idx="215">
                  <c:v>0.41699999999999998</c:v>
                </c:pt>
                <c:pt idx="216">
                  <c:v>0.41839999999999999</c:v>
                </c:pt>
                <c:pt idx="217">
                  <c:v>0.41959999999999997</c:v>
                </c:pt>
                <c:pt idx="218">
                  <c:v>0.42099999999999999</c:v>
                </c:pt>
                <c:pt idx="219">
                  <c:v>0.4224</c:v>
                </c:pt>
                <c:pt idx="220">
                  <c:v>0.42380000000000001</c:v>
                </c:pt>
                <c:pt idx="221">
                  <c:v>0.42549999999999999</c:v>
                </c:pt>
                <c:pt idx="222">
                  <c:v>0.42709999999999998</c:v>
                </c:pt>
                <c:pt idx="223">
                  <c:v>0.42870000000000003</c:v>
                </c:pt>
                <c:pt idx="224">
                  <c:v>0.4304</c:v>
                </c:pt>
                <c:pt idx="225">
                  <c:v>0.43209999999999998</c:v>
                </c:pt>
                <c:pt idx="226">
                  <c:v>0.43380000000000002</c:v>
                </c:pt>
                <c:pt idx="227">
                  <c:v>0.43540000000000001</c:v>
                </c:pt>
                <c:pt idx="228">
                  <c:v>0.43709999999999999</c:v>
                </c:pt>
                <c:pt idx="229">
                  <c:v>0.439</c:v>
                </c:pt>
                <c:pt idx="230">
                  <c:v>0.44130000000000003</c:v>
                </c:pt>
                <c:pt idx="231">
                  <c:v>0.44369999999999998</c:v>
                </c:pt>
                <c:pt idx="232">
                  <c:v>0.44619999999999999</c:v>
                </c:pt>
                <c:pt idx="233">
                  <c:v>0.44850000000000001</c:v>
                </c:pt>
                <c:pt idx="234">
                  <c:v>0.4506</c:v>
                </c:pt>
                <c:pt idx="235">
                  <c:v>0.45219999999999999</c:v>
                </c:pt>
                <c:pt idx="236">
                  <c:v>0.45329999999999998</c:v>
                </c:pt>
                <c:pt idx="237">
                  <c:v>0.45419999999999999</c:v>
                </c:pt>
                <c:pt idx="238">
                  <c:v>0.45490000000000003</c:v>
                </c:pt>
                <c:pt idx="239">
                  <c:v>0.45579999999999998</c:v>
                </c:pt>
                <c:pt idx="240">
                  <c:v>0.45669999999999999</c:v>
                </c:pt>
                <c:pt idx="241">
                  <c:v>0.45779999999999998</c:v>
                </c:pt>
                <c:pt idx="242">
                  <c:v>0.45900000000000002</c:v>
                </c:pt>
                <c:pt idx="243">
                  <c:v>0.4602</c:v>
                </c:pt>
                <c:pt idx="244">
                  <c:v>0.46129999999999999</c:v>
                </c:pt>
                <c:pt idx="245">
                  <c:v>0.46250000000000002</c:v>
                </c:pt>
                <c:pt idx="246">
                  <c:v>0.46379999999999999</c:v>
                </c:pt>
                <c:pt idx="247">
                  <c:v>0.4652</c:v>
                </c:pt>
                <c:pt idx="248">
                  <c:v>0.46660000000000001</c:v>
                </c:pt>
                <c:pt idx="249">
                  <c:v>0.46810000000000002</c:v>
                </c:pt>
                <c:pt idx="250">
                  <c:v>0.46970000000000001</c:v>
                </c:pt>
                <c:pt idx="251">
                  <c:v>0.47149999999999997</c:v>
                </c:pt>
                <c:pt idx="252">
                  <c:v>0.4733</c:v>
                </c:pt>
                <c:pt idx="253">
                  <c:v>0.47520000000000001</c:v>
                </c:pt>
                <c:pt idx="254">
                  <c:v>0.47720000000000001</c:v>
                </c:pt>
                <c:pt idx="255">
                  <c:v>0.47939999999999999</c:v>
                </c:pt>
                <c:pt idx="256">
                  <c:v>0.48159999999999997</c:v>
                </c:pt>
                <c:pt idx="257">
                  <c:v>0.48380000000000001</c:v>
                </c:pt>
                <c:pt idx="258">
                  <c:v>0.48599999999999999</c:v>
                </c:pt>
                <c:pt idx="259">
                  <c:v>0.48799999999999999</c:v>
                </c:pt>
                <c:pt idx="260">
                  <c:v>0.48980000000000001</c:v>
                </c:pt>
                <c:pt idx="261">
                  <c:v>0.4914</c:v>
                </c:pt>
                <c:pt idx="262">
                  <c:v>0.49280000000000002</c:v>
                </c:pt>
                <c:pt idx="263">
                  <c:v>0.49390000000000001</c:v>
                </c:pt>
                <c:pt idx="264">
                  <c:v>0.49490000000000001</c:v>
                </c:pt>
                <c:pt idx="265">
                  <c:v>0.49590000000000001</c:v>
                </c:pt>
                <c:pt idx="266">
                  <c:v>0.49709999999999999</c:v>
                </c:pt>
                <c:pt idx="267">
                  <c:v>0.49840000000000001</c:v>
                </c:pt>
                <c:pt idx="268">
                  <c:v>0.49990000000000001</c:v>
                </c:pt>
                <c:pt idx="269">
                  <c:v>0.50129999999999997</c:v>
                </c:pt>
                <c:pt idx="270">
                  <c:v>0.50270000000000004</c:v>
                </c:pt>
                <c:pt idx="271">
                  <c:v>0.504</c:v>
                </c:pt>
                <c:pt idx="272">
                  <c:v>0.50539999999999996</c:v>
                </c:pt>
                <c:pt idx="273">
                  <c:v>0.50690000000000002</c:v>
                </c:pt>
                <c:pt idx="274">
                  <c:v>0.50839999999999996</c:v>
                </c:pt>
                <c:pt idx="275">
                  <c:v>0.51</c:v>
                </c:pt>
                <c:pt idx="276">
                  <c:v>0.51149999999999995</c:v>
                </c:pt>
                <c:pt idx="277">
                  <c:v>0.51249999999999996</c:v>
                </c:pt>
                <c:pt idx="278">
                  <c:v>0.51259999999999994</c:v>
                </c:pt>
                <c:pt idx="279">
                  <c:v>0.51329999999999998</c:v>
                </c:pt>
                <c:pt idx="280">
                  <c:v>0.51470000000000005</c:v>
                </c:pt>
                <c:pt idx="281">
                  <c:v>0.51629999999999998</c:v>
                </c:pt>
                <c:pt idx="282">
                  <c:v>0.51790000000000003</c:v>
                </c:pt>
                <c:pt idx="283">
                  <c:v>0.51949999999999996</c:v>
                </c:pt>
                <c:pt idx="284">
                  <c:v>0.52080000000000004</c:v>
                </c:pt>
                <c:pt idx="285">
                  <c:v>0.52149999999999996</c:v>
                </c:pt>
                <c:pt idx="286">
                  <c:v>0.5222</c:v>
                </c:pt>
                <c:pt idx="287">
                  <c:v>0.5232</c:v>
                </c:pt>
                <c:pt idx="288">
                  <c:v>0.52439999999999998</c:v>
                </c:pt>
                <c:pt idx="289">
                  <c:v>0.52569999999999995</c:v>
                </c:pt>
                <c:pt idx="290">
                  <c:v>0.52710000000000001</c:v>
                </c:pt>
                <c:pt idx="291">
                  <c:v>0.52849999999999997</c:v>
                </c:pt>
                <c:pt idx="292">
                  <c:v>0.53</c:v>
                </c:pt>
                <c:pt idx="293">
                  <c:v>0.53149999999999997</c:v>
                </c:pt>
                <c:pt idx="294">
                  <c:v>0.53039999999999998</c:v>
                </c:pt>
                <c:pt idx="295">
                  <c:v>0.51359999999999995</c:v>
                </c:pt>
                <c:pt idx="296">
                  <c:v>0.50270000000000004</c:v>
                </c:pt>
                <c:pt idx="297">
                  <c:v>0.50080000000000002</c:v>
                </c:pt>
                <c:pt idx="298">
                  <c:v>0.50270000000000004</c:v>
                </c:pt>
                <c:pt idx="299">
                  <c:v>0.50509999999999999</c:v>
                </c:pt>
                <c:pt idx="300">
                  <c:v>0.50760000000000005</c:v>
                </c:pt>
                <c:pt idx="301">
                  <c:v>0.50980000000000003</c:v>
                </c:pt>
                <c:pt idx="302">
                  <c:v>0.51180000000000003</c:v>
                </c:pt>
                <c:pt idx="303">
                  <c:v>0.51349999999999996</c:v>
                </c:pt>
                <c:pt idx="304">
                  <c:v>0.51480000000000004</c:v>
                </c:pt>
                <c:pt idx="305">
                  <c:v>0.51580000000000004</c:v>
                </c:pt>
                <c:pt idx="306">
                  <c:v>0.51659999999999995</c:v>
                </c:pt>
                <c:pt idx="307">
                  <c:v>0.51729999999999998</c:v>
                </c:pt>
                <c:pt idx="308">
                  <c:v>0.51819999999999999</c:v>
                </c:pt>
                <c:pt idx="309">
                  <c:v>0.51910000000000001</c:v>
                </c:pt>
                <c:pt idx="310">
                  <c:v>0.52029999999999998</c:v>
                </c:pt>
                <c:pt idx="311">
                  <c:v>0.52159999999999995</c:v>
                </c:pt>
                <c:pt idx="312">
                  <c:v>0.52270000000000005</c:v>
                </c:pt>
                <c:pt idx="313">
                  <c:v>0.52380000000000004</c:v>
                </c:pt>
                <c:pt idx="314">
                  <c:v>0.52500000000000002</c:v>
                </c:pt>
                <c:pt idx="315">
                  <c:v>0.5262</c:v>
                </c:pt>
                <c:pt idx="316">
                  <c:v>0.52749999999999997</c:v>
                </c:pt>
                <c:pt idx="317">
                  <c:v>0.52880000000000005</c:v>
                </c:pt>
                <c:pt idx="318">
                  <c:v>0.53039999999999998</c:v>
                </c:pt>
                <c:pt idx="319">
                  <c:v>0.53190000000000004</c:v>
                </c:pt>
                <c:pt idx="320">
                  <c:v>0.53349999999999997</c:v>
                </c:pt>
                <c:pt idx="321">
                  <c:v>0.5353</c:v>
                </c:pt>
                <c:pt idx="322">
                  <c:v>0.53700000000000003</c:v>
                </c:pt>
                <c:pt idx="323">
                  <c:v>0.53900000000000003</c:v>
                </c:pt>
                <c:pt idx="324">
                  <c:v>0.5413</c:v>
                </c:pt>
                <c:pt idx="325">
                  <c:v>0.54379999999999995</c:v>
                </c:pt>
                <c:pt idx="326">
                  <c:v>0.54620000000000002</c:v>
                </c:pt>
                <c:pt idx="327">
                  <c:v>0.54869999999999997</c:v>
                </c:pt>
                <c:pt idx="328">
                  <c:v>0.55100000000000005</c:v>
                </c:pt>
                <c:pt idx="329">
                  <c:v>0.55289999999999995</c:v>
                </c:pt>
                <c:pt idx="330">
                  <c:v>0.55449999999999999</c:v>
                </c:pt>
                <c:pt idx="331">
                  <c:v>0.55569999999999997</c:v>
                </c:pt>
                <c:pt idx="332">
                  <c:v>0.55679999999999996</c:v>
                </c:pt>
                <c:pt idx="333">
                  <c:v>0.55769999999999997</c:v>
                </c:pt>
                <c:pt idx="334">
                  <c:v>0.5585</c:v>
                </c:pt>
                <c:pt idx="335">
                  <c:v>0.55959999999999999</c:v>
                </c:pt>
                <c:pt idx="336">
                  <c:v>0.56079999999999997</c:v>
                </c:pt>
                <c:pt idx="337">
                  <c:v>0.56210000000000004</c:v>
                </c:pt>
                <c:pt idx="338">
                  <c:v>0.5635</c:v>
                </c:pt>
                <c:pt idx="339">
                  <c:v>0.56479999999999997</c:v>
                </c:pt>
                <c:pt idx="340">
                  <c:v>0.56620000000000004</c:v>
                </c:pt>
                <c:pt idx="341">
                  <c:v>0.56769999999999998</c:v>
                </c:pt>
                <c:pt idx="342">
                  <c:v>0.56920000000000004</c:v>
                </c:pt>
                <c:pt idx="343">
                  <c:v>0.5706</c:v>
                </c:pt>
                <c:pt idx="344">
                  <c:v>0.57220000000000004</c:v>
                </c:pt>
                <c:pt idx="345">
                  <c:v>0.57379999999999998</c:v>
                </c:pt>
                <c:pt idx="346">
                  <c:v>0.5756</c:v>
                </c:pt>
                <c:pt idx="347">
                  <c:v>0.57720000000000005</c:v>
                </c:pt>
                <c:pt idx="348">
                  <c:v>0.57879999999999998</c:v>
                </c:pt>
                <c:pt idx="349">
                  <c:v>0.58050000000000002</c:v>
                </c:pt>
                <c:pt idx="350">
                  <c:v>0.58230000000000004</c:v>
                </c:pt>
                <c:pt idx="351">
                  <c:v>0.58389999999999997</c:v>
                </c:pt>
                <c:pt idx="352">
                  <c:v>0.58550000000000002</c:v>
                </c:pt>
                <c:pt idx="353">
                  <c:v>0.58689999999999998</c:v>
                </c:pt>
                <c:pt idx="354">
                  <c:v>0.58840000000000003</c:v>
                </c:pt>
                <c:pt idx="355">
                  <c:v>0.58979999999999999</c:v>
                </c:pt>
                <c:pt idx="356">
                  <c:v>0.59109999999999996</c:v>
                </c:pt>
                <c:pt idx="357">
                  <c:v>0.59260000000000002</c:v>
                </c:pt>
                <c:pt idx="358">
                  <c:v>0.59409999999999996</c:v>
                </c:pt>
                <c:pt idx="359">
                  <c:v>0.59560000000000002</c:v>
                </c:pt>
                <c:pt idx="360">
                  <c:v>0.59719999999999995</c:v>
                </c:pt>
                <c:pt idx="361">
                  <c:v>0.5988</c:v>
                </c:pt>
                <c:pt idx="362">
                  <c:v>0.60040000000000004</c:v>
                </c:pt>
                <c:pt idx="363">
                  <c:v>0.60219999999999996</c:v>
                </c:pt>
                <c:pt idx="364">
                  <c:v>0.60409999999999997</c:v>
                </c:pt>
                <c:pt idx="365">
                  <c:v>0.60589999999999999</c:v>
                </c:pt>
                <c:pt idx="366">
                  <c:v>0.60760000000000003</c:v>
                </c:pt>
                <c:pt idx="367">
                  <c:v>0.60970000000000002</c:v>
                </c:pt>
                <c:pt idx="368">
                  <c:v>0.6119</c:v>
                </c:pt>
                <c:pt idx="369">
                  <c:v>0.61419999999999997</c:v>
                </c:pt>
                <c:pt idx="370">
                  <c:v>0.61670000000000003</c:v>
                </c:pt>
                <c:pt idx="371">
                  <c:v>0.61890000000000001</c:v>
                </c:pt>
                <c:pt idx="372">
                  <c:v>0.62080000000000002</c:v>
                </c:pt>
                <c:pt idx="373">
                  <c:v>0.62209999999999999</c:v>
                </c:pt>
                <c:pt idx="374">
                  <c:v>0.62309999999999999</c:v>
                </c:pt>
                <c:pt idx="375">
                  <c:v>0.624</c:v>
                </c:pt>
                <c:pt idx="376">
                  <c:v>0.62460000000000004</c:v>
                </c:pt>
                <c:pt idx="377">
                  <c:v>0.62519999999999998</c:v>
                </c:pt>
                <c:pt idx="378">
                  <c:v>0.626</c:v>
                </c:pt>
                <c:pt idx="379">
                  <c:v>0.62709999999999999</c:v>
                </c:pt>
                <c:pt idx="380">
                  <c:v>0.62819999999999998</c:v>
                </c:pt>
                <c:pt idx="381">
                  <c:v>0.62939999999999996</c:v>
                </c:pt>
                <c:pt idx="382">
                  <c:v>0.63049999999999995</c:v>
                </c:pt>
                <c:pt idx="383">
                  <c:v>0.63170000000000004</c:v>
                </c:pt>
                <c:pt idx="384">
                  <c:v>0.63300000000000001</c:v>
                </c:pt>
                <c:pt idx="385">
                  <c:v>0.63429999999999997</c:v>
                </c:pt>
                <c:pt idx="386">
                  <c:v>0.63560000000000005</c:v>
                </c:pt>
                <c:pt idx="387">
                  <c:v>0.6371</c:v>
                </c:pt>
                <c:pt idx="388">
                  <c:v>0.63880000000000003</c:v>
                </c:pt>
                <c:pt idx="389">
                  <c:v>0.64059999999999995</c:v>
                </c:pt>
                <c:pt idx="390">
                  <c:v>0.64239999999999997</c:v>
                </c:pt>
                <c:pt idx="391">
                  <c:v>0.64449999999999996</c:v>
                </c:pt>
                <c:pt idx="392">
                  <c:v>0.64670000000000005</c:v>
                </c:pt>
                <c:pt idx="393">
                  <c:v>0.64900000000000002</c:v>
                </c:pt>
                <c:pt idx="394">
                  <c:v>0.65139999999999998</c:v>
                </c:pt>
                <c:pt idx="395">
                  <c:v>0.65390000000000004</c:v>
                </c:pt>
                <c:pt idx="396">
                  <c:v>0.65629999999999999</c:v>
                </c:pt>
                <c:pt idx="397">
                  <c:v>0.65859999999999996</c:v>
                </c:pt>
                <c:pt idx="398">
                  <c:v>0.66059999999999997</c:v>
                </c:pt>
                <c:pt idx="399">
                  <c:v>0.66200000000000003</c:v>
                </c:pt>
                <c:pt idx="400">
                  <c:v>0.66320000000000001</c:v>
                </c:pt>
                <c:pt idx="401">
                  <c:v>0.66420000000000001</c:v>
                </c:pt>
                <c:pt idx="402">
                  <c:v>0.66520000000000001</c:v>
                </c:pt>
                <c:pt idx="403">
                  <c:v>0.6663</c:v>
                </c:pt>
                <c:pt idx="404">
                  <c:v>0.66739999999999999</c:v>
                </c:pt>
                <c:pt idx="405">
                  <c:v>0.66879999999999995</c:v>
                </c:pt>
                <c:pt idx="406">
                  <c:v>0.66990000000000005</c:v>
                </c:pt>
                <c:pt idx="407">
                  <c:v>0.67090000000000005</c:v>
                </c:pt>
                <c:pt idx="408">
                  <c:v>0.67220000000000002</c:v>
                </c:pt>
                <c:pt idx="409">
                  <c:v>0.67369999999999997</c:v>
                </c:pt>
                <c:pt idx="410">
                  <c:v>0.67500000000000004</c:v>
                </c:pt>
                <c:pt idx="411">
                  <c:v>0.67649999999999999</c:v>
                </c:pt>
                <c:pt idx="412">
                  <c:v>0.67800000000000005</c:v>
                </c:pt>
                <c:pt idx="413">
                  <c:v>0.67949999999999999</c:v>
                </c:pt>
                <c:pt idx="414">
                  <c:v>0.68110000000000004</c:v>
                </c:pt>
                <c:pt idx="415">
                  <c:v>0.68269999999999997</c:v>
                </c:pt>
                <c:pt idx="416">
                  <c:v>0.6845</c:v>
                </c:pt>
                <c:pt idx="417">
                  <c:v>0.68630000000000002</c:v>
                </c:pt>
                <c:pt idx="418">
                  <c:v>0.68810000000000004</c:v>
                </c:pt>
                <c:pt idx="419">
                  <c:v>0.68989999999999996</c:v>
                </c:pt>
                <c:pt idx="420">
                  <c:v>0.69169999999999998</c:v>
                </c:pt>
                <c:pt idx="421">
                  <c:v>0.69330000000000003</c:v>
                </c:pt>
                <c:pt idx="422">
                  <c:v>0.69489999999999996</c:v>
                </c:pt>
                <c:pt idx="423">
                  <c:v>0.69630000000000003</c:v>
                </c:pt>
                <c:pt idx="424">
                  <c:v>0.6976</c:v>
                </c:pt>
                <c:pt idx="425">
                  <c:v>0.69899999999999995</c:v>
                </c:pt>
                <c:pt idx="426">
                  <c:v>0.70040000000000002</c:v>
                </c:pt>
                <c:pt idx="427">
                  <c:v>0.70189999999999997</c:v>
                </c:pt>
                <c:pt idx="428">
                  <c:v>0.70350000000000001</c:v>
                </c:pt>
                <c:pt idx="429">
                  <c:v>0.70509999999999995</c:v>
                </c:pt>
                <c:pt idx="430">
                  <c:v>0.70660000000000001</c:v>
                </c:pt>
                <c:pt idx="431">
                  <c:v>0.70820000000000005</c:v>
                </c:pt>
                <c:pt idx="432">
                  <c:v>0.71</c:v>
                </c:pt>
                <c:pt idx="433">
                  <c:v>0.71179999999999999</c:v>
                </c:pt>
                <c:pt idx="434">
                  <c:v>0.7137</c:v>
                </c:pt>
                <c:pt idx="435">
                  <c:v>0.71560000000000001</c:v>
                </c:pt>
                <c:pt idx="436">
                  <c:v>0.71760000000000002</c:v>
                </c:pt>
                <c:pt idx="437">
                  <c:v>0.71989999999999998</c:v>
                </c:pt>
                <c:pt idx="438">
                  <c:v>0.72230000000000005</c:v>
                </c:pt>
                <c:pt idx="439">
                  <c:v>0.7248</c:v>
                </c:pt>
                <c:pt idx="440">
                  <c:v>0.72719999999999996</c:v>
                </c:pt>
                <c:pt idx="441">
                  <c:v>0.72929999999999995</c:v>
                </c:pt>
                <c:pt idx="442">
                  <c:v>0.73099999999999998</c:v>
                </c:pt>
                <c:pt idx="443">
                  <c:v>0.73219999999999996</c:v>
                </c:pt>
                <c:pt idx="444">
                  <c:v>0.73309999999999997</c:v>
                </c:pt>
                <c:pt idx="445">
                  <c:v>0.73380000000000001</c:v>
                </c:pt>
                <c:pt idx="446">
                  <c:v>0.73470000000000002</c:v>
                </c:pt>
                <c:pt idx="447">
                  <c:v>0.73580000000000001</c:v>
                </c:pt>
                <c:pt idx="448">
                  <c:v>0.73699999999999999</c:v>
                </c:pt>
                <c:pt idx="449">
                  <c:v>0.73819999999999997</c:v>
                </c:pt>
                <c:pt idx="450">
                  <c:v>0.73950000000000005</c:v>
                </c:pt>
                <c:pt idx="451">
                  <c:v>0.74080000000000001</c:v>
                </c:pt>
                <c:pt idx="452">
                  <c:v>0.74219999999999997</c:v>
                </c:pt>
                <c:pt idx="453">
                  <c:v>0.74360000000000004</c:v>
                </c:pt>
                <c:pt idx="454">
                  <c:v>0.745</c:v>
                </c:pt>
                <c:pt idx="455">
                  <c:v>0.74629999999999996</c:v>
                </c:pt>
                <c:pt idx="456">
                  <c:v>0.74780000000000002</c:v>
                </c:pt>
                <c:pt idx="457">
                  <c:v>0.74939999999999996</c:v>
                </c:pt>
                <c:pt idx="458">
                  <c:v>0.75119999999999998</c:v>
                </c:pt>
                <c:pt idx="459">
                  <c:v>0.75309999999999999</c:v>
                </c:pt>
                <c:pt idx="460">
                  <c:v>0.75509999999999999</c:v>
                </c:pt>
                <c:pt idx="461">
                  <c:v>0.75729999999999997</c:v>
                </c:pt>
                <c:pt idx="462">
                  <c:v>0.75970000000000004</c:v>
                </c:pt>
                <c:pt idx="463">
                  <c:v>0.76229999999999998</c:v>
                </c:pt>
                <c:pt idx="464">
                  <c:v>0.76490000000000002</c:v>
                </c:pt>
                <c:pt idx="465">
                  <c:v>0.76739999999999997</c:v>
                </c:pt>
                <c:pt idx="466">
                  <c:v>0.76959999999999995</c:v>
                </c:pt>
                <c:pt idx="467">
                  <c:v>0.77170000000000005</c:v>
                </c:pt>
                <c:pt idx="468">
                  <c:v>0.7732</c:v>
                </c:pt>
                <c:pt idx="469">
                  <c:v>0.77429999999999999</c:v>
                </c:pt>
                <c:pt idx="470">
                  <c:v>0.77449999999999997</c:v>
                </c:pt>
                <c:pt idx="471">
                  <c:v>0.77190000000000003</c:v>
                </c:pt>
                <c:pt idx="472">
                  <c:v>0.77049999999999996</c:v>
                </c:pt>
                <c:pt idx="473">
                  <c:v>0.77059999999999995</c:v>
                </c:pt>
                <c:pt idx="474">
                  <c:v>0.77159999999999995</c:v>
                </c:pt>
                <c:pt idx="475">
                  <c:v>0.77270000000000005</c:v>
                </c:pt>
                <c:pt idx="476">
                  <c:v>0.77390000000000003</c:v>
                </c:pt>
                <c:pt idx="477">
                  <c:v>0.77500000000000002</c:v>
                </c:pt>
                <c:pt idx="478">
                  <c:v>0.7762</c:v>
                </c:pt>
                <c:pt idx="479">
                  <c:v>0.77739999999999998</c:v>
                </c:pt>
                <c:pt idx="480">
                  <c:v>0.77580000000000005</c:v>
                </c:pt>
                <c:pt idx="481">
                  <c:v>0.77459999999999996</c:v>
                </c:pt>
                <c:pt idx="482">
                  <c:v>0.77510000000000001</c:v>
                </c:pt>
                <c:pt idx="483">
                  <c:v>0.77659999999999996</c:v>
                </c:pt>
                <c:pt idx="484">
                  <c:v>0.77839999999999998</c:v>
                </c:pt>
                <c:pt idx="485">
                  <c:v>0.78</c:v>
                </c:pt>
                <c:pt idx="486">
                  <c:v>0.78139999999999998</c:v>
                </c:pt>
                <c:pt idx="487">
                  <c:v>0.78269999999999995</c:v>
                </c:pt>
                <c:pt idx="488">
                  <c:v>0.78420000000000001</c:v>
                </c:pt>
                <c:pt idx="489">
                  <c:v>0.78539999999999999</c:v>
                </c:pt>
                <c:pt idx="490">
                  <c:v>0.78659999999999997</c:v>
                </c:pt>
                <c:pt idx="491">
                  <c:v>0.78779999999999994</c:v>
                </c:pt>
                <c:pt idx="492">
                  <c:v>0.78920000000000001</c:v>
                </c:pt>
                <c:pt idx="493">
                  <c:v>0.79059999999999997</c:v>
                </c:pt>
                <c:pt idx="494">
                  <c:v>0.7923</c:v>
                </c:pt>
                <c:pt idx="495">
                  <c:v>0.79379999999999995</c:v>
                </c:pt>
                <c:pt idx="496">
                  <c:v>0.7954</c:v>
                </c:pt>
                <c:pt idx="497">
                  <c:v>0.79549999999999998</c:v>
                </c:pt>
                <c:pt idx="498">
                  <c:v>0.78120000000000001</c:v>
                </c:pt>
                <c:pt idx="499">
                  <c:v>0.77100000000000002</c:v>
                </c:pt>
                <c:pt idx="500">
                  <c:v>0.76929999999999998</c:v>
                </c:pt>
                <c:pt idx="501">
                  <c:v>0.7712</c:v>
                </c:pt>
                <c:pt idx="502">
                  <c:v>0.77339999999999998</c:v>
                </c:pt>
                <c:pt idx="503">
                  <c:v>0.77559999999999996</c:v>
                </c:pt>
                <c:pt idx="504">
                  <c:v>0.77759999999999996</c:v>
                </c:pt>
                <c:pt idx="505">
                  <c:v>0.77969999999999995</c:v>
                </c:pt>
                <c:pt idx="506">
                  <c:v>0.78200000000000003</c:v>
                </c:pt>
                <c:pt idx="507">
                  <c:v>0.7843</c:v>
                </c:pt>
                <c:pt idx="508">
                  <c:v>0.78700000000000003</c:v>
                </c:pt>
                <c:pt idx="509">
                  <c:v>0.78920000000000001</c:v>
                </c:pt>
                <c:pt idx="510">
                  <c:v>0.79090000000000005</c:v>
                </c:pt>
                <c:pt idx="511">
                  <c:v>0.79220000000000002</c:v>
                </c:pt>
                <c:pt idx="512">
                  <c:v>0.79330000000000001</c:v>
                </c:pt>
                <c:pt idx="513">
                  <c:v>0.79420000000000002</c:v>
                </c:pt>
                <c:pt idx="514">
                  <c:v>0.79500000000000004</c:v>
                </c:pt>
                <c:pt idx="515">
                  <c:v>0.79579999999999995</c:v>
                </c:pt>
                <c:pt idx="516">
                  <c:v>0.79690000000000005</c:v>
                </c:pt>
                <c:pt idx="517">
                  <c:v>0.79810000000000003</c:v>
                </c:pt>
                <c:pt idx="518">
                  <c:v>0.79930000000000001</c:v>
                </c:pt>
                <c:pt idx="519">
                  <c:v>0.80059999999999998</c:v>
                </c:pt>
                <c:pt idx="520">
                  <c:v>0.80189999999999995</c:v>
                </c:pt>
                <c:pt idx="521">
                  <c:v>0.80320000000000003</c:v>
                </c:pt>
                <c:pt idx="522">
                  <c:v>0.80459999999999998</c:v>
                </c:pt>
                <c:pt idx="523">
                  <c:v>0.80610000000000004</c:v>
                </c:pt>
                <c:pt idx="524">
                  <c:v>0.80779999999999996</c:v>
                </c:pt>
                <c:pt idx="525">
                  <c:v>0.8095</c:v>
                </c:pt>
                <c:pt idx="526">
                  <c:v>0.81120000000000003</c:v>
                </c:pt>
                <c:pt idx="527">
                  <c:v>0.81320000000000003</c:v>
                </c:pt>
                <c:pt idx="528">
                  <c:v>0.81520000000000004</c:v>
                </c:pt>
                <c:pt idx="529">
                  <c:v>0.81740000000000002</c:v>
                </c:pt>
                <c:pt idx="530">
                  <c:v>0.81979999999999997</c:v>
                </c:pt>
                <c:pt idx="531">
                  <c:v>0.82230000000000003</c:v>
                </c:pt>
                <c:pt idx="532">
                  <c:v>0.82479999999999998</c:v>
                </c:pt>
                <c:pt idx="533">
                  <c:v>0.82730000000000004</c:v>
                </c:pt>
                <c:pt idx="534">
                  <c:v>0.83</c:v>
                </c:pt>
                <c:pt idx="535">
                  <c:v>0.83230000000000004</c:v>
                </c:pt>
                <c:pt idx="536">
                  <c:v>0.83430000000000004</c:v>
                </c:pt>
                <c:pt idx="537">
                  <c:v>0.83579999999999999</c:v>
                </c:pt>
                <c:pt idx="538">
                  <c:v>0.83709999999999996</c:v>
                </c:pt>
                <c:pt idx="539">
                  <c:v>0.83809999999999996</c:v>
                </c:pt>
                <c:pt idx="540">
                  <c:v>0.83919999999999995</c:v>
                </c:pt>
                <c:pt idx="541">
                  <c:v>0.84030000000000005</c:v>
                </c:pt>
                <c:pt idx="542">
                  <c:v>0.84160000000000001</c:v>
                </c:pt>
                <c:pt idx="543">
                  <c:v>0.84299999999999997</c:v>
                </c:pt>
                <c:pt idx="544">
                  <c:v>0.84450000000000003</c:v>
                </c:pt>
                <c:pt idx="545">
                  <c:v>0.84619999999999995</c:v>
                </c:pt>
                <c:pt idx="546">
                  <c:v>0.8478</c:v>
                </c:pt>
                <c:pt idx="547">
                  <c:v>0.84919999999999995</c:v>
                </c:pt>
                <c:pt idx="548">
                  <c:v>0.85060000000000002</c:v>
                </c:pt>
                <c:pt idx="549">
                  <c:v>0.85189999999999999</c:v>
                </c:pt>
                <c:pt idx="550">
                  <c:v>0.85329999999999995</c:v>
                </c:pt>
                <c:pt idx="551">
                  <c:v>0.8548</c:v>
                </c:pt>
                <c:pt idx="552">
                  <c:v>0.85640000000000005</c:v>
                </c:pt>
                <c:pt idx="553">
                  <c:v>0.85819999999999996</c:v>
                </c:pt>
                <c:pt idx="554">
                  <c:v>0.86</c:v>
                </c:pt>
                <c:pt idx="555">
                  <c:v>0.8619</c:v>
                </c:pt>
                <c:pt idx="556">
                  <c:v>0.8639</c:v>
                </c:pt>
                <c:pt idx="557">
                  <c:v>0.86580000000000001</c:v>
                </c:pt>
                <c:pt idx="558">
                  <c:v>0.86750000000000005</c:v>
                </c:pt>
                <c:pt idx="559">
                  <c:v>0.86919999999999997</c:v>
                </c:pt>
                <c:pt idx="560">
                  <c:v>0.87070000000000003</c:v>
                </c:pt>
                <c:pt idx="561">
                  <c:v>0.87209999999999999</c:v>
                </c:pt>
                <c:pt idx="562">
                  <c:v>0.87350000000000005</c:v>
                </c:pt>
                <c:pt idx="563">
                  <c:v>0.875</c:v>
                </c:pt>
                <c:pt idx="564">
                  <c:v>0.87649999999999995</c:v>
                </c:pt>
                <c:pt idx="565">
                  <c:v>0.87809999999999999</c:v>
                </c:pt>
                <c:pt idx="566">
                  <c:v>0.87990000000000002</c:v>
                </c:pt>
                <c:pt idx="567">
                  <c:v>0.88160000000000005</c:v>
                </c:pt>
                <c:pt idx="568">
                  <c:v>0.88319999999999999</c:v>
                </c:pt>
                <c:pt idx="569">
                  <c:v>0.88490000000000002</c:v>
                </c:pt>
                <c:pt idx="570">
                  <c:v>0.88660000000000005</c:v>
                </c:pt>
                <c:pt idx="571">
                  <c:v>0.88849999999999996</c:v>
                </c:pt>
                <c:pt idx="572">
                  <c:v>0.89049999999999996</c:v>
                </c:pt>
                <c:pt idx="573">
                  <c:v>0.89229999999999998</c:v>
                </c:pt>
                <c:pt idx="574">
                  <c:v>0.89290000000000003</c:v>
                </c:pt>
                <c:pt idx="575">
                  <c:v>0.89439999999999997</c:v>
                </c:pt>
                <c:pt idx="576">
                  <c:v>0.89680000000000004</c:v>
                </c:pt>
                <c:pt idx="577">
                  <c:v>0.89959999999999996</c:v>
                </c:pt>
                <c:pt idx="578">
                  <c:v>0.90229999999999999</c:v>
                </c:pt>
                <c:pt idx="579">
                  <c:v>0.9042</c:v>
                </c:pt>
                <c:pt idx="580">
                  <c:v>0.90549999999999997</c:v>
                </c:pt>
                <c:pt idx="581">
                  <c:v>0.90639999999999998</c:v>
                </c:pt>
                <c:pt idx="582">
                  <c:v>0.9073</c:v>
                </c:pt>
                <c:pt idx="583">
                  <c:v>0.90790000000000004</c:v>
                </c:pt>
                <c:pt idx="584">
                  <c:v>0.90869999999999995</c:v>
                </c:pt>
                <c:pt idx="585">
                  <c:v>0.90959999999999996</c:v>
                </c:pt>
                <c:pt idx="586">
                  <c:v>0.91069999999999995</c:v>
                </c:pt>
                <c:pt idx="587">
                  <c:v>0.91190000000000004</c:v>
                </c:pt>
                <c:pt idx="588">
                  <c:v>0.9133</c:v>
                </c:pt>
                <c:pt idx="589">
                  <c:v>0.9143</c:v>
                </c:pt>
                <c:pt idx="590">
                  <c:v>0.9153</c:v>
                </c:pt>
                <c:pt idx="591">
                  <c:v>0.91620000000000001</c:v>
                </c:pt>
                <c:pt idx="592">
                  <c:v>0.91749999999999998</c:v>
                </c:pt>
                <c:pt idx="593">
                  <c:v>0.91849999999999998</c:v>
                </c:pt>
                <c:pt idx="594">
                  <c:v>0.91969999999999996</c:v>
                </c:pt>
                <c:pt idx="595">
                  <c:v>0.92110000000000003</c:v>
                </c:pt>
                <c:pt idx="596">
                  <c:v>0.92259999999999998</c:v>
                </c:pt>
                <c:pt idx="597">
                  <c:v>0.92420000000000002</c:v>
                </c:pt>
                <c:pt idx="598">
                  <c:v>0.92630000000000001</c:v>
                </c:pt>
                <c:pt idx="599">
                  <c:v>0.92849999999999999</c:v>
                </c:pt>
                <c:pt idx="600">
                  <c:v>0.93079999999999996</c:v>
                </c:pt>
                <c:pt idx="601">
                  <c:v>0.93320000000000003</c:v>
                </c:pt>
                <c:pt idx="602">
                  <c:v>0.93579999999999997</c:v>
                </c:pt>
                <c:pt idx="603">
                  <c:v>0.93840000000000001</c:v>
                </c:pt>
                <c:pt idx="604">
                  <c:v>0.94069999999999998</c:v>
                </c:pt>
                <c:pt idx="605">
                  <c:v>0.9425</c:v>
                </c:pt>
                <c:pt idx="606">
                  <c:v>0.94369999999999998</c:v>
                </c:pt>
                <c:pt idx="607">
                  <c:v>0.94479999999999997</c:v>
                </c:pt>
                <c:pt idx="608">
                  <c:v>0.94579999999999997</c:v>
                </c:pt>
                <c:pt idx="609">
                  <c:v>0.94679999999999997</c:v>
                </c:pt>
                <c:pt idx="610">
                  <c:v>0.94789999999999996</c:v>
                </c:pt>
                <c:pt idx="611">
                  <c:v>0.94910000000000005</c:v>
                </c:pt>
                <c:pt idx="612">
                  <c:v>0.95040000000000002</c:v>
                </c:pt>
                <c:pt idx="613">
                  <c:v>0.95179999999999998</c:v>
                </c:pt>
                <c:pt idx="614">
                  <c:v>0.95320000000000005</c:v>
                </c:pt>
                <c:pt idx="615">
                  <c:v>0.9546</c:v>
                </c:pt>
                <c:pt idx="616">
                  <c:v>0.95609999999999995</c:v>
                </c:pt>
                <c:pt idx="617">
                  <c:v>0.95730000000000004</c:v>
                </c:pt>
                <c:pt idx="618">
                  <c:v>0.9587</c:v>
                </c:pt>
                <c:pt idx="619">
                  <c:v>0.96</c:v>
                </c:pt>
                <c:pt idx="620">
                  <c:v>0.96150000000000002</c:v>
                </c:pt>
                <c:pt idx="621">
                  <c:v>0.96299999999999997</c:v>
                </c:pt>
                <c:pt idx="622">
                  <c:v>0.96450000000000002</c:v>
                </c:pt>
                <c:pt idx="623">
                  <c:v>0.96619999999999995</c:v>
                </c:pt>
                <c:pt idx="624">
                  <c:v>0.96789999999999998</c:v>
                </c:pt>
                <c:pt idx="625">
                  <c:v>0.96970000000000001</c:v>
                </c:pt>
                <c:pt idx="626">
                  <c:v>0.97150000000000003</c:v>
                </c:pt>
                <c:pt idx="627">
                  <c:v>0.97319999999999995</c:v>
                </c:pt>
                <c:pt idx="628">
                  <c:v>0.97489999999999999</c:v>
                </c:pt>
                <c:pt idx="629">
                  <c:v>0.97640000000000005</c:v>
                </c:pt>
                <c:pt idx="630">
                  <c:v>0.9778</c:v>
                </c:pt>
                <c:pt idx="631">
                  <c:v>0.97909999999999997</c:v>
                </c:pt>
                <c:pt idx="632">
                  <c:v>0.98050000000000004</c:v>
                </c:pt>
                <c:pt idx="633">
                  <c:v>0.98199999999999998</c:v>
                </c:pt>
                <c:pt idx="634">
                  <c:v>0.98360000000000003</c:v>
                </c:pt>
                <c:pt idx="635">
                  <c:v>0.98519999999999996</c:v>
                </c:pt>
                <c:pt idx="636">
                  <c:v>0.98550000000000004</c:v>
                </c:pt>
                <c:pt idx="637">
                  <c:v>0.94350000000000001</c:v>
                </c:pt>
                <c:pt idx="638">
                  <c:v>0.90429999999999999</c:v>
                </c:pt>
                <c:pt idx="639">
                  <c:v>0.89159999999999995</c:v>
                </c:pt>
                <c:pt idx="640">
                  <c:v>0.8921</c:v>
                </c:pt>
                <c:pt idx="641">
                  <c:v>0.89539999999999997</c:v>
                </c:pt>
                <c:pt idx="642">
                  <c:v>0.89800000000000002</c:v>
                </c:pt>
                <c:pt idx="643">
                  <c:v>0.9</c:v>
                </c:pt>
                <c:pt idx="644">
                  <c:v>0.90190000000000003</c:v>
                </c:pt>
                <c:pt idx="645">
                  <c:v>0.90410000000000001</c:v>
                </c:pt>
                <c:pt idx="646">
                  <c:v>0.90639999999999998</c:v>
                </c:pt>
                <c:pt idx="647">
                  <c:v>0.90839999999999999</c:v>
                </c:pt>
                <c:pt idx="648">
                  <c:v>0.91</c:v>
                </c:pt>
                <c:pt idx="649">
                  <c:v>0.91090000000000004</c:v>
                </c:pt>
                <c:pt idx="650">
                  <c:v>0.91159999999999997</c:v>
                </c:pt>
                <c:pt idx="651">
                  <c:v>0.91220000000000001</c:v>
                </c:pt>
                <c:pt idx="652">
                  <c:v>0.91279999999999994</c:v>
                </c:pt>
                <c:pt idx="653">
                  <c:v>0.91359999999999997</c:v>
                </c:pt>
                <c:pt idx="654">
                  <c:v>0.91449999999999998</c:v>
                </c:pt>
                <c:pt idx="655">
                  <c:v>0.91539999999999999</c:v>
                </c:pt>
                <c:pt idx="656">
                  <c:v>0.91659999999999997</c:v>
                </c:pt>
                <c:pt idx="657">
                  <c:v>0.91769999999999996</c:v>
                </c:pt>
                <c:pt idx="658">
                  <c:v>0.91879999999999995</c:v>
                </c:pt>
                <c:pt idx="659">
                  <c:v>0.91979999999999995</c:v>
                </c:pt>
                <c:pt idx="660">
                  <c:v>0.92090000000000005</c:v>
                </c:pt>
                <c:pt idx="661">
                  <c:v>0.92190000000000005</c:v>
                </c:pt>
                <c:pt idx="662">
                  <c:v>0.92300000000000004</c:v>
                </c:pt>
                <c:pt idx="663">
                  <c:v>0.9244</c:v>
                </c:pt>
                <c:pt idx="664">
                  <c:v>0.92600000000000005</c:v>
                </c:pt>
                <c:pt idx="665">
                  <c:v>0.92759999999999998</c:v>
                </c:pt>
                <c:pt idx="666">
                  <c:v>0.92920000000000003</c:v>
                </c:pt>
                <c:pt idx="667">
                  <c:v>0.84860000000000002</c:v>
                </c:pt>
                <c:pt idx="668">
                  <c:v>0.73170000000000002</c:v>
                </c:pt>
                <c:pt idx="669">
                  <c:v>0.68120000000000003</c:v>
                </c:pt>
                <c:pt idx="670">
                  <c:v>0.67469999999999997</c:v>
                </c:pt>
                <c:pt idx="671">
                  <c:v>0.6804</c:v>
                </c:pt>
                <c:pt idx="672">
                  <c:v>0.68500000000000005</c:v>
                </c:pt>
                <c:pt idx="673">
                  <c:v>0.68710000000000004</c:v>
                </c:pt>
                <c:pt idx="674">
                  <c:v>0.68779999999999997</c:v>
                </c:pt>
                <c:pt idx="675">
                  <c:v>0.68820000000000003</c:v>
                </c:pt>
                <c:pt idx="676">
                  <c:v>0.68859999999999999</c:v>
                </c:pt>
                <c:pt idx="677">
                  <c:v>0.68920000000000003</c:v>
                </c:pt>
                <c:pt idx="678">
                  <c:v>0.68989999999999996</c:v>
                </c:pt>
                <c:pt idx="679">
                  <c:v>0.69069999999999998</c:v>
                </c:pt>
                <c:pt idx="680">
                  <c:v>0.69159999999999999</c:v>
                </c:pt>
                <c:pt idx="681">
                  <c:v>0.69259999999999999</c:v>
                </c:pt>
                <c:pt idx="682">
                  <c:v>0.69379999999999997</c:v>
                </c:pt>
                <c:pt idx="683">
                  <c:v>0.69489999999999996</c:v>
                </c:pt>
                <c:pt idx="684">
                  <c:v>0.69599999999999995</c:v>
                </c:pt>
                <c:pt idx="685">
                  <c:v>0.69720000000000004</c:v>
                </c:pt>
                <c:pt idx="686">
                  <c:v>0.69820000000000004</c:v>
                </c:pt>
                <c:pt idx="687">
                  <c:v>0.69930000000000003</c:v>
                </c:pt>
                <c:pt idx="688">
                  <c:v>0.70050000000000001</c:v>
                </c:pt>
                <c:pt idx="689">
                  <c:v>0.7016</c:v>
                </c:pt>
                <c:pt idx="690">
                  <c:v>0.70279999999999998</c:v>
                </c:pt>
                <c:pt idx="691">
                  <c:v>0.70430000000000004</c:v>
                </c:pt>
                <c:pt idx="692">
                  <c:v>0.70579999999999998</c:v>
                </c:pt>
                <c:pt idx="693">
                  <c:v>0.70740000000000003</c:v>
                </c:pt>
                <c:pt idx="694">
                  <c:v>0.70879999999999999</c:v>
                </c:pt>
                <c:pt idx="695">
                  <c:v>0.71009999999999995</c:v>
                </c:pt>
                <c:pt idx="696">
                  <c:v>0.71130000000000004</c:v>
                </c:pt>
                <c:pt idx="697">
                  <c:v>0.71240000000000003</c:v>
                </c:pt>
                <c:pt idx="698">
                  <c:v>0.71350000000000002</c:v>
                </c:pt>
                <c:pt idx="699">
                  <c:v>0.71460000000000001</c:v>
                </c:pt>
                <c:pt idx="700">
                  <c:v>0.71579999999999999</c:v>
                </c:pt>
                <c:pt idx="701">
                  <c:v>0.71689999999999998</c:v>
                </c:pt>
                <c:pt idx="702">
                  <c:v>0.71809999999999996</c:v>
                </c:pt>
                <c:pt idx="703">
                  <c:v>0.71940000000000004</c:v>
                </c:pt>
                <c:pt idx="704">
                  <c:v>0.72060000000000002</c:v>
                </c:pt>
                <c:pt idx="705">
                  <c:v>0.72199999999999998</c:v>
                </c:pt>
                <c:pt idx="706">
                  <c:v>0.72340000000000004</c:v>
                </c:pt>
                <c:pt idx="707">
                  <c:v>0.7248</c:v>
                </c:pt>
                <c:pt idx="708">
                  <c:v>0.72619999999999996</c:v>
                </c:pt>
                <c:pt idx="709">
                  <c:v>0.72770000000000001</c:v>
                </c:pt>
                <c:pt idx="710">
                  <c:v>0.72909999999999997</c:v>
                </c:pt>
                <c:pt idx="711">
                  <c:v>0.73070000000000002</c:v>
                </c:pt>
                <c:pt idx="712">
                  <c:v>0.73219999999999996</c:v>
                </c:pt>
                <c:pt idx="713">
                  <c:v>0.7339</c:v>
                </c:pt>
                <c:pt idx="714">
                  <c:v>0.7359</c:v>
                </c:pt>
                <c:pt idx="715">
                  <c:v>0.7379</c:v>
                </c:pt>
                <c:pt idx="716">
                  <c:v>0.73970000000000002</c:v>
                </c:pt>
                <c:pt idx="717">
                  <c:v>0.74109999999999998</c:v>
                </c:pt>
                <c:pt idx="718">
                  <c:v>0.73609999999999998</c:v>
                </c:pt>
                <c:pt idx="719">
                  <c:v>0.72430000000000005</c:v>
                </c:pt>
                <c:pt idx="720">
                  <c:v>0.71889999999999998</c:v>
                </c:pt>
                <c:pt idx="721">
                  <c:v>0.71840000000000004</c:v>
                </c:pt>
                <c:pt idx="722">
                  <c:v>0.71950000000000003</c:v>
                </c:pt>
                <c:pt idx="723">
                  <c:v>0.72050000000000003</c:v>
                </c:pt>
                <c:pt idx="724">
                  <c:v>0.72130000000000005</c:v>
                </c:pt>
                <c:pt idx="725">
                  <c:v>0.72209999999999996</c:v>
                </c:pt>
                <c:pt idx="726">
                  <c:v>0.72289999999999999</c:v>
                </c:pt>
                <c:pt idx="727">
                  <c:v>0.72370000000000001</c:v>
                </c:pt>
                <c:pt idx="728">
                  <c:v>0.72460000000000002</c:v>
                </c:pt>
                <c:pt idx="729">
                  <c:v>0.72550000000000003</c:v>
                </c:pt>
                <c:pt idx="730">
                  <c:v>0.72640000000000005</c:v>
                </c:pt>
                <c:pt idx="731">
                  <c:v>0.72750000000000004</c:v>
                </c:pt>
                <c:pt idx="732">
                  <c:v>0.7288</c:v>
                </c:pt>
                <c:pt idx="733">
                  <c:v>0.73009999999999997</c:v>
                </c:pt>
                <c:pt idx="734">
                  <c:v>0.73150000000000004</c:v>
                </c:pt>
                <c:pt idx="735">
                  <c:v>0.73319999999999996</c:v>
                </c:pt>
                <c:pt idx="736">
                  <c:v>0.7349</c:v>
                </c:pt>
                <c:pt idx="737">
                  <c:v>0.73670000000000002</c:v>
                </c:pt>
                <c:pt idx="738">
                  <c:v>0.73850000000000005</c:v>
                </c:pt>
                <c:pt idx="739">
                  <c:v>0.74039999999999995</c:v>
                </c:pt>
                <c:pt idx="740">
                  <c:v>0.74229999999999996</c:v>
                </c:pt>
                <c:pt idx="741">
                  <c:v>0.74399999999999999</c:v>
                </c:pt>
                <c:pt idx="742">
                  <c:v>0.74560000000000004</c:v>
                </c:pt>
                <c:pt idx="743">
                  <c:v>0.74690000000000001</c:v>
                </c:pt>
                <c:pt idx="744">
                  <c:v>0.748</c:v>
                </c:pt>
                <c:pt idx="745">
                  <c:v>0.74890000000000001</c:v>
                </c:pt>
                <c:pt idx="746">
                  <c:v>0.74960000000000004</c:v>
                </c:pt>
                <c:pt idx="747">
                  <c:v>0.75029999999999997</c:v>
                </c:pt>
                <c:pt idx="748">
                  <c:v>0.751</c:v>
                </c:pt>
                <c:pt idx="749">
                  <c:v>0.75170000000000003</c:v>
                </c:pt>
                <c:pt idx="750">
                  <c:v>0.75260000000000005</c:v>
                </c:pt>
                <c:pt idx="751">
                  <c:v>0.75319999999999998</c:v>
                </c:pt>
                <c:pt idx="752">
                  <c:v>0.75339999999999996</c:v>
                </c:pt>
                <c:pt idx="753">
                  <c:v>0.75360000000000005</c:v>
                </c:pt>
                <c:pt idx="754">
                  <c:v>0.75409999999999999</c:v>
                </c:pt>
                <c:pt idx="755">
                  <c:v>0.75480000000000003</c:v>
                </c:pt>
                <c:pt idx="756">
                  <c:v>0.75549999999999995</c:v>
                </c:pt>
                <c:pt idx="757">
                  <c:v>0.75629999999999997</c:v>
                </c:pt>
                <c:pt idx="758">
                  <c:v>0.75729999999999997</c:v>
                </c:pt>
                <c:pt idx="759">
                  <c:v>0.75829999999999997</c:v>
                </c:pt>
                <c:pt idx="760">
                  <c:v>0.75929999999999997</c:v>
                </c:pt>
                <c:pt idx="761">
                  <c:v>0.76039999999999996</c:v>
                </c:pt>
                <c:pt idx="762">
                  <c:v>0.76149999999999995</c:v>
                </c:pt>
                <c:pt idx="763">
                  <c:v>0.76280000000000003</c:v>
                </c:pt>
                <c:pt idx="764">
                  <c:v>0.76400000000000001</c:v>
                </c:pt>
                <c:pt idx="765">
                  <c:v>0.76519999999999999</c:v>
                </c:pt>
                <c:pt idx="766">
                  <c:v>0.76590000000000003</c:v>
                </c:pt>
                <c:pt idx="767">
                  <c:v>0.76649999999999996</c:v>
                </c:pt>
                <c:pt idx="768">
                  <c:v>0.76739999999999997</c:v>
                </c:pt>
                <c:pt idx="769">
                  <c:v>0.76829999999999998</c:v>
                </c:pt>
                <c:pt idx="770">
                  <c:v>0.76929999999999998</c:v>
                </c:pt>
                <c:pt idx="771">
                  <c:v>0.77039999999999997</c:v>
                </c:pt>
                <c:pt idx="772">
                  <c:v>0.77129999999999999</c:v>
                </c:pt>
                <c:pt idx="773">
                  <c:v>0.76839999999999997</c:v>
                </c:pt>
                <c:pt idx="774">
                  <c:v>0.75770000000000004</c:v>
                </c:pt>
                <c:pt idx="775">
                  <c:v>0.75119999999999998</c:v>
                </c:pt>
                <c:pt idx="776">
                  <c:v>0.74929999999999997</c:v>
                </c:pt>
                <c:pt idx="777">
                  <c:v>0.74929999999999997</c:v>
                </c:pt>
                <c:pt idx="778">
                  <c:v>0.75</c:v>
                </c:pt>
                <c:pt idx="779">
                  <c:v>0.75060000000000004</c:v>
                </c:pt>
                <c:pt idx="780">
                  <c:v>0.75149999999999995</c:v>
                </c:pt>
                <c:pt idx="781">
                  <c:v>0.75260000000000005</c:v>
                </c:pt>
                <c:pt idx="782">
                  <c:v>0.75409999999999999</c:v>
                </c:pt>
                <c:pt idx="783">
                  <c:v>0.75590000000000002</c:v>
                </c:pt>
                <c:pt idx="784">
                  <c:v>0.75760000000000005</c:v>
                </c:pt>
                <c:pt idx="785">
                  <c:v>0.75919999999999999</c:v>
                </c:pt>
                <c:pt idx="786">
                  <c:v>0.76019999999999999</c:v>
                </c:pt>
                <c:pt idx="787">
                  <c:v>0.76090000000000002</c:v>
                </c:pt>
                <c:pt idx="788">
                  <c:v>0.7611</c:v>
                </c:pt>
                <c:pt idx="789">
                  <c:v>0.76139999999999997</c:v>
                </c:pt>
                <c:pt idx="790">
                  <c:v>0.76139999999999997</c:v>
                </c:pt>
                <c:pt idx="791">
                  <c:v>0.7601</c:v>
                </c:pt>
                <c:pt idx="792">
                  <c:v>0.75680000000000003</c:v>
                </c:pt>
                <c:pt idx="793">
                  <c:v>0.755</c:v>
                </c:pt>
                <c:pt idx="794">
                  <c:v>0.75470000000000004</c:v>
                </c:pt>
                <c:pt idx="795">
                  <c:v>0.75509999999999999</c:v>
                </c:pt>
                <c:pt idx="796">
                  <c:v>0.75460000000000005</c:v>
                </c:pt>
                <c:pt idx="797">
                  <c:v>0.75319999999999998</c:v>
                </c:pt>
                <c:pt idx="798">
                  <c:v>0.752</c:v>
                </c:pt>
                <c:pt idx="799">
                  <c:v>0.75170000000000003</c:v>
                </c:pt>
                <c:pt idx="800">
                  <c:v>0.752</c:v>
                </c:pt>
                <c:pt idx="801">
                  <c:v>0.75249999999999995</c:v>
                </c:pt>
                <c:pt idx="802">
                  <c:v>0.75319999999999998</c:v>
                </c:pt>
                <c:pt idx="803">
                  <c:v>0.75409999999999999</c:v>
                </c:pt>
                <c:pt idx="804">
                  <c:v>0.75509999999999999</c:v>
                </c:pt>
                <c:pt idx="805">
                  <c:v>0.75639999999999996</c:v>
                </c:pt>
                <c:pt idx="806">
                  <c:v>0.75780000000000003</c:v>
                </c:pt>
                <c:pt idx="807">
                  <c:v>0.75919999999999999</c:v>
                </c:pt>
                <c:pt idx="808">
                  <c:v>0.76070000000000004</c:v>
                </c:pt>
                <c:pt idx="809">
                  <c:v>0.76239999999999997</c:v>
                </c:pt>
                <c:pt idx="810">
                  <c:v>0.7641</c:v>
                </c:pt>
                <c:pt idx="811">
                  <c:v>0.71840000000000004</c:v>
                </c:pt>
                <c:pt idx="812">
                  <c:v>0.58689999999999998</c:v>
                </c:pt>
                <c:pt idx="813">
                  <c:v>0.45610000000000001</c:v>
                </c:pt>
                <c:pt idx="814">
                  <c:v>0.4481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3-29EE-FC48-B5B8-7AA804232116}"/>
            </c:ext>
          </c:extLst>
        </c:ser>
        <c:ser>
          <c:idx val="4"/>
          <c:order val="4"/>
          <c:tx>
            <c:v>Specimen 5</c:v>
          </c:tx>
          <c:spPr>
            <a:ln w="22225" cap="rnd">
              <a:solidFill>
                <a:srgbClr val="00B050"/>
              </a:solidFill>
              <a:round/>
            </a:ln>
            <a:effectLst/>
          </c:spPr>
          <c:marker>
            <c:symbol val="none"/>
          </c:marker>
          <c:xVal>
            <c:numRef>
              <c:f>Sheet1!$A$1:$A$2016</c:f>
              <c:numCache>
                <c:formatCode>General</c:formatCode>
                <c:ptCount val="201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1E-4</c:v>
                </c:pt>
                <c:pt idx="6">
                  <c:v>1E-4</c:v>
                </c:pt>
                <c:pt idx="7">
                  <c:v>1E-4</c:v>
                </c:pt>
                <c:pt idx="8">
                  <c:v>2.0000000000000001E-4</c:v>
                </c:pt>
                <c:pt idx="9">
                  <c:v>2.0000000000000001E-4</c:v>
                </c:pt>
                <c:pt idx="10">
                  <c:v>2.9999999999999997E-4</c:v>
                </c:pt>
                <c:pt idx="11">
                  <c:v>4.0000000000000002E-4</c:v>
                </c:pt>
                <c:pt idx="12">
                  <c:v>5.0000000000000001E-4</c:v>
                </c:pt>
                <c:pt idx="13">
                  <c:v>5.9999999999999995E-4</c:v>
                </c:pt>
                <c:pt idx="14">
                  <c:v>6.9999999999999999E-4</c:v>
                </c:pt>
                <c:pt idx="15">
                  <c:v>1E-3</c:v>
                </c:pt>
                <c:pt idx="16">
                  <c:v>1.2999999999999999E-3</c:v>
                </c:pt>
                <c:pt idx="17">
                  <c:v>1.6000000000000001E-3</c:v>
                </c:pt>
                <c:pt idx="18">
                  <c:v>2.0999999999999999E-3</c:v>
                </c:pt>
                <c:pt idx="19">
                  <c:v>2.5000000000000001E-3</c:v>
                </c:pt>
                <c:pt idx="20">
                  <c:v>2.8E-3</c:v>
                </c:pt>
                <c:pt idx="21">
                  <c:v>3.0999999999999999E-3</c:v>
                </c:pt>
                <c:pt idx="22">
                  <c:v>3.2000000000000002E-3</c:v>
                </c:pt>
                <c:pt idx="23">
                  <c:v>3.3E-3</c:v>
                </c:pt>
                <c:pt idx="24">
                  <c:v>3.3999999999999998E-3</c:v>
                </c:pt>
                <c:pt idx="25">
                  <c:v>3.5000000000000001E-3</c:v>
                </c:pt>
                <c:pt idx="26">
                  <c:v>3.5999999999999999E-3</c:v>
                </c:pt>
                <c:pt idx="27">
                  <c:v>3.8E-3</c:v>
                </c:pt>
                <c:pt idx="28">
                  <c:v>3.8999999999999998E-3</c:v>
                </c:pt>
                <c:pt idx="29">
                  <c:v>4.1000000000000003E-3</c:v>
                </c:pt>
                <c:pt idx="30">
                  <c:v>4.1999999999999997E-3</c:v>
                </c:pt>
                <c:pt idx="31">
                  <c:v>4.4000000000000003E-3</c:v>
                </c:pt>
                <c:pt idx="32">
                  <c:v>4.5999999999999999E-3</c:v>
                </c:pt>
                <c:pt idx="33">
                  <c:v>4.7000000000000002E-3</c:v>
                </c:pt>
                <c:pt idx="34">
                  <c:v>4.8999999999999998E-3</c:v>
                </c:pt>
                <c:pt idx="35">
                  <c:v>5.1999999999999998E-3</c:v>
                </c:pt>
                <c:pt idx="36">
                  <c:v>5.4000000000000003E-3</c:v>
                </c:pt>
                <c:pt idx="37">
                  <c:v>5.5999999999999999E-3</c:v>
                </c:pt>
                <c:pt idx="38">
                  <c:v>5.8999999999999999E-3</c:v>
                </c:pt>
                <c:pt idx="39">
                  <c:v>6.1000000000000004E-3</c:v>
                </c:pt>
                <c:pt idx="40">
                  <c:v>6.3E-3</c:v>
                </c:pt>
                <c:pt idx="41">
                  <c:v>6.4999999999999997E-3</c:v>
                </c:pt>
                <c:pt idx="42">
                  <c:v>6.7000000000000002E-3</c:v>
                </c:pt>
                <c:pt idx="43">
                  <c:v>6.7999999999999996E-3</c:v>
                </c:pt>
                <c:pt idx="44">
                  <c:v>6.8999999999999999E-3</c:v>
                </c:pt>
                <c:pt idx="45">
                  <c:v>7.0000000000000001E-3</c:v>
                </c:pt>
                <c:pt idx="46">
                  <c:v>7.1999999999999998E-3</c:v>
                </c:pt>
                <c:pt idx="47">
                  <c:v>7.3000000000000001E-3</c:v>
                </c:pt>
                <c:pt idx="48">
                  <c:v>7.4999999999999997E-3</c:v>
                </c:pt>
                <c:pt idx="49">
                  <c:v>7.6E-3</c:v>
                </c:pt>
                <c:pt idx="50">
                  <c:v>7.7999999999999996E-3</c:v>
                </c:pt>
                <c:pt idx="51">
                  <c:v>7.9000000000000008E-3</c:v>
                </c:pt>
                <c:pt idx="52">
                  <c:v>8.0999999999999996E-3</c:v>
                </c:pt>
                <c:pt idx="53">
                  <c:v>8.2000000000000007E-3</c:v>
                </c:pt>
                <c:pt idx="54">
                  <c:v>8.3999999999999995E-3</c:v>
                </c:pt>
                <c:pt idx="55">
                  <c:v>8.5000000000000006E-3</c:v>
                </c:pt>
                <c:pt idx="56">
                  <c:v>8.6999999999999994E-3</c:v>
                </c:pt>
                <c:pt idx="57">
                  <c:v>8.8999999999999999E-3</c:v>
                </c:pt>
                <c:pt idx="58">
                  <c:v>8.9999999999999993E-3</c:v>
                </c:pt>
                <c:pt idx="59">
                  <c:v>9.1999999999999998E-3</c:v>
                </c:pt>
                <c:pt idx="60">
                  <c:v>9.4000000000000004E-3</c:v>
                </c:pt>
                <c:pt idx="61">
                  <c:v>9.5999999999999992E-3</c:v>
                </c:pt>
                <c:pt idx="62">
                  <c:v>9.7999999999999997E-3</c:v>
                </c:pt>
                <c:pt idx="63">
                  <c:v>9.9000000000000008E-3</c:v>
                </c:pt>
                <c:pt idx="64">
                  <c:v>1.01E-2</c:v>
                </c:pt>
                <c:pt idx="65">
                  <c:v>1.0200000000000001E-2</c:v>
                </c:pt>
                <c:pt idx="66">
                  <c:v>1.04E-2</c:v>
                </c:pt>
                <c:pt idx="67">
                  <c:v>1.0500000000000001E-2</c:v>
                </c:pt>
                <c:pt idx="68">
                  <c:v>1.0699999999999999E-2</c:v>
                </c:pt>
                <c:pt idx="69">
                  <c:v>1.0800000000000001E-2</c:v>
                </c:pt>
                <c:pt idx="70">
                  <c:v>1.0999999999999999E-2</c:v>
                </c:pt>
                <c:pt idx="71">
                  <c:v>1.12E-2</c:v>
                </c:pt>
                <c:pt idx="72">
                  <c:v>1.1299999999999999E-2</c:v>
                </c:pt>
                <c:pt idx="73">
                  <c:v>1.15E-2</c:v>
                </c:pt>
                <c:pt idx="74">
                  <c:v>1.17E-2</c:v>
                </c:pt>
                <c:pt idx="75">
                  <c:v>1.18E-2</c:v>
                </c:pt>
                <c:pt idx="76">
                  <c:v>1.2E-2</c:v>
                </c:pt>
                <c:pt idx="77">
                  <c:v>1.2200000000000001E-2</c:v>
                </c:pt>
                <c:pt idx="78">
                  <c:v>1.24E-2</c:v>
                </c:pt>
                <c:pt idx="79">
                  <c:v>1.26E-2</c:v>
                </c:pt>
                <c:pt idx="80">
                  <c:v>1.2800000000000001E-2</c:v>
                </c:pt>
                <c:pt idx="81">
                  <c:v>1.3100000000000001E-2</c:v>
                </c:pt>
                <c:pt idx="82">
                  <c:v>1.3299999999999999E-2</c:v>
                </c:pt>
                <c:pt idx="83">
                  <c:v>1.3599999999999999E-2</c:v>
                </c:pt>
                <c:pt idx="84">
                  <c:v>1.38E-2</c:v>
                </c:pt>
                <c:pt idx="85">
                  <c:v>1.3899999999999999E-2</c:v>
                </c:pt>
                <c:pt idx="86">
                  <c:v>1.41E-2</c:v>
                </c:pt>
                <c:pt idx="87">
                  <c:v>1.4200000000000001E-2</c:v>
                </c:pt>
                <c:pt idx="88">
                  <c:v>1.43E-2</c:v>
                </c:pt>
                <c:pt idx="89">
                  <c:v>1.44E-2</c:v>
                </c:pt>
                <c:pt idx="90">
                  <c:v>1.4500000000000001E-2</c:v>
                </c:pt>
                <c:pt idx="91">
                  <c:v>1.46E-2</c:v>
                </c:pt>
                <c:pt idx="92">
                  <c:v>1.47E-2</c:v>
                </c:pt>
                <c:pt idx="93">
                  <c:v>1.49E-2</c:v>
                </c:pt>
                <c:pt idx="94">
                  <c:v>1.4999999999999999E-2</c:v>
                </c:pt>
                <c:pt idx="95">
                  <c:v>1.5100000000000001E-2</c:v>
                </c:pt>
                <c:pt idx="96">
                  <c:v>1.5299999999999999E-2</c:v>
                </c:pt>
                <c:pt idx="97">
                  <c:v>1.54E-2</c:v>
                </c:pt>
                <c:pt idx="98">
                  <c:v>1.55E-2</c:v>
                </c:pt>
                <c:pt idx="99">
                  <c:v>1.5699999999999999E-2</c:v>
                </c:pt>
                <c:pt idx="100">
                  <c:v>1.5900000000000001E-2</c:v>
                </c:pt>
                <c:pt idx="101">
                  <c:v>1.6E-2</c:v>
                </c:pt>
                <c:pt idx="102">
                  <c:v>1.6199999999999999E-2</c:v>
                </c:pt>
                <c:pt idx="103">
                  <c:v>1.6400000000000001E-2</c:v>
                </c:pt>
                <c:pt idx="104">
                  <c:v>1.67E-2</c:v>
                </c:pt>
                <c:pt idx="105">
                  <c:v>1.6899999999999998E-2</c:v>
                </c:pt>
                <c:pt idx="106">
                  <c:v>1.7100000000000001E-2</c:v>
                </c:pt>
                <c:pt idx="107">
                  <c:v>1.7399999999999999E-2</c:v>
                </c:pt>
                <c:pt idx="108">
                  <c:v>1.7600000000000001E-2</c:v>
                </c:pt>
                <c:pt idx="109">
                  <c:v>1.78E-2</c:v>
                </c:pt>
                <c:pt idx="110">
                  <c:v>1.7999999999999999E-2</c:v>
                </c:pt>
                <c:pt idx="111">
                  <c:v>1.8200000000000001E-2</c:v>
                </c:pt>
                <c:pt idx="112">
                  <c:v>1.83E-2</c:v>
                </c:pt>
                <c:pt idx="113">
                  <c:v>1.84E-2</c:v>
                </c:pt>
                <c:pt idx="114">
                  <c:v>1.8499999999999999E-2</c:v>
                </c:pt>
                <c:pt idx="115">
                  <c:v>1.8700000000000001E-2</c:v>
                </c:pt>
                <c:pt idx="116">
                  <c:v>1.8800000000000001E-2</c:v>
                </c:pt>
                <c:pt idx="117">
                  <c:v>1.9E-2</c:v>
                </c:pt>
                <c:pt idx="118">
                  <c:v>1.9099999999999999E-2</c:v>
                </c:pt>
                <c:pt idx="119">
                  <c:v>1.9300000000000001E-2</c:v>
                </c:pt>
                <c:pt idx="120">
                  <c:v>1.9400000000000001E-2</c:v>
                </c:pt>
                <c:pt idx="121">
                  <c:v>1.9599999999999999E-2</c:v>
                </c:pt>
                <c:pt idx="122">
                  <c:v>1.9699999999999999E-2</c:v>
                </c:pt>
                <c:pt idx="123">
                  <c:v>1.9800000000000002E-2</c:v>
                </c:pt>
                <c:pt idx="124">
                  <c:v>0.02</c:v>
                </c:pt>
                <c:pt idx="125">
                  <c:v>2.0199999999999999E-2</c:v>
                </c:pt>
                <c:pt idx="126">
                  <c:v>2.0299999999999999E-2</c:v>
                </c:pt>
                <c:pt idx="127">
                  <c:v>2.0500000000000001E-2</c:v>
                </c:pt>
                <c:pt idx="128">
                  <c:v>2.07E-2</c:v>
                </c:pt>
                <c:pt idx="129">
                  <c:v>2.0899999999999998E-2</c:v>
                </c:pt>
                <c:pt idx="130">
                  <c:v>2.1100000000000001E-2</c:v>
                </c:pt>
                <c:pt idx="131">
                  <c:v>2.12E-2</c:v>
                </c:pt>
                <c:pt idx="132">
                  <c:v>2.1399999999999999E-2</c:v>
                </c:pt>
                <c:pt idx="133">
                  <c:v>2.1600000000000001E-2</c:v>
                </c:pt>
                <c:pt idx="134">
                  <c:v>2.1700000000000001E-2</c:v>
                </c:pt>
                <c:pt idx="135">
                  <c:v>2.1899999999999999E-2</c:v>
                </c:pt>
                <c:pt idx="136">
                  <c:v>2.1999999999999999E-2</c:v>
                </c:pt>
                <c:pt idx="137">
                  <c:v>2.2200000000000001E-2</c:v>
                </c:pt>
                <c:pt idx="138">
                  <c:v>2.23E-2</c:v>
                </c:pt>
                <c:pt idx="139">
                  <c:v>2.2499999999999999E-2</c:v>
                </c:pt>
                <c:pt idx="140">
                  <c:v>2.2700000000000001E-2</c:v>
                </c:pt>
                <c:pt idx="141">
                  <c:v>2.2800000000000001E-2</c:v>
                </c:pt>
                <c:pt idx="142">
                  <c:v>2.3E-2</c:v>
                </c:pt>
                <c:pt idx="143">
                  <c:v>2.3199999999999998E-2</c:v>
                </c:pt>
                <c:pt idx="144">
                  <c:v>2.3300000000000001E-2</c:v>
                </c:pt>
                <c:pt idx="145">
                  <c:v>2.35E-2</c:v>
                </c:pt>
                <c:pt idx="146">
                  <c:v>2.3699999999999999E-2</c:v>
                </c:pt>
                <c:pt idx="147">
                  <c:v>2.3900000000000001E-2</c:v>
                </c:pt>
                <c:pt idx="148">
                  <c:v>2.41E-2</c:v>
                </c:pt>
                <c:pt idx="149">
                  <c:v>2.4299999999999999E-2</c:v>
                </c:pt>
                <c:pt idx="150">
                  <c:v>2.46E-2</c:v>
                </c:pt>
                <c:pt idx="151">
                  <c:v>2.4799999999999999E-2</c:v>
                </c:pt>
                <c:pt idx="152">
                  <c:v>2.5000000000000001E-2</c:v>
                </c:pt>
                <c:pt idx="153">
                  <c:v>2.52E-2</c:v>
                </c:pt>
                <c:pt idx="154">
                  <c:v>2.5399999999999999E-2</c:v>
                </c:pt>
                <c:pt idx="155">
                  <c:v>2.5499999999999998E-2</c:v>
                </c:pt>
                <c:pt idx="156">
                  <c:v>2.5600000000000001E-2</c:v>
                </c:pt>
                <c:pt idx="157">
                  <c:v>2.5700000000000001E-2</c:v>
                </c:pt>
                <c:pt idx="158">
                  <c:v>2.5899999999999999E-2</c:v>
                </c:pt>
                <c:pt idx="159">
                  <c:v>2.5999999999999999E-2</c:v>
                </c:pt>
                <c:pt idx="160">
                  <c:v>2.6100000000000002E-2</c:v>
                </c:pt>
                <c:pt idx="161">
                  <c:v>2.6200000000000001E-2</c:v>
                </c:pt>
                <c:pt idx="162">
                  <c:v>2.64E-2</c:v>
                </c:pt>
                <c:pt idx="163">
                  <c:v>2.6499999999999999E-2</c:v>
                </c:pt>
                <c:pt idx="164">
                  <c:v>2.6599999999999999E-2</c:v>
                </c:pt>
                <c:pt idx="165">
                  <c:v>2.6700000000000002E-2</c:v>
                </c:pt>
                <c:pt idx="166">
                  <c:v>2.69E-2</c:v>
                </c:pt>
                <c:pt idx="167">
                  <c:v>2.7E-2</c:v>
                </c:pt>
                <c:pt idx="168">
                  <c:v>2.7199999999999998E-2</c:v>
                </c:pt>
                <c:pt idx="169">
                  <c:v>2.7400000000000001E-2</c:v>
                </c:pt>
                <c:pt idx="170">
                  <c:v>2.76E-2</c:v>
                </c:pt>
                <c:pt idx="171">
                  <c:v>2.7799999999999998E-2</c:v>
                </c:pt>
                <c:pt idx="172">
                  <c:v>2.8000000000000001E-2</c:v>
                </c:pt>
                <c:pt idx="173">
                  <c:v>2.8199999999999999E-2</c:v>
                </c:pt>
                <c:pt idx="174">
                  <c:v>2.8400000000000002E-2</c:v>
                </c:pt>
                <c:pt idx="175">
                  <c:v>2.86E-2</c:v>
                </c:pt>
                <c:pt idx="176">
                  <c:v>2.8899999999999999E-2</c:v>
                </c:pt>
                <c:pt idx="177">
                  <c:v>2.9100000000000001E-2</c:v>
                </c:pt>
                <c:pt idx="178">
                  <c:v>2.93E-2</c:v>
                </c:pt>
                <c:pt idx="179">
                  <c:v>2.9499999999999998E-2</c:v>
                </c:pt>
                <c:pt idx="180">
                  <c:v>2.9700000000000001E-2</c:v>
                </c:pt>
                <c:pt idx="181">
                  <c:v>2.98E-2</c:v>
                </c:pt>
                <c:pt idx="182">
                  <c:v>2.9899999999999999E-2</c:v>
                </c:pt>
                <c:pt idx="183">
                  <c:v>0.03</c:v>
                </c:pt>
                <c:pt idx="184">
                  <c:v>3.0200000000000001E-2</c:v>
                </c:pt>
                <c:pt idx="185">
                  <c:v>3.0300000000000001E-2</c:v>
                </c:pt>
                <c:pt idx="186">
                  <c:v>3.04E-2</c:v>
                </c:pt>
                <c:pt idx="187">
                  <c:v>3.0599999999999999E-2</c:v>
                </c:pt>
                <c:pt idx="188">
                  <c:v>3.0700000000000002E-2</c:v>
                </c:pt>
                <c:pt idx="189">
                  <c:v>3.09E-2</c:v>
                </c:pt>
                <c:pt idx="190">
                  <c:v>3.1E-2</c:v>
                </c:pt>
                <c:pt idx="191">
                  <c:v>3.1199999999999999E-2</c:v>
                </c:pt>
                <c:pt idx="192">
                  <c:v>3.1399999999999997E-2</c:v>
                </c:pt>
                <c:pt idx="193">
                  <c:v>3.15E-2</c:v>
                </c:pt>
                <c:pt idx="194">
                  <c:v>3.1699999999999999E-2</c:v>
                </c:pt>
                <c:pt idx="195">
                  <c:v>3.1899999999999998E-2</c:v>
                </c:pt>
                <c:pt idx="196">
                  <c:v>3.2000000000000001E-2</c:v>
                </c:pt>
                <c:pt idx="197">
                  <c:v>3.2199999999999999E-2</c:v>
                </c:pt>
                <c:pt idx="198">
                  <c:v>3.2399999999999998E-2</c:v>
                </c:pt>
                <c:pt idx="199">
                  <c:v>3.2599999999999997E-2</c:v>
                </c:pt>
                <c:pt idx="200">
                  <c:v>3.27E-2</c:v>
                </c:pt>
                <c:pt idx="201">
                  <c:v>3.2899999999999999E-2</c:v>
                </c:pt>
                <c:pt idx="202">
                  <c:v>3.3099999999999997E-2</c:v>
                </c:pt>
                <c:pt idx="203">
                  <c:v>3.32E-2</c:v>
                </c:pt>
                <c:pt idx="204">
                  <c:v>3.3399999999999999E-2</c:v>
                </c:pt>
                <c:pt idx="205">
                  <c:v>3.3500000000000002E-2</c:v>
                </c:pt>
                <c:pt idx="206">
                  <c:v>3.3700000000000001E-2</c:v>
                </c:pt>
                <c:pt idx="207">
                  <c:v>3.3799999999999997E-2</c:v>
                </c:pt>
                <c:pt idx="208">
                  <c:v>3.4000000000000002E-2</c:v>
                </c:pt>
                <c:pt idx="209">
                  <c:v>3.4200000000000001E-2</c:v>
                </c:pt>
                <c:pt idx="210">
                  <c:v>3.4299999999999997E-2</c:v>
                </c:pt>
                <c:pt idx="211">
                  <c:v>3.4500000000000003E-2</c:v>
                </c:pt>
                <c:pt idx="212">
                  <c:v>3.4700000000000002E-2</c:v>
                </c:pt>
                <c:pt idx="213">
                  <c:v>3.4799999999999998E-2</c:v>
                </c:pt>
                <c:pt idx="214">
                  <c:v>3.5000000000000003E-2</c:v>
                </c:pt>
                <c:pt idx="215">
                  <c:v>3.5200000000000002E-2</c:v>
                </c:pt>
                <c:pt idx="216">
                  <c:v>3.5400000000000001E-2</c:v>
                </c:pt>
                <c:pt idx="217">
                  <c:v>3.56E-2</c:v>
                </c:pt>
                <c:pt idx="218">
                  <c:v>3.5799999999999998E-2</c:v>
                </c:pt>
                <c:pt idx="219">
                  <c:v>3.61E-2</c:v>
                </c:pt>
                <c:pt idx="220">
                  <c:v>3.6299999999999999E-2</c:v>
                </c:pt>
                <c:pt idx="221">
                  <c:v>3.6600000000000001E-2</c:v>
                </c:pt>
                <c:pt idx="222">
                  <c:v>3.6799999999999999E-2</c:v>
                </c:pt>
                <c:pt idx="223">
                  <c:v>3.6900000000000002E-2</c:v>
                </c:pt>
                <c:pt idx="224">
                  <c:v>3.6999999999999998E-2</c:v>
                </c:pt>
                <c:pt idx="225">
                  <c:v>3.7100000000000001E-2</c:v>
                </c:pt>
                <c:pt idx="226">
                  <c:v>3.7199999999999997E-2</c:v>
                </c:pt>
                <c:pt idx="227">
                  <c:v>3.73E-2</c:v>
                </c:pt>
                <c:pt idx="228">
                  <c:v>3.7499999999999999E-2</c:v>
                </c:pt>
                <c:pt idx="229">
                  <c:v>3.7600000000000001E-2</c:v>
                </c:pt>
                <c:pt idx="230">
                  <c:v>3.7699999999999997E-2</c:v>
                </c:pt>
                <c:pt idx="231">
                  <c:v>3.78E-2</c:v>
                </c:pt>
                <c:pt idx="232">
                  <c:v>3.7999999999999999E-2</c:v>
                </c:pt>
                <c:pt idx="233">
                  <c:v>3.8100000000000002E-2</c:v>
                </c:pt>
                <c:pt idx="234">
                  <c:v>3.8199999999999998E-2</c:v>
                </c:pt>
                <c:pt idx="235">
                  <c:v>3.8399999999999997E-2</c:v>
                </c:pt>
                <c:pt idx="236">
                  <c:v>3.85E-2</c:v>
                </c:pt>
                <c:pt idx="237">
                  <c:v>3.8699999999999998E-2</c:v>
                </c:pt>
                <c:pt idx="238">
                  <c:v>3.8899999999999997E-2</c:v>
                </c:pt>
                <c:pt idx="239">
                  <c:v>3.9100000000000003E-2</c:v>
                </c:pt>
                <c:pt idx="240">
                  <c:v>3.9199999999999999E-2</c:v>
                </c:pt>
                <c:pt idx="241">
                  <c:v>3.95E-2</c:v>
                </c:pt>
                <c:pt idx="242">
                  <c:v>3.9699999999999999E-2</c:v>
                </c:pt>
                <c:pt idx="243">
                  <c:v>3.9899999999999998E-2</c:v>
                </c:pt>
                <c:pt idx="244">
                  <c:v>4.0099999999999997E-2</c:v>
                </c:pt>
                <c:pt idx="245">
                  <c:v>4.0399999999999998E-2</c:v>
                </c:pt>
                <c:pt idx="246">
                  <c:v>4.0599999999999997E-2</c:v>
                </c:pt>
                <c:pt idx="247">
                  <c:v>4.0800000000000003E-2</c:v>
                </c:pt>
                <c:pt idx="248">
                  <c:v>4.1000000000000002E-2</c:v>
                </c:pt>
                <c:pt idx="249">
                  <c:v>4.1099999999999998E-2</c:v>
                </c:pt>
                <c:pt idx="250">
                  <c:v>4.1300000000000003E-2</c:v>
                </c:pt>
                <c:pt idx="251">
                  <c:v>4.1399999999999999E-2</c:v>
                </c:pt>
                <c:pt idx="252">
                  <c:v>4.1500000000000002E-2</c:v>
                </c:pt>
                <c:pt idx="253">
                  <c:v>4.1599999999999998E-2</c:v>
                </c:pt>
                <c:pt idx="254">
                  <c:v>4.1799999999999997E-2</c:v>
                </c:pt>
                <c:pt idx="255">
                  <c:v>4.19E-2</c:v>
                </c:pt>
                <c:pt idx="256">
                  <c:v>4.2099999999999999E-2</c:v>
                </c:pt>
                <c:pt idx="257">
                  <c:v>4.2299999999999997E-2</c:v>
                </c:pt>
                <c:pt idx="258">
                  <c:v>4.24E-2</c:v>
                </c:pt>
                <c:pt idx="259">
                  <c:v>4.2599999999999999E-2</c:v>
                </c:pt>
                <c:pt idx="260">
                  <c:v>4.2700000000000002E-2</c:v>
                </c:pt>
                <c:pt idx="261">
                  <c:v>4.2900000000000001E-2</c:v>
                </c:pt>
                <c:pt idx="262">
                  <c:v>4.2999999999999997E-2</c:v>
                </c:pt>
                <c:pt idx="263">
                  <c:v>4.3200000000000002E-2</c:v>
                </c:pt>
                <c:pt idx="264">
                  <c:v>4.3400000000000001E-2</c:v>
                </c:pt>
                <c:pt idx="265">
                  <c:v>4.3499999999999997E-2</c:v>
                </c:pt>
                <c:pt idx="266">
                  <c:v>4.3700000000000003E-2</c:v>
                </c:pt>
                <c:pt idx="267">
                  <c:v>4.3900000000000002E-2</c:v>
                </c:pt>
                <c:pt idx="268">
                  <c:v>4.41E-2</c:v>
                </c:pt>
                <c:pt idx="269">
                  <c:v>4.4200000000000003E-2</c:v>
                </c:pt>
                <c:pt idx="270">
                  <c:v>4.4400000000000002E-2</c:v>
                </c:pt>
                <c:pt idx="271">
                  <c:v>4.4600000000000001E-2</c:v>
                </c:pt>
                <c:pt idx="272">
                  <c:v>4.4699999999999997E-2</c:v>
                </c:pt>
                <c:pt idx="273">
                  <c:v>4.4900000000000002E-2</c:v>
                </c:pt>
                <c:pt idx="274">
                  <c:v>4.4999999999999998E-2</c:v>
                </c:pt>
                <c:pt idx="275">
                  <c:v>4.5199999999999997E-2</c:v>
                </c:pt>
                <c:pt idx="276">
                  <c:v>4.53E-2</c:v>
                </c:pt>
                <c:pt idx="277">
                  <c:v>4.5499999999999999E-2</c:v>
                </c:pt>
                <c:pt idx="278">
                  <c:v>4.5699999999999998E-2</c:v>
                </c:pt>
                <c:pt idx="279">
                  <c:v>4.58E-2</c:v>
                </c:pt>
                <c:pt idx="280">
                  <c:v>4.5999999999999999E-2</c:v>
                </c:pt>
                <c:pt idx="281">
                  <c:v>4.6199999999999998E-2</c:v>
                </c:pt>
                <c:pt idx="282">
                  <c:v>4.6300000000000001E-2</c:v>
                </c:pt>
                <c:pt idx="283">
                  <c:v>4.65E-2</c:v>
                </c:pt>
                <c:pt idx="284">
                  <c:v>4.6699999999999998E-2</c:v>
                </c:pt>
                <c:pt idx="285">
                  <c:v>4.6899999999999997E-2</c:v>
                </c:pt>
                <c:pt idx="286">
                  <c:v>4.7100000000000003E-2</c:v>
                </c:pt>
                <c:pt idx="287">
                  <c:v>4.7300000000000002E-2</c:v>
                </c:pt>
                <c:pt idx="288">
                  <c:v>4.7600000000000003E-2</c:v>
                </c:pt>
                <c:pt idx="289">
                  <c:v>4.7800000000000002E-2</c:v>
                </c:pt>
                <c:pt idx="290">
                  <c:v>4.8000000000000001E-2</c:v>
                </c:pt>
                <c:pt idx="291">
                  <c:v>4.82E-2</c:v>
                </c:pt>
                <c:pt idx="292">
                  <c:v>4.8399999999999999E-2</c:v>
                </c:pt>
                <c:pt idx="293">
                  <c:v>4.8500000000000001E-2</c:v>
                </c:pt>
                <c:pt idx="294">
                  <c:v>4.8599999999999997E-2</c:v>
                </c:pt>
                <c:pt idx="295">
                  <c:v>4.87E-2</c:v>
                </c:pt>
                <c:pt idx="296">
                  <c:v>4.8800000000000003E-2</c:v>
                </c:pt>
                <c:pt idx="297">
                  <c:v>4.9000000000000002E-2</c:v>
                </c:pt>
                <c:pt idx="298">
                  <c:v>4.9099999999999998E-2</c:v>
                </c:pt>
                <c:pt idx="299">
                  <c:v>4.9200000000000001E-2</c:v>
                </c:pt>
                <c:pt idx="300">
                  <c:v>4.9299999999999997E-2</c:v>
                </c:pt>
                <c:pt idx="301">
                  <c:v>4.9500000000000002E-2</c:v>
                </c:pt>
                <c:pt idx="302">
                  <c:v>4.9599999999999998E-2</c:v>
                </c:pt>
                <c:pt idx="303">
                  <c:v>4.9700000000000001E-2</c:v>
                </c:pt>
                <c:pt idx="304">
                  <c:v>4.99E-2</c:v>
                </c:pt>
                <c:pt idx="305">
                  <c:v>0.05</c:v>
                </c:pt>
                <c:pt idx="306">
                  <c:v>5.0200000000000002E-2</c:v>
                </c:pt>
                <c:pt idx="307">
                  <c:v>5.04E-2</c:v>
                </c:pt>
                <c:pt idx="308">
                  <c:v>5.0599999999999999E-2</c:v>
                </c:pt>
                <c:pt idx="309">
                  <c:v>5.0799999999999998E-2</c:v>
                </c:pt>
                <c:pt idx="310">
                  <c:v>5.0999999999999997E-2</c:v>
                </c:pt>
                <c:pt idx="311">
                  <c:v>5.1200000000000002E-2</c:v>
                </c:pt>
                <c:pt idx="312">
                  <c:v>5.1400000000000001E-2</c:v>
                </c:pt>
                <c:pt idx="313">
                  <c:v>5.1700000000000003E-2</c:v>
                </c:pt>
                <c:pt idx="314">
                  <c:v>5.1900000000000002E-2</c:v>
                </c:pt>
                <c:pt idx="315">
                  <c:v>5.21E-2</c:v>
                </c:pt>
                <c:pt idx="316">
                  <c:v>5.2299999999999999E-2</c:v>
                </c:pt>
                <c:pt idx="317">
                  <c:v>5.2499999999999998E-2</c:v>
                </c:pt>
                <c:pt idx="318">
                  <c:v>5.2600000000000001E-2</c:v>
                </c:pt>
                <c:pt idx="319">
                  <c:v>5.28E-2</c:v>
                </c:pt>
                <c:pt idx="320">
                  <c:v>5.2900000000000003E-2</c:v>
                </c:pt>
                <c:pt idx="321">
                  <c:v>5.2999999999999999E-2</c:v>
                </c:pt>
                <c:pt idx="322">
                  <c:v>5.3100000000000001E-2</c:v>
                </c:pt>
                <c:pt idx="323">
                  <c:v>5.33E-2</c:v>
                </c:pt>
                <c:pt idx="324">
                  <c:v>5.3400000000000003E-2</c:v>
                </c:pt>
                <c:pt idx="325">
                  <c:v>5.3600000000000002E-2</c:v>
                </c:pt>
                <c:pt idx="326">
                  <c:v>5.3699999999999998E-2</c:v>
                </c:pt>
                <c:pt idx="327">
                  <c:v>5.3900000000000003E-2</c:v>
                </c:pt>
                <c:pt idx="328">
                  <c:v>5.3999999999999999E-2</c:v>
                </c:pt>
                <c:pt idx="329">
                  <c:v>5.4199999999999998E-2</c:v>
                </c:pt>
                <c:pt idx="330">
                  <c:v>5.4399999999999997E-2</c:v>
                </c:pt>
                <c:pt idx="331">
                  <c:v>5.45E-2</c:v>
                </c:pt>
                <c:pt idx="332">
                  <c:v>5.4699999999999999E-2</c:v>
                </c:pt>
                <c:pt idx="333">
                  <c:v>5.4800000000000001E-2</c:v>
                </c:pt>
                <c:pt idx="334">
                  <c:v>5.5E-2</c:v>
                </c:pt>
                <c:pt idx="335">
                  <c:v>5.5199999999999999E-2</c:v>
                </c:pt>
                <c:pt idx="336">
                  <c:v>5.5399999999999998E-2</c:v>
                </c:pt>
                <c:pt idx="337">
                  <c:v>5.5599999999999997E-2</c:v>
                </c:pt>
                <c:pt idx="338">
                  <c:v>5.57E-2</c:v>
                </c:pt>
                <c:pt idx="339">
                  <c:v>5.5899999999999998E-2</c:v>
                </c:pt>
                <c:pt idx="340">
                  <c:v>5.6099999999999997E-2</c:v>
                </c:pt>
                <c:pt idx="341">
                  <c:v>5.62E-2</c:v>
                </c:pt>
                <c:pt idx="342">
                  <c:v>5.6399999999999999E-2</c:v>
                </c:pt>
                <c:pt idx="343">
                  <c:v>5.6500000000000002E-2</c:v>
                </c:pt>
                <c:pt idx="344">
                  <c:v>5.67E-2</c:v>
                </c:pt>
                <c:pt idx="345">
                  <c:v>5.6800000000000003E-2</c:v>
                </c:pt>
                <c:pt idx="346">
                  <c:v>5.7000000000000002E-2</c:v>
                </c:pt>
                <c:pt idx="347">
                  <c:v>5.7200000000000001E-2</c:v>
                </c:pt>
                <c:pt idx="348">
                  <c:v>5.7299999999999997E-2</c:v>
                </c:pt>
                <c:pt idx="349">
                  <c:v>5.7500000000000002E-2</c:v>
                </c:pt>
                <c:pt idx="350">
                  <c:v>5.7700000000000001E-2</c:v>
                </c:pt>
                <c:pt idx="351">
                  <c:v>5.7799999999999997E-2</c:v>
                </c:pt>
                <c:pt idx="352">
                  <c:v>5.8000000000000003E-2</c:v>
                </c:pt>
                <c:pt idx="353">
                  <c:v>5.8200000000000002E-2</c:v>
                </c:pt>
                <c:pt idx="354">
                  <c:v>5.8400000000000001E-2</c:v>
                </c:pt>
                <c:pt idx="355">
                  <c:v>5.8599999999999999E-2</c:v>
                </c:pt>
                <c:pt idx="356">
                  <c:v>5.8900000000000001E-2</c:v>
                </c:pt>
                <c:pt idx="357">
                  <c:v>5.91E-2</c:v>
                </c:pt>
                <c:pt idx="358">
                  <c:v>5.9400000000000001E-2</c:v>
                </c:pt>
                <c:pt idx="359">
                  <c:v>5.96E-2</c:v>
                </c:pt>
                <c:pt idx="360">
                  <c:v>5.9700000000000003E-2</c:v>
                </c:pt>
                <c:pt idx="361">
                  <c:v>5.9900000000000002E-2</c:v>
                </c:pt>
                <c:pt idx="362">
                  <c:v>0.06</c:v>
                </c:pt>
                <c:pt idx="363">
                  <c:v>6.0100000000000001E-2</c:v>
                </c:pt>
                <c:pt idx="364">
                  <c:v>6.0199999999999997E-2</c:v>
                </c:pt>
                <c:pt idx="365">
                  <c:v>6.0299999999999999E-2</c:v>
                </c:pt>
                <c:pt idx="366">
                  <c:v>6.0400000000000002E-2</c:v>
                </c:pt>
                <c:pt idx="367">
                  <c:v>6.0600000000000001E-2</c:v>
                </c:pt>
                <c:pt idx="368">
                  <c:v>6.0699999999999997E-2</c:v>
                </c:pt>
                <c:pt idx="369">
                  <c:v>6.08E-2</c:v>
                </c:pt>
                <c:pt idx="370">
                  <c:v>6.0999999999999999E-2</c:v>
                </c:pt>
                <c:pt idx="371">
                  <c:v>6.1100000000000002E-2</c:v>
                </c:pt>
                <c:pt idx="372">
                  <c:v>6.1199999999999997E-2</c:v>
                </c:pt>
                <c:pt idx="373">
                  <c:v>6.1400000000000003E-2</c:v>
                </c:pt>
                <c:pt idx="374">
                  <c:v>6.1499999999999999E-2</c:v>
                </c:pt>
                <c:pt idx="375">
                  <c:v>6.1699999999999998E-2</c:v>
                </c:pt>
                <c:pt idx="376">
                  <c:v>6.1899999999999997E-2</c:v>
                </c:pt>
                <c:pt idx="377">
                  <c:v>6.2100000000000002E-2</c:v>
                </c:pt>
                <c:pt idx="378">
                  <c:v>6.2300000000000001E-2</c:v>
                </c:pt>
                <c:pt idx="379">
                  <c:v>6.25E-2</c:v>
                </c:pt>
                <c:pt idx="380">
                  <c:v>6.2700000000000006E-2</c:v>
                </c:pt>
                <c:pt idx="381">
                  <c:v>6.2899999999999998E-2</c:v>
                </c:pt>
                <c:pt idx="382">
                  <c:v>6.3200000000000006E-2</c:v>
                </c:pt>
                <c:pt idx="383">
                  <c:v>6.3399999999999998E-2</c:v>
                </c:pt>
                <c:pt idx="384">
                  <c:v>6.3700000000000007E-2</c:v>
                </c:pt>
                <c:pt idx="385">
                  <c:v>6.3899999999999998E-2</c:v>
                </c:pt>
                <c:pt idx="386">
                  <c:v>6.4000000000000001E-2</c:v>
                </c:pt>
                <c:pt idx="387">
                  <c:v>6.4100000000000004E-2</c:v>
                </c:pt>
                <c:pt idx="388">
                  <c:v>6.4299999999999996E-2</c:v>
                </c:pt>
                <c:pt idx="389">
                  <c:v>6.4399999999999999E-2</c:v>
                </c:pt>
                <c:pt idx="390">
                  <c:v>6.4500000000000002E-2</c:v>
                </c:pt>
                <c:pt idx="391">
                  <c:v>6.4600000000000005E-2</c:v>
                </c:pt>
                <c:pt idx="392">
                  <c:v>6.4799999999999996E-2</c:v>
                </c:pt>
                <c:pt idx="393">
                  <c:v>6.4899999999999999E-2</c:v>
                </c:pt>
                <c:pt idx="394">
                  <c:v>6.5100000000000005E-2</c:v>
                </c:pt>
                <c:pt idx="395">
                  <c:v>6.5199999999999994E-2</c:v>
                </c:pt>
                <c:pt idx="396">
                  <c:v>6.54E-2</c:v>
                </c:pt>
                <c:pt idx="397">
                  <c:v>6.5500000000000003E-2</c:v>
                </c:pt>
                <c:pt idx="398">
                  <c:v>6.5699999999999995E-2</c:v>
                </c:pt>
                <c:pt idx="399">
                  <c:v>6.59E-2</c:v>
                </c:pt>
                <c:pt idx="400">
                  <c:v>6.6000000000000003E-2</c:v>
                </c:pt>
                <c:pt idx="401">
                  <c:v>6.6199999999999995E-2</c:v>
                </c:pt>
                <c:pt idx="402">
                  <c:v>6.6400000000000001E-2</c:v>
                </c:pt>
                <c:pt idx="403">
                  <c:v>6.6500000000000004E-2</c:v>
                </c:pt>
                <c:pt idx="404">
                  <c:v>6.6699999999999995E-2</c:v>
                </c:pt>
                <c:pt idx="405">
                  <c:v>6.6900000000000001E-2</c:v>
                </c:pt>
                <c:pt idx="406">
                  <c:v>6.7100000000000007E-2</c:v>
                </c:pt>
                <c:pt idx="407">
                  <c:v>6.7199999999999996E-2</c:v>
                </c:pt>
                <c:pt idx="408">
                  <c:v>6.7400000000000002E-2</c:v>
                </c:pt>
                <c:pt idx="409">
                  <c:v>6.7599999999999993E-2</c:v>
                </c:pt>
                <c:pt idx="410">
                  <c:v>6.7699999999999996E-2</c:v>
                </c:pt>
                <c:pt idx="411">
                  <c:v>6.7900000000000002E-2</c:v>
                </c:pt>
                <c:pt idx="412">
                  <c:v>6.8000000000000005E-2</c:v>
                </c:pt>
                <c:pt idx="413">
                  <c:v>6.8199999999999997E-2</c:v>
                </c:pt>
                <c:pt idx="414">
                  <c:v>6.83E-2</c:v>
                </c:pt>
                <c:pt idx="415">
                  <c:v>6.8500000000000005E-2</c:v>
                </c:pt>
                <c:pt idx="416">
                  <c:v>6.8699999999999997E-2</c:v>
                </c:pt>
                <c:pt idx="417">
                  <c:v>6.88E-2</c:v>
                </c:pt>
                <c:pt idx="418">
                  <c:v>6.9000000000000006E-2</c:v>
                </c:pt>
                <c:pt idx="419">
                  <c:v>6.9199999999999998E-2</c:v>
                </c:pt>
                <c:pt idx="420">
                  <c:v>6.9400000000000003E-2</c:v>
                </c:pt>
                <c:pt idx="421">
                  <c:v>6.9500000000000006E-2</c:v>
                </c:pt>
                <c:pt idx="422">
                  <c:v>6.9699999999999998E-2</c:v>
                </c:pt>
                <c:pt idx="423">
                  <c:v>6.9900000000000004E-2</c:v>
                </c:pt>
                <c:pt idx="424">
                  <c:v>7.0199999999999999E-2</c:v>
                </c:pt>
                <c:pt idx="425">
                  <c:v>7.0400000000000004E-2</c:v>
                </c:pt>
                <c:pt idx="426">
                  <c:v>7.0599999999999996E-2</c:v>
                </c:pt>
                <c:pt idx="427">
                  <c:v>7.0900000000000005E-2</c:v>
                </c:pt>
                <c:pt idx="428">
                  <c:v>7.1099999999999997E-2</c:v>
                </c:pt>
                <c:pt idx="429">
                  <c:v>7.1199999999999999E-2</c:v>
                </c:pt>
                <c:pt idx="430">
                  <c:v>7.1400000000000005E-2</c:v>
                </c:pt>
                <c:pt idx="431">
                  <c:v>7.1499999999999994E-2</c:v>
                </c:pt>
                <c:pt idx="432">
                  <c:v>7.1599999999999997E-2</c:v>
                </c:pt>
                <c:pt idx="433">
                  <c:v>7.17E-2</c:v>
                </c:pt>
                <c:pt idx="434">
                  <c:v>7.1800000000000003E-2</c:v>
                </c:pt>
                <c:pt idx="435">
                  <c:v>7.1900000000000006E-2</c:v>
                </c:pt>
                <c:pt idx="436">
                  <c:v>7.2099999999999997E-2</c:v>
                </c:pt>
                <c:pt idx="437">
                  <c:v>7.22E-2</c:v>
                </c:pt>
                <c:pt idx="438">
                  <c:v>7.2300000000000003E-2</c:v>
                </c:pt>
                <c:pt idx="439">
                  <c:v>7.2400000000000006E-2</c:v>
                </c:pt>
                <c:pt idx="440">
                  <c:v>7.2599999999999998E-2</c:v>
                </c:pt>
                <c:pt idx="441">
                  <c:v>7.2700000000000001E-2</c:v>
                </c:pt>
                <c:pt idx="442">
                  <c:v>7.2900000000000006E-2</c:v>
                </c:pt>
                <c:pt idx="443">
                  <c:v>7.2999999999999995E-2</c:v>
                </c:pt>
                <c:pt idx="444">
                  <c:v>7.3200000000000001E-2</c:v>
                </c:pt>
                <c:pt idx="445">
                  <c:v>7.3400000000000007E-2</c:v>
                </c:pt>
                <c:pt idx="446">
                  <c:v>7.3599999999999999E-2</c:v>
                </c:pt>
                <c:pt idx="447">
                  <c:v>7.3800000000000004E-2</c:v>
                </c:pt>
                <c:pt idx="448">
                  <c:v>7.3999999999999996E-2</c:v>
                </c:pt>
                <c:pt idx="449">
                  <c:v>7.4200000000000002E-2</c:v>
                </c:pt>
                <c:pt idx="450">
                  <c:v>7.4499999999999997E-2</c:v>
                </c:pt>
                <c:pt idx="451">
                  <c:v>7.4700000000000003E-2</c:v>
                </c:pt>
                <c:pt idx="452">
                  <c:v>7.4999999999999997E-2</c:v>
                </c:pt>
                <c:pt idx="453">
                  <c:v>7.5200000000000003E-2</c:v>
                </c:pt>
                <c:pt idx="454">
                  <c:v>7.5399999999999995E-2</c:v>
                </c:pt>
                <c:pt idx="455">
                  <c:v>7.5600000000000001E-2</c:v>
                </c:pt>
                <c:pt idx="456">
                  <c:v>7.5700000000000003E-2</c:v>
                </c:pt>
                <c:pt idx="457">
                  <c:v>7.5800000000000006E-2</c:v>
                </c:pt>
                <c:pt idx="458">
                  <c:v>7.5899999999999995E-2</c:v>
                </c:pt>
                <c:pt idx="459">
                  <c:v>7.5999999999999998E-2</c:v>
                </c:pt>
                <c:pt idx="460">
                  <c:v>7.6100000000000001E-2</c:v>
                </c:pt>
                <c:pt idx="461">
                  <c:v>7.6300000000000007E-2</c:v>
                </c:pt>
                <c:pt idx="462">
                  <c:v>7.6399999999999996E-2</c:v>
                </c:pt>
                <c:pt idx="463">
                  <c:v>7.6600000000000001E-2</c:v>
                </c:pt>
                <c:pt idx="464">
                  <c:v>7.6700000000000004E-2</c:v>
                </c:pt>
                <c:pt idx="465">
                  <c:v>7.6899999999999996E-2</c:v>
                </c:pt>
                <c:pt idx="466">
                  <c:v>7.7100000000000002E-2</c:v>
                </c:pt>
                <c:pt idx="467">
                  <c:v>7.7200000000000005E-2</c:v>
                </c:pt>
                <c:pt idx="468">
                  <c:v>7.7399999999999997E-2</c:v>
                </c:pt>
                <c:pt idx="469">
                  <c:v>7.7499999999999999E-2</c:v>
                </c:pt>
                <c:pt idx="470">
                  <c:v>7.7700000000000005E-2</c:v>
                </c:pt>
                <c:pt idx="471">
                  <c:v>7.7899999999999997E-2</c:v>
                </c:pt>
                <c:pt idx="472">
                  <c:v>7.8E-2</c:v>
                </c:pt>
                <c:pt idx="473">
                  <c:v>7.8200000000000006E-2</c:v>
                </c:pt>
                <c:pt idx="474">
                  <c:v>7.8399999999999997E-2</c:v>
                </c:pt>
                <c:pt idx="475">
                  <c:v>7.8600000000000003E-2</c:v>
                </c:pt>
                <c:pt idx="476">
                  <c:v>7.8700000000000006E-2</c:v>
                </c:pt>
                <c:pt idx="477">
                  <c:v>7.8899999999999998E-2</c:v>
                </c:pt>
                <c:pt idx="478">
                  <c:v>7.9000000000000001E-2</c:v>
                </c:pt>
                <c:pt idx="479">
                  <c:v>7.9200000000000007E-2</c:v>
                </c:pt>
                <c:pt idx="480">
                  <c:v>7.9299999999999995E-2</c:v>
                </c:pt>
                <c:pt idx="481">
                  <c:v>7.9500000000000001E-2</c:v>
                </c:pt>
                <c:pt idx="482">
                  <c:v>7.9699999999999993E-2</c:v>
                </c:pt>
                <c:pt idx="483">
                  <c:v>7.9799999999999996E-2</c:v>
                </c:pt>
                <c:pt idx="484">
                  <c:v>0.08</c:v>
                </c:pt>
                <c:pt idx="485">
                  <c:v>8.0199999999999994E-2</c:v>
                </c:pt>
                <c:pt idx="486">
                  <c:v>8.0299999999999996E-2</c:v>
                </c:pt>
                <c:pt idx="487">
                  <c:v>8.0500000000000002E-2</c:v>
                </c:pt>
                <c:pt idx="488">
                  <c:v>8.0699999999999994E-2</c:v>
                </c:pt>
                <c:pt idx="489">
                  <c:v>8.09E-2</c:v>
                </c:pt>
                <c:pt idx="490">
                  <c:v>8.1000000000000003E-2</c:v>
                </c:pt>
                <c:pt idx="491">
                  <c:v>8.1199999999999994E-2</c:v>
                </c:pt>
                <c:pt idx="492">
                  <c:v>8.14E-2</c:v>
                </c:pt>
                <c:pt idx="493">
                  <c:v>8.1699999999999995E-2</c:v>
                </c:pt>
                <c:pt idx="494">
                  <c:v>8.1900000000000001E-2</c:v>
                </c:pt>
                <c:pt idx="495">
                  <c:v>8.2100000000000006E-2</c:v>
                </c:pt>
                <c:pt idx="496">
                  <c:v>8.2400000000000001E-2</c:v>
                </c:pt>
                <c:pt idx="497">
                  <c:v>8.2600000000000007E-2</c:v>
                </c:pt>
                <c:pt idx="498">
                  <c:v>8.2699999999999996E-2</c:v>
                </c:pt>
                <c:pt idx="499">
                  <c:v>8.2900000000000001E-2</c:v>
                </c:pt>
                <c:pt idx="500">
                  <c:v>8.3000000000000004E-2</c:v>
                </c:pt>
                <c:pt idx="501">
                  <c:v>8.3099999999999993E-2</c:v>
                </c:pt>
                <c:pt idx="502">
                  <c:v>8.3199999999999996E-2</c:v>
                </c:pt>
                <c:pt idx="503">
                  <c:v>8.3299999999999999E-2</c:v>
                </c:pt>
                <c:pt idx="504">
                  <c:v>8.3400000000000002E-2</c:v>
                </c:pt>
                <c:pt idx="505">
                  <c:v>8.3599999999999994E-2</c:v>
                </c:pt>
                <c:pt idx="506">
                  <c:v>8.3699999999999997E-2</c:v>
                </c:pt>
                <c:pt idx="507">
                  <c:v>8.3799999999999999E-2</c:v>
                </c:pt>
                <c:pt idx="508">
                  <c:v>8.4000000000000005E-2</c:v>
                </c:pt>
                <c:pt idx="509">
                  <c:v>8.4099999999999994E-2</c:v>
                </c:pt>
                <c:pt idx="510">
                  <c:v>8.4199999999999997E-2</c:v>
                </c:pt>
                <c:pt idx="511">
                  <c:v>8.4400000000000003E-2</c:v>
                </c:pt>
                <c:pt idx="512">
                  <c:v>8.4500000000000006E-2</c:v>
                </c:pt>
                <c:pt idx="513">
                  <c:v>8.4699999999999998E-2</c:v>
                </c:pt>
                <c:pt idx="514">
                  <c:v>8.4900000000000003E-2</c:v>
                </c:pt>
                <c:pt idx="515">
                  <c:v>8.5099999999999995E-2</c:v>
                </c:pt>
                <c:pt idx="516">
                  <c:v>8.5300000000000001E-2</c:v>
                </c:pt>
                <c:pt idx="517">
                  <c:v>8.5500000000000007E-2</c:v>
                </c:pt>
                <c:pt idx="518">
                  <c:v>8.5699999999999998E-2</c:v>
                </c:pt>
                <c:pt idx="519">
                  <c:v>8.5999999999999993E-2</c:v>
                </c:pt>
                <c:pt idx="520">
                  <c:v>8.6199999999999999E-2</c:v>
                </c:pt>
                <c:pt idx="521">
                  <c:v>8.6499999999999994E-2</c:v>
                </c:pt>
                <c:pt idx="522">
                  <c:v>8.6699999999999999E-2</c:v>
                </c:pt>
                <c:pt idx="523">
                  <c:v>8.6900000000000005E-2</c:v>
                </c:pt>
                <c:pt idx="524">
                  <c:v>8.6999999999999994E-2</c:v>
                </c:pt>
                <c:pt idx="525">
                  <c:v>8.7099999999999997E-2</c:v>
                </c:pt>
                <c:pt idx="526">
                  <c:v>8.7300000000000003E-2</c:v>
                </c:pt>
                <c:pt idx="527">
                  <c:v>8.7400000000000005E-2</c:v>
                </c:pt>
                <c:pt idx="528">
                  <c:v>8.7499999999999994E-2</c:v>
                </c:pt>
                <c:pt idx="529">
                  <c:v>8.7599999999999997E-2</c:v>
                </c:pt>
                <c:pt idx="530">
                  <c:v>8.7800000000000003E-2</c:v>
                </c:pt>
                <c:pt idx="531">
                  <c:v>8.7900000000000006E-2</c:v>
                </c:pt>
                <c:pt idx="532">
                  <c:v>8.8099999999999998E-2</c:v>
                </c:pt>
                <c:pt idx="533">
                  <c:v>8.8200000000000001E-2</c:v>
                </c:pt>
                <c:pt idx="534">
                  <c:v>8.8400000000000006E-2</c:v>
                </c:pt>
                <c:pt idx="535">
                  <c:v>8.8499999999999995E-2</c:v>
                </c:pt>
                <c:pt idx="536">
                  <c:v>8.8700000000000001E-2</c:v>
                </c:pt>
                <c:pt idx="537">
                  <c:v>8.8900000000000007E-2</c:v>
                </c:pt>
                <c:pt idx="538">
                  <c:v>8.8999999999999996E-2</c:v>
                </c:pt>
                <c:pt idx="539">
                  <c:v>8.9200000000000002E-2</c:v>
                </c:pt>
                <c:pt idx="540">
                  <c:v>8.9399999999999993E-2</c:v>
                </c:pt>
                <c:pt idx="541">
                  <c:v>8.9499999999999996E-2</c:v>
                </c:pt>
                <c:pt idx="542">
                  <c:v>8.9700000000000002E-2</c:v>
                </c:pt>
                <c:pt idx="543">
                  <c:v>8.9899999999999994E-2</c:v>
                </c:pt>
                <c:pt idx="544">
                  <c:v>9.01E-2</c:v>
                </c:pt>
                <c:pt idx="545">
                  <c:v>9.0200000000000002E-2</c:v>
                </c:pt>
                <c:pt idx="546">
                  <c:v>9.0399999999999994E-2</c:v>
                </c:pt>
                <c:pt idx="547">
                  <c:v>9.0499999999999997E-2</c:v>
                </c:pt>
                <c:pt idx="548">
                  <c:v>9.0700000000000003E-2</c:v>
                </c:pt>
                <c:pt idx="549">
                  <c:v>9.0800000000000006E-2</c:v>
                </c:pt>
                <c:pt idx="550">
                  <c:v>9.0999999999999998E-2</c:v>
                </c:pt>
                <c:pt idx="551">
                  <c:v>9.1200000000000003E-2</c:v>
                </c:pt>
                <c:pt idx="552">
                  <c:v>9.1300000000000006E-2</c:v>
                </c:pt>
                <c:pt idx="553">
                  <c:v>9.1499999999999998E-2</c:v>
                </c:pt>
                <c:pt idx="554">
                  <c:v>9.1600000000000001E-2</c:v>
                </c:pt>
                <c:pt idx="555">
                  <c:v>9.1800000000000007E-2</c:v>
                </c:pt>
                <c:pt idx="556">
                  <c:v>9.1999999999999998E-2</c:v>
                </c:pt>
                <c:pt idx="557">
                  <c:v>9.2200000000000004E-2</c:v>
                </c:pt>
                <c:pt idx="558">
                  <c:v>9.2299999999999993E-2</c:v>
                </c:pt>
                <c:pt idx="559">
                  <c:v>9.2499999999999999E-2</c:v>
                </c:pt>
                <c:pt idx="560">
                  <c:v>9.2700000000000005E-2</c:v>
                </c:pt>
                <c:pt idx="561">
                  <c:v>9.2899999999999996E-2</c:v>
                </c:pt>
                <c:pt idx="562">
                  <c:v>9.3200000000000005E-2</c:v>
                </c:pt>
                <c:pt idx="563">
                  <c:v>9.3399999999999997E-2</c:v>
                </c:pt>
                <c:pt idx="564">
                  <c:v>9.3700000000000006E-2</c:v>
                </c:pt>
                <c:pt idx="565">
                  <c:v>9.3899999999999997E-2</c:v>
                </c:pt>
                <c:pt idx="566">
                  <c:v>9.4100000000000003E-2</c:v>
                </c:pt>
                <c:pt idx="567">
                  <c:v>9.4299999999999995E-2</c:v>
                </c:pt>
                <c:pt idx="568">
                  <c:v>9.4399999999999998E-2</c:v>
                </c:pt>
                <c:pt idx="569">
                  <c:v>9.4500000000000001E-2</c:v>
                </c:pt>
                <c:pt idx="570">
                  <c:v>9.4600000000000004E-2</c:v>
                </c:pt>
                <c:pt idx="571">
                  <c:v>9.4700000000000006E-2</c:v>
                </c:pt>
                <c:pt idx="572">
                  <c:v>9.4799999999999995E-2</c:v>
                </c:pt>
                <c:pt idx="573">
                  <c:v>9.4899999999999998E-2</c:v>
                </c:pt>
                <c:pt idx="574">
                  <c:v>9.5100000000000004E-2</c:v>
                </c:pt>
                <c:pt idx="575">
                  <c:v>9.5200000000000007E-2</c:v>
                </c:pt>
                <c:pt idx="576">
                  <c:v>9.5299999999999996E-2</c:v>
                </c:pt>
                <c:pt idx="577">
                  <c:v>9.5500000000000002E-2</c:v>
                </c:pt>
                <c:pt idx="578">
                  <c:v>9.5600000000000004E-2</c:v>
                </c:pt>
                <c:pt idx="579">
                  <c:v>9.5699999999999993E-2</c:v>
                </c:pt>
                <c:pt idx="580">
                  <c:v>9.5899999999999999E-2</c:v>
                </c:pt>
                <c:pt idx="581">
                  <c:v>9.6000000000000002E-2</c:v>
                </c:pt>
                <c:pt idx="582">
                  <c:v>9.6199999999999994E-2</c:v>
                </c:pt>
                <c:pt idx="583">
                  <c:v>9.64E-2</c:v>
                </c:pt>
                <c:pt idx="584">
                  <c:v>9.6600000000000005E-2</c:v>
                </c:pt>
                <c:pt idx="585">
                  <c:v>9.6799999999999997E-2</c:v>
                </c:pt>
                <c:pt idx="586">
                  <c:v>9.7000000000000003E-2</c:v>
                </c:pt>
                <c:pt idx="587">
                  <c:v>9.7199999999999995E-2</c:v>
                </c:pt>
                <c:pt idx="588">
                  <c:v>9.7500000000000003E-2</c:v>
                </c:pt>
                <c:pt idx="589">
                  <c:v>9.7699999999999995E-2</c:v>
                </c:pt>
                <c:pt idx="590">
                  <c:v>9.7900000000000001E-2</c:v>
                </c:pt>
                <c:pt idx="591">
                  <c:v>9.8100000000000007E-2</c:v>
                </c:pt>
                <c:pt idx="592">
                  <c:v>9.8299999999999998E-2</c:v>
                </c:pt>
                <c:pt idx="593">
                  <c:v>9.8500000000000004E-2</c:v>
                </c:pt>
                <c:pt idx="594">
                  <c:v>9.8599999999999993E-2</c:v>
                </c:pt>
                <c:pt idx="595">
                  <c:v>9.8699999999999996E-2</c:v>
                </c:pt>
                <c:pt idx="596">
                  <c:v>9.8900000000000002E-2</c:v>
                </c:pt>
                <c:pt idx="597">
                  <c:v>9.9000000000000005E-2</c:v>
                </c:pt>
                <c:pt idx="598">
                  <c:v>9.9099999999999994E-2</c:v>
                </c:pt>
                <c:pt idx="599">
                  <c:v>9.9199999999999997E-2</c:v>
                </c:pt>
                <c:pt idx="600">
                  <c:v>9.9400000000000002E-2</c:v>
                </c:pt>
                <c:pt idx="601">
                  <c:v>9.9599999999999994E-2</c:v>
                </c:pt>
                <c:pt idx="602">
                  <c:v>9.9699999999999997E-2</c:v>
                </c:pt>
                <c:pt idx="603">
                  <c:v>9.9900000000000003E-2</c:v>
                </c:pt>
                <c:pt idx="604">
                  <c:v>0.1</c:v>
                </c:pt>
                <c:pt idx="605">
                  <c:v>0.1002</c:v>
                </c:pt>
                <c:pt idx="606">
                  <c:v>0.1003</c:v>
                </c:pt>
                <c:pt idx="607">
                  <c:v>0.10050000000000001</c:v>
                </c:pt>
                <c:pt idx="608">
                  <c:v>0.1007</c:v>
                </c:pt>
                <c:pt idx="609">
                  <c:v>0.1009</c:v>
                </c:pt>
                <c:pt idx="610">
                  <c:v>0.10100000000000001</c:v>
                </c:pt>
                <c:pt idx="611">
                  <c:v>0.1012</c:v>
                </c:pt>
                <c:pt idx="612">
                  <c:v>0.1014</c:v>
                </c:pt>
                <c:pt idx="613">
                  <c:v>0.1016</c:v>
                </c:pt>
                <c:pt idx="614">
                  <c:v>0.1017</c:v>
                </c:pt>
                <c:pt idx="615">
                  <c:v>0.1019</c:v>
                </c:pt>
                <c:pt idx="616">
                  <c:v>0.1021</c:v>
                </c:pt>
                <c:pt idx="617">
                  <c:v>0.1022</c:v>
                </c:pt>
                <c:pt idx="618">
                  <c:v>0.1024</c:v>
                </c:pt>
                <c:pt idx="619">
                  <c:v>0.10249999999999999</c:v>
                </c:pt>
                <c:pt idx="620">
                  <c:v>0.1027</c:v>
                </c:pt>
                <c:pt idx="621">
                  <c:v>0.1028</c:v>
                </c:pt>
                <c:pt idx="622">
                  <c:v>0.10299999999999999</c:v>
                </c:pt>
                <c:pt idx="623">
                  <c:v>0.1032</c:v>
                </c:pt>
                <c:pt idx="624">
                  <c:v>0.1033</c:v>
                </c:pt>
                <c:pt idx="625">
                  <c:v>0.10349999999999999</c:v>
                </c:pt>
                <c:pt idx="626">
                  <c:v>0.1037</c:v>
                </c:pt>
                <c:pt idx="627">
                  <c:v>0.10390000000000001</c:v>
                </c:pt>
                <c:pt idx="628">
                  <c:v>0.104</c:v>
                </c:pt>
                <c:pt idx="629">
                  <c:v>0.1042</c:v>
                </c:pt>
                <c:pt idx="630">
                  <c:v>0.1045</c:v>
                </c:pt>
                <c:pt idx="631">
                  <c:v>0.1047</c:v>
                </c:pt>
                <c:pt idx="632">
                  <c:v>0.10489999999999999</c:v>
                </c:pt>
                <c:pt idx="633">
                  <c:v>0.1052</c:v>
                </c:pt>
                <c:pt idx="634">
                  <c:v>0.10539999999999999</c:v>
                </c:pt>
                <c:pt idx="635">
                  <c:v>0.1056</c:v>
                </c:pt>
                <c:pt idx="636">
                  <c:v>0.1057</c:v>
                </c:pt>
                <c:pt idx="637">
                  <c:v>0.10580000000000001</c:v>
                </c:pt>
                <c:pt idx="638">
                  <c:v>0.10589999999999999</c:v>
                </c:pt>
                <c:pt idx="639">
                  <c:v>0.1061</c:v>
                </c:pt>
                <c:pt idx="640">
                  <c:v>0.1062</c:v>
                </c:pt>
                <c:pt idx="641">
                  <c:v>0.10630000000000001</c:v>
                </c:pt>
                <c:pt idx="642">
                  <c:v>0.10639999999999999</c:v>
                </c:pt>
                <c:pt idx="643">
                  <c:v>0.1065</c:v>
                </c:pt>
                <c:pt idx="644">
                  <c:v>0.1067</c:v>
                </c:pt>
                <c:pt idx="645">
                  <c:v>0.10680000000000001</c:v>
                </c:pt>
                <c:pt idx="646">
                  <c:v>0.1069</c:v>
                </c:pt>
                <c:pt idx="647">
                  <c:v>0.1071</c:v>
                </c:pt>
                <c:pt idx="648">
                  <c:v>0.1072</c:v>
                </c:pt>
                <c:pt idx="649">
                  <c:v>0.1074</c:v>
                </c:pt>
                <c:pt idx="650">
                  <c:v>0.1075</c:v>
                </c:pt>
                <c:pt idx="651">
                  <c:v>0.1077</c:v>
                </c:pt>
                <c:pt idx="652">
                  <c:v>0.1079</c:v>
                </c:pt>
                <c:pt idx="653">
                  <c:v>0.1081</c:v>
                </c:pt>
                <c:pt idx="654">
                  <c:v>0.10829999999999999</c:v>
                </c:pt>
                <c:pt idx="655">
                  <c:v>0.1085</c:v>
                </c:pt>
                <c:pt idx="656">
                  <c:v>0.1087</c:v>
                </c:pt>
                <c:pt idx="657">
                  <c:v>0.109</c:v>
                </c:pt>
                <c:pt idx="658">
                  <c:v>0.10920000000000001</c:v>
                </c:pt>
                <c:pt idx="659">
                  <c:v>0.1094</c:v>
                </c:pt>
                <c:pt idx="660">
                  <c:v>0.1096</c:v>
                </c:pt>
                <c:pt idx="661">
                  <c:v>0.10979999999999999</c:v>
                </c:pt>
                <c:pt idx="662">
                  <c:v>0.11</c:v>
                </c:pt>
                <c:pt idx="663">
                  <c:v>0.1101</c:v>
                </c:pt>
                <c:pt idx="664">
                  <c:v>0.11020000000000001</c:v>
                </c:pt>
                <c:pt idx="665">
                  <c:v>0.1104</c:v>
                </c:pt>
                <c:pt idx="666">
                  <c:v>0.1105</c:v>
                </c:pt>
                <c:pt idx="667">
                  <c:v>0.1106</c:v>
                </c:pt>
                <c:pt idx="668">
                  <c:v>0.1108</c:v>
                </c:pt>
                <c:pt idx="669">
                  <c:v>0.1109</c:v>
                </c:pt>
                <c:pt idx="670">
                  <c:v>0.1111</c:v>
                </c:pt>
                <c:pt idx="671">
                  <c:v>0.11119999999999999</c:v>
                </c:pt>
                <c:pt idx="672">
                  <c:v>0.1114</c:v>
                </c:pt>
                <c:pt idx="673">
                  <c:v>0.1115</c:v>
                </c:pt>
                <c:pt idx="674">
                  <c:v>0.11169999999999999</c:v>
                </c:pt>
                <c:pt idx="675">
                  <c:v>0.1119</c:v>
                </c:pt>
                <c:pt idx="676">
                  <c:v>0.112</c:v>
                </c:pt>
                <c:pt idx="677">
                  <c:v>0.11219999999999999</c:v>
                </c:pt>
                <c:pt idx="678">
                  <c:v>0.1124</c:v>
                </c:pt>
                <c:pt idx="679">
                  <c:v>0.11260000000000001</c:v>
                </c:pt>
                <c:pt idx="680">
                  <c:v>0.11269999999999999</c:v>
                </c:pt>
                <c:pt idx="681">
                  <c:v>0.1129</c:v>
                </c:pt>
                <c:pt idx="682">
                  <c:v>0.11310000000000001</c:v>
                </c:pt>
                <c:pt idx="683">
                  <c:v>0.1132</c:v>
                </c:pt>
                <c:pt idx="684">
                  <c:v>0.1134</c:v>
                </c:pt>
                <c:pt idx="685">
                  <c:v>0.1135</c:v>
                </c:pt>
                <c:pt idx="686">
                  <c:v>0.1137</c:v>
                </c:pt>
                <c:pt idx="687">
                  <c:v>0.1138</c:v>
                </c:pt>
                <c:pt idx="688">
                  <c:v>0.114</c:v>
                </c:pt>
                <c:pt idx="689">
                  <c:v>0.1142</c:v>
                </c:pt>
                <c:pt idx="690">
                  <c:v>0.1143</c:v>
                </c:pt>
                <c:pt idx="691">
                  <c:v>0.1145</c:v>
                </c:pt>
                <c:pt idx="692">
                  <c:v>0.11459999999999999</c:v>
                </c:pt>
                <c:pt idx="693">
                  <c:v>0.1148</c:v>
                </c:pt>
                <c:pt idx="694">
                  <c:v>0.115</c:v>
                </c:pt>
                <c:pt idx="695">
                  <c:v>0.1152</c:v>
                </c:pt>
                <c:pt idx="696">
                  <c:v>0.1154</c:v>
                </c:pt>
                <c:pt idx="697">
                  <c:v>0.11559999999999999</c:v>
                </c:pt>
                <c:pt idx="698">
                  <c:v>0.1158</c:v>
                </c:pt>
                <c:pt idx="699">
                  <c:v>0.11600000000000001</c:v>
                </c:pt>
                <c:pt idx="700">
                  <c:v>0.1162</c:v>
                </c:pt>
                <c:pt idx="701">
                  <c:v>0.11650000000000001</c:v>
                </c:pt>
                <c:pt idx="702">
                  <c:v>0.1167</c:v>
                </c:pt>
                <c:pt idx="703">
                  <c:v>0.1169</c:v>
                </c:pt>
                <c:pt idx="704">
                  <c:v>0.1171</c:v>
                </c:pt>
                <c:pt idx="705">
                  <c:v>0.1172</c:v>
                </c:pt>
                <c:pt idx="706">
                  <c:v>0.1173</c:v>
                </c:pt>
                <c:pt idx="707">
                  <c:v>0.1174</c:v>
                </c:pt>
                <c:pt idx="708">
                  <c:v>0.11749999999999999</c:v>
                </c:pt>
                <c:pt idx="709">
                  <c:v>0.1177</c:v>
                </c:pt>
                <c:pt idx="710">
                  <c:v>0.1178</c:v>
                </c:pt>
                <c:pt idx="711">
                  <c:v>0.1179</c:v>
                </c:pt>
                <c:pt idx="712">
                  <c:v>0.11799999999999999</c:v>
                </c:pt>
                <c:pt idx="713">
                  <c:v>0.1182</c:v>
                </c:pt>
                <c:pt idx="714">
                  <c:v>0.1183</c:v>
                </c:pt>
                <c:pt idx="715">
                  <c:v>0.11840000000000001</c:v>
                </c:pt>
                <c:pt idx="716">
                  <c:v>0.1186</c:v>
                </c:pt>
                <c:pt idx="717">
                  <c:v>0.1187</c:v>
                </c:pt>
                <c:pt idx="718">
                  <c:v>0.11890000000000001</c:v>
                </c:pt>
                <c:pt idx="719">
                  <c:v>0.11899999999999999</c:v>
                </c:pt>
                <c:pt idx="720">
                  <c:v>0.1192</c:v>
                </c:pt>
                <c:pt idx="721">
                  <c:v>0.11940000000000001</c:v>
                </c:pt>
                <c:pt idx="722">
                  <c:v>0.1196</c:v>
                </c:pt>
                <c:pt idx="723">
                  <c:v>0.1198</c:v>
                </c:pt>
                <c:pt idx="724">
                  <c:v>0.12</c:v>
                </c:pt>
                <c:pt idx="725">
                  <c:v>0.1203</c:v>
                </c:pt>
                <c:pt idx="726">
                  <c:v>0.1205</c:v>
                </c:pt>
                <c:pt idx="727">
                  <c:v>0.1207</c:v>
                </c:pt>
                <c:pt idx="728">
                  <c:v>0.121</c:v>
                </c:pt>
                <c:pt idx="729">
                  <c:v>0.1212</c:v>
                </c:pt>
                <c:pt idx="730">
                  <c:v>0.12130000000000001</c:v>
                </c:pt>
                <c:pt idx="731">
                  <c:v>0.1215</c:v>
                </c:pt>
                <c:pt idx="732">
                  <c:v>0.1216</c:v>
                </c:pt>
                <c:pt idx="733">
                  <c:v>0.1217</c:v>
                </c:pt>
                <c:pt idx="734">
                  <c:v>0.12189999999999999</c:v>
                </c:pt>
                <c:pt idx="735">
                  <c:v>0.122</c:v>
                </c:pt>
                <c:pt idx="736">
                  <c:v>0.1221</c:v>
                </c:pt>
                <c:pt idx="737">
                  <c:v>0.12230000000000001</c:v>
                </c:pt>
                <c:pt idx="738">
                  <c:v>0.12239999999999999</c:v>
                </c:pt>
                <c:pt idx="739">
                  <c:v>0.1226</c:v>
                </c:pt>
                <c:pt idx="740">
                  <c:v>0.1227</c:v>
                </c:pt>
                <c:pt idx="741">
                  <c:v>0.1229</c:v>
                </c:pt>
                <c:pt idx="742">
                  <c:v>0.1231</c:v>
                </c:pt>
                <c:pt idx="743">
                  <c:v>0.1232</c:v>
                </c:pt>
                <c:pt idx="744">
                  <c:v>0.1234</c:v>
                </c:pt>
                <c:pt idx="745">
                  <c:v>0.1235</c:v>
                </c:pt>
                <c:pt idx="746">
                  <c:v>0.1237</c:v>
                </c:pt>
                <c:pt idx="747">
                  <c:v>0.1239</c:v>
                </c:pt>
                <c:pt idx="748">
                  <c:v>0.1241</c:v>
                </c:pt>
                <c:pt idx="749">
                  <c:v>0.1242</c:v>
                </c:pt>
                <c:pt idx="750">
                  <c:v>0.1244</c:v>
                </c:pt>
                <c:pt idx="751">
                  <c:v>0.1246</c:v>
                </c:pt>
                <c:pt idx="752">
                  <c:v>0.12479999999999999</c:v>
                </c:pt>
                <c:pt idx="753">
                  <c:v>0.1249</c:v>
                </c:pt>
                <c:pt idx="754">
                  <c:v>0.12509999999999999</c:v>
                </c:pt>
                <c:pt idx="755">
                  <c:v>0.12520000000000001</c:v>
                </c:pt>
                <c:pt idx="756">
                  <c:v>0.12540000000000001</c:v>
                </c:pt>
                <c:pt idx="757">
                  <c:v>0.1255</c:v>
                </c:pt>
                <c:pt idx="758">
                  <c:v>0.12570000000000001</c:v>
                </c:pt>
                <c:pt idx="759">
                  <c:v>0.1258</c:v>
                </c:pt>
                <c:pt idx="760">
                  <c:v>0.126</c:v>
                </c:pt>
                <c:pt idx="761">
                  <c:v>0.12609999999999999</c:v>
                </c:pt>
                <c:pt idx="762">
                  <c:v>0.1263</c:v>
                </c:pt>
                <c:pt idx="763">
                  <c:v>0.1265</c:v>
                </c:pt>
                <c:pt idx="764">
                  <c:v>0.12670000000000001</c:v>
                </c:pt>
                <c:pt idx="765">
                  <c:v>0.1268</c:v>
                </c:pt>
                <c:pt idx="766">
                  <c:v>0.127</c:v>
                </c:pt>
                <c:pt idx="767">
                  <c:v>0.12720000000000001</c:v>
                </c:pt>
                <c:pt idx="768">
                  <c:v>0.1275</c:v>
                </c:pt>
                <c:pt idx="769">
                  <c:v>0.12770000000000001</c:v>
                </c:pt>
                <c:pt idx="770">
                  <c:v>0.128</c:v>
                </c:pt>
                <c:pt idx="771">
                  <c:v>0.12820000000000001</c:v>
                </c:pt>
                <c:pt idx="772">
                  <c:v>0.12839999999999999</c:v>
                </c:pt>
                <c:pt idx="773">
                  <c:v>0.12859999999999999</c:v>
                </c:pt>
                <c:pt idx="774">
                  <c:v>0.12870000000000001</c:v>
                </c:pt>
                <c:pt idx="775">
                  <c:v>0.1288</c:v>
                </c:pt>
                <c:pt idx="776">
                  <c:v>0.12889999999999999</c:v>
                </c:pt>
                <c:pt idx="777">
                  <c:v>0.12909999999999999</c:v>
                </c:pt>
                <c:pt idx="778">
                  <c:v>0.12920000000000001</c:v>
                </c:pt>
                <c:pt idx="779">
                  <c:v>0.1293</c:v>
                </c:pt>
                <c:pt idx="780">
                  <c:v>0.12939999999999999</c:v>
                </c:pt>
                <c:pt idx="781">
                  <c:v>0.12959999999999999</c:v>
                </c:pt>
                <c:pt idx="782">
                  <c:v>0.12970000000000001</c:v>
                </c:pt>
                <c:pt idx="783">
                  <c:v>0.1298</c:v>
                </c:pt>
                <c:pt idx="784">
                  <c:v>0.13</c:v>
                </c:pt>
                <c:pt idx="785">
                  <c:v>0.13009999999999999</c:v>
                </c:pt>
                <c:pt idx="786">
                  <c:v>0.13020000000000001</c:v>
                </c:pt>
                <c:pt idx="787">
                  <c:v>0.13020000000000001</c:v>
                </c:pt>
              </c:numCache>
            </c:numRef>
          </c:xVal>
          <c:yVal>
            <c:numRef>
              <c:f>Sheet1!$F$1:$F$2016</c:f>
              <c:numCache>
                <c:formatCode>General</c:formatCode>
                <c:ptCount val="2016"/>
                <c:pt idx="0">
                  <c:v>0.16889999999999999</c:v>
                </c:pt>
                <c:pt idx="1">
                  <c:v>0.16889999999999999</c:v>
                </c:pt>
                <c:pt idx="2">
                  <c:v>0.16900000000000001</c:v>
                </c:pt>
                <c:pt idx="3">
                  <c:v>0.16919999999999999</c:v>
                </c:pt>
                <c:pt idx="4">
                  <c:v>0.1694</c:v>
                </c:pt>
                <c:pt idx="5">
                  <c:v>0.16950000000000001</c:v>
                </c:pt>
                <c:pt idx="6">
                  <c:v>0.1696</c:v>
                </c:pt>
                <c:pt idx="7">
                  <c:v>0.16980000000000001</c:v>
                </c:pt>
                <c:pt idx="8">
                  <c:v>0.17019999999999999</c:v>
                </c:pt>
                <c:pt idx="9">
                  <c:v>0.17080000000000001</c:v>
                </c:pt>
                <c:pt idx="10">
                  <c:v>0.17180000000000001</c:v>
                </c:pt>
                <c:pt idx="11">
                  <c:v>0.1731</c:v>
                </c:pt>
                <c:pt idx="12">
                  <c:v>0.17449999999999999</c:v>
                </c:pt>
                <c:pt idx="13">
                  <c:v>0.17560000000000001</c:v>
                </c:pt>
                <c:pt idx="14">
                  <c:v>0.1767</c:v>
                </c:pt>
                <c:pt idx="15">
                  <c:v>0.17760000000000001</c:v>
                </c:pt>
                <c:pt idx="16">
                  <c:v>0.17860000000000001</c:v>
                </c:pt>
                <c:pt idx="17">
                  <c:v>0.17960000000000001</c:v>
                </c:pt>
                <c:pt idx="18">
                  <c:v>0.18060000000000001</c:v>
                </c:pt>
                <c:pt idx="19">
                  <c:v>0.1817</c:v>
                </c:pt>
                <c:pt idx="20">
                  <c:v>0.1827</c:v>
                </c:pt>
                <c:pt idx="21">
                  <c:v>0.18379999999999999</c:v>
                </c:pt>
                <c:pt idx="22">
                  <c:v>0.185</c:v>
                </c:pt>
                <c:pt idx="23">
                  <c:v>0.18629999999999999</c:v>
                </c:pt>
                <c:pt idx="24">
                  <c:v>0.18770000000000001</c:v>
                </c:pt>
                <c:pt idx="25">
                  <c:v>0.1893</c:v>
                </c:pt>
                <c:pt idx="26">
                  <c:v>0.1908</c:v>
                </c:pt>
                <c:pt idx="27">
                  <c:v>0.1923</c:v>
                </c:pt>
                <c:pt idx="28">
                  <c:v>0.1938</c:v>
                </c:pt>
                <c:pt idx="29">
                  <c:v>0.1953</c:v>
                </c:pt>
                <c:pt idx="30">
                  <c:v>0.1966</c:v>
                </c:pt>
                <c:pt idx="31">
                  <c:v>0.19769999999999999</c:v>
                </c:pt>
                <c:pt idx="32">
                  <c:v>0.1986</c:v>
                </c:pt>
                <c:pt idx="33">
                  <c:v>0.19939999999999999</c:v>
                </c:pt>
                <c:pt idx="34">
                  <c:v>0.20019999999999999</c:v>
                </c:pt>
                <c:pt idx="35">
                  <c:v>0.2009</c:v>
                </c:pt>
                <c:pt idx="36">
                  <c:v>0.2016</c:v>
                </c:pt>
                <c:pt idx="37">
                  <c:v>0.20230000000000001</c:v>
                </c:pt>
                <c:pt idx="38">
                  <c:v>0.20319999999999999</c:v>
                </c:pt>
                <c:pt idx="39">
                  <c:v>0.2041</c:v>
                </c:pt>
                <c:pt idx="40">
                  <c:v>0.20499999999999999</c:v>
                </c:pt>
                <c:pt idx="41">
                  <c:v>0.20599999999999999</c:v>
                </c:pt>
                <c:pt idx="42">
                  <c:v>0.20699999999999999</c:v>
                </c:pt>
                <c:pt idx="43">
                  <c:v>0.20799999999999999</c:v>
                </c:pt>
                <c:pt idx="44">
                  <c:v>0.20899999999999999</c:v>
                </c:pt>
                <c:pt idx="45">
                  <c:v>0.21</c:v>
                </c:pt>
                <c:pt idx="46">
                  <c:v>0.21099999999999999</c:v>
                </c:pt>
                <c:pt idx="47">
                  <c:v>0.21199999999999999</c:v>
                </c:pt>
                <c:pt idx="48">
                  <c:v>0.21310000000000001</c:v>
                </c:pt>
                <c:pt idx="49">
                  <c:v>0.2142</c:v>
                </c:pt>
                <c:pt idx="50">
                  <c:v>0.21540000000000001</c:v>
                </c:pt>
                <c:pt idx="51">
                  <c:v>0.21640000000000001</c:v>
                </c:pt>
                <c:pt idx="52">
                  <c:v>0.21740000000000001</c:v>
                </c:pt>
                <c:pt idx="53">
                  <c:v>0.2185</c:v>
                </c:pt>
                <c:pt idx="54">
                  <c:v>0.2195</c:v>
                </c:pt>
                <c:pt idx="55">
                  <c:v>0.22040000000000001</c:v>
                </c:pt>
                <c:pt idx="56">
                  <c:v>0.22140000000000001</c:v>
                </c:pt>
                <c:pt idx="57">
                  <c:v>0.2223</c:v>
                </c:pt>
                <c:pt idx="58">
                  <c:v>0.2233</c:v>
                </c:pt>
                <c:pt idx="59">
                  <c:v>0.22409999999999999</c:v>
                </c:pt>
                <c:pt idx="60">
                  <c:v>0.22500000000000001</c:v>
                </c:pt>
                <c:pt idx="61">
                  <c:v>0.22600000000000001</c:v>
                </c:pt>
                <c:pt idx="62">
                  <c:v>0.2271</c:v>
                </c:pt>
                <c:pt idx="63">
                  <c:v>0.2283</c:v>
                </c:pt>
                <c:pt idx="64">
                  <c:v>0.2293</c:v>
                </c:pt>
                <c:pt idx="65">
                  <c:v>0.2306</c:v>
                </c:pt>
                <c:pt idx="66">
                  <c:v>0.23180000000000001</c:v>
                </c:pt>
                <c:pt idx="67">
                  <c:v>0.2329</c:v>
                </c:pt>
                <c:pt idx="68">
                  <c:v>0.23419999999999999</c:v>
                </c:pt>
                <c:pt idx="69">
                  <c:v>0.23569999999999999</c:v>
                </c:pt>
                <c:pt idx="70">
                  <c:v>0.2374</c:v>
                </c:pt>
                <c:pt idx="71">
                  <c:v>0.23910000000000001</c:v>
                </c:pt>
                <c:pt idx="72">
                  <c:v>0.24060000000000001</c:v>
                </c:pt>
                <c:pt idx="73">
                  <c:v>0.24179999999999999</c:v>
                </c:pt>
                <c:pt idx="74">
                  <c:v>0.2427</c:v>
                </c:pt>
                <c:pt idx="75">
                  <c:v>0.24360000000000001</c:v>
                </c:pt>
                <c:pt idx="76">
                  <c:v>0.2442</c:v>
                </c:pt>
                <c:pt idx="77">
                  <c:v>0.24479999999999999</c:v>
                </c:pt>
                <c:pt idx="78">
                  <c:v>0.2455</c:v>
                </c:pt>
                <c:pt idx="79">
                  <c:v>0.2462</c:v>
                </c:pt>
                <c:pt idx="80">
                  <c:v>0.247</c:v>
                </c:pt>
                <c:pt idx="81">
                  <c:v>0.24779999999999999</c:v>
                </c:pt>
                <c:pt idx="82">
                  <c:v>0.24859999999999999</c:v>
                </c:pt>
                <c:pt idx="83">
                  <c:v>0.2495</c:v>
                </c:pt>
                <c:pt idx="84">
                  <c:v>0.2505</c:v>
                </c:pt>
                <c:pt idx="85">
                  <c:v>0.25130000000000002</c:v>
                </c:pt>
                <c:pt idx="86">
                  <c:v>0.25209999999999999</c:v>
                </c:pt>
                <c:pt idx="87">
                  <c:v>0.253</c:v>
                </c:pt>
                <c:pt idx="88">
                  <c:v>0.254</c:v>
                </c:pt>
                <c:pt idx="89">
                  <c:v>0.25519999999999998</c:v>
                </c:pt>
                <c:pt idx="90">
                  <c:v>0.25629999999999997</c:v>
                </c:pt>
                <c:pt idx="91">
                  <c:v>0.2576</c:v>
                </c:pt>
                <c:pt idx="92">
                  <c:v>0.25900000000000001</c:v>
                </c:pt>
                <c:pt idx="93">
                  <c:v>0.26050000000000001</c:v>
                </c:pt>
                <c:pt idx="94">
                  <c:v>0.26200000000000001</c:v>
                </c:pt>
                <c:pt idx="95">
                  <c:v>0.2636</c:v>
                </c:pt>
                <c:pt idx="96">
                  <c:v>0.26519999999999999</c:v>
                </c:pt>
                <c:pt idx="97">
                  <c:v>0.26690000000000003</c:v>
                </c:pt>
                <c:pt idx="98">
                  <c:v>0.26829999999999998</c:v>
                </c:pt>
                <c:pt idx="99">
                  <c:v>0.26960000000000001</c:v>
                </c:pt>
                <c:pt idx="100">
                  <c:v>0.27060000000000001</c:v>
                </c:pt>
                <c:pt idx="101">
                  <c:v>0.27150000000000002</c:v>
                </c:pt>
                <c:pt idx="102">
                  <c:v>0.27210000000000001</c:v>
                </c:pt>
                <c:pt idx="103">
                  <c:v>0.27289999999999998</c:v>
                </c:pt>
                <c:pt idx="104">
                  <c:v>0.27360000000000001</c:v>
                </c:pt>
                <c:pt idx="105">
                  <c:v>0.27429999999999999</c:v>
                </c:pt>
                <c:pt idx="106">
                  <c:v>0.27479999999999999</c:v>
                </c:pt>
                <c:pt idx="107">
                  <c:v>0.27529999999999999</c:v>
                </c:pt>
                <c:pt idx="108">
                  <c:v>0.2762</c:v>
                </c:pt>
                <c:pt idx="109">
                  <c:v>0.2772</c:v>
                </c:pt>
                <c:pt idx="110">
                  <c:v>0.27829999999999999</c:v>
                </c:pt>
                <c:pt idx="111">
                  <c:v>0.27939999999999998</c:v>
                </c:pt>
                <c:pt idx="112">
                  <c:v>0.28039999999999998</c:v>
                </c:pt>
                <c:pt idx="113">
                  <c:v>0.28149999999999997</c:v>
                </c:pt>
                <c:pt idx="114">
                  <c:v>0.2828</c:v>
                </c:pt>
                <c:pt idx="115">
                  <c:v>0.28389999999999999</c:v>
                </c:pt>
                <c:pt idx="116">
                  <c:v>0.28510000000000002</c:v>
                </c:pt>
                <c:pt idx="117">
                  <c:v>0.28610000000000002</c:v>
                </c:pt>
                <c:pt idx="118">
                  <c:v>0.28720000000000001</c:v>
                </c:pt>
                <c:pt idx="119">
                  <c:v>0.28820000000000001</c:v>
                </c:pt>
                <c:pt idx="120">
                  <c:v>0.2893</c:v>
                </c:pt>
                <c:pt idx="121">
                  <c:v>0.29020000000000001</c:v>
                </c:pt>
                <c:pt idx="122">
                  <c:v>0.29120000000000001</c:v>
                </c:pt>
                <c:pt idx="123">
                  <c:v>0.29220000000000002</c:v>
                </c:pt>
                <c:pt idx="124">
                  <c:v>0.29330000000000001</c:v>
                </c:pt>
                <c:pt idx="125">
                  <c:v>0.29430000000000001</c:v>
                </c:pt>
                <c:pt idx="126">
                  <c:v>0.29520000000000002</c:v>
                </c:pt>
                <c:pt idx="127">
                  <c:v>0.29599999999999999</c:v>
                </c:pt>
                <c:pt idx="128">
                  <c:v>0.29680000000000001</c:v>
                </c:pt>
                <c:pt idx="129">
                  <c:v>0.29770000000000002</c:v>
                </c:pt>
                <c:pt idx="130">
                  <c:v>0.29880000000000001</c:v>
                </c:pt>
                <c:pt idx="131">
                  <c:v>0.30009999999999998</c:v>
                </c:pt>
                <c:pt idx="132">
                  <c:v>0.30130000000000001</c:v>
                </c:pt>
                <c:pt idx="133">
                  <c:v>0.30270000000000002</c:v>
                </c:pt>
                <c:pt idx="134">
                  <c:v>0.3039</c:v>
                </c:pt>
                <c:pt idx="135">
                  <c:v>0.30470000000000003</c:v>
                </c:pt>
                <c:pt idx="136">
                  <c:v>0.30549999999999999</c:v>
                </c:pt>
                <c:pt idx="137">
                  <c:v>0.30659999999999998</c:v>
                </c:pt>
                <c:pt idx="138">
                  <c:v>0.30790000000000001</c:v>
                </c:pt>
                <c:pt idx="139">
                  <c:v>0.30940000000000001</c:v>
                </c:pt>
                <c:pt idx="140">
                  <c:v>0.311</c:v>
                </c:pt>
                <c:pt idx="141">
                  <c:v>0.3125</c:v>
                </c:pt>
                <c:pt idx="142">
                  <c:v>0.31369999999999998</c:v>
                </c:pt>
                <c:pt idx="143">
                  <c:v>0.3145</c:v>
                </c:pt>
                <c:pt idx="144">
                  <c:v>0.31509999999999999</c:v>
                </c:pt>
                <c:pt idx="145">
                  <c:v>0.31580000000000003</c:v>
                </c:pt>
                <c:pt idx="146">
                  <c:v>0.31640000000000001</c:v>
                </c:pt>
                <c:pt idx="147">
                  <c:v>0.317</c:v>
                </c:pt>
                <c:pt idx="148">
                  <c:v>0.31759999999999999</c:v>
                </c:pt>
                <c:pt idx="149">
                  <c:v>0.31830000000000003</c:v>
                </c:pt>
                <c:pt idx="150">
                  <c:v>0.31900000000000001</c:v>
                </c:pt>
                <c:pt idx="151">
                  <c:v>0.31990000000000002</c:v>
                </c:pt>
                <c:pt idx="152">
                  <c:v>0.32069999999999999</c:v>
                </c:pt>
                <c:pt idx="153">
                  <c:v>0.32169999999999999</c:v>
                </c:pt>
                <c:pt idx="154">
                  <c:v>0.32269999999999999</c:v>
                </c:pt>
                <c:pt idx="155">
                  <c:v>0.32369999999999999</c:v>
                </c:pt>
                <c:pt idx="156">
                  <c:v>0.3246</c:v>
                </c:pt>
                <c:pt idx="157">
                  <c:v>0.3256</c:v>
                </c:pt>
                <c:pt idx="158">
                  <c:v>0.3266</c:v>
                </c:pt>
                <c:pt idx="159">
                  <c:v>0.32769999999999999</c:v>
                </c:pt>
                <c:pt idx="160">
                  <c:v>0.32879999999999998</c:v>
                </c:pt>
                <c:pt idx="161">
                  <c:v>0.3301</c:v>
                </c:pt>
                <c:pt idx="162">
                  <c:v>0.33150000000000002</c:v>
                </c:pt>
                <c:pt idx="163">
                  <c:v>0.3332</c:v>
                </c:pt>
                <c:pt idx="164">
                  <c:v>0.3347</c:v>
                </c:pt>
                <c:pt idx="165">
                  <c:v>0.33600000000000002</c:v>
                </c:pt>
                <c:pt idx="166">
                  <c:v>0.33700000000000002</c:v>
                </c:pt>
                <c:pt idx="167">
                  <c:v>0.3377</c:v>
                </c:pt>
                <c:pt idx="168">
                  <c:v>0.33810000000000001</c:v>
                </c:pt>
                <c:pt idx="169">
                  <c:v>0.33850000000000002</c:v>
                </c:pt>
                <c:pt idx="170">
                  <c:v>0.33900000000000002</c:v>
                </c:pt>
                <c:pt idx="171">
                  <c:v>0.33960000000000001</c:v>
                </c:pt>
                <c:pt idx="172">
                  <c:v>0.34039999999999998</c:v>
                </c:pt>
                <c:pt idx="173">
                  <c:v>0.3412</c:v>
                </c:pt>
                <c:pt idx="174">
                  <c:v>0.34210000000000002</c:v>
                </c:pt>
                <c:pt idx="175">
                  <c:v>0.34300000000000003</c:v>
                </c:pt>
                <c:pt idx="176">
                  <c:v>0.34389999999999998</c:v>
                </c:pt>
                <c:pt idx="177">
                  <c:v>0.3448</c:v>
                </c:pt>
                <c:pt idx="178">
                  <c:v>0.34549999999999997</c:v>
                </c:pt>
                <c:pt idx="179">
                  <c:v>0.34589999999999999</c:v>
                </c:pt>
                <c:pt idx="180">
                  <c:v>0.3463</c:v>
                </c:pt>
                <c:pt idx="181">
                  <c:v>0.34670000000000001</c:v>
                </c:pt>
                <c:pt idx="182">
                  <c:v>0.34720000000000001</c:v>
                </c:pt>
                <c:pt idx="183">
                  <c:v>0.34810000000000002</c:v>
                </c:pt>
                <c:pt idx="184">
                  <c:v>0.34910000000000002</c:v>
                </c:pt>
                <c:pt idx="185">
                  <c:v>0.35039999999999999</c:v>
                </c:pt>
                <c:pt idx="186">
                  <c:v>0.35160000000000002</c:v>
                </c:pt>
                <c:pt idx="187">
                  <c:v>0.3528</c:v>
                </c:pt>
                <c:pt idx="188">
                  <c:v>0.3538</c:v>
                </c:pt>
                <c:pt idx="189">
                  <c:v>0.3548</c:v>
                </c:pt>
                <c:pt idx="190">
                  <c:v>0.35580000000000001</c:v>
                </c:pt>
                <c:pt idx="191">
                  <c:v>0.35680000000000001</c:v>
                </c:pt>
                <c:pt idx="192">
                  <c:v>0.35759999999999997</c:v>
                </c:pt>
                <c:pt idx="193">
                  <c:v>0.35849999999999999</c:v>
                </c:pt>
                <c:pt idx="194">
                  <c:v>0.35949999999999999</c:v>
                </c:pt>
                <c:pt idx="195">
                  <c:v>0.36070000000000002</c:v>
                </c:pt>
                <c:pt idx="196">
                  <c:v>0.36180000000000001</c:v>
                </c:pt>
                <c:pt idx="197">
                  <c:v>0.3629</c:v>
                </c:pt>
                <c:pt idx="198">
                  <c:v>0.36380000000000001</c:v>
                </c:pt>
                <c:pt idx="199">
                  <c:v>0.36480000000000001</c:v>
                </c:pt>
                <c:pt idx="200">
                  <c:v>0.36580000000000001</c:v>
                </c:pt>
                <c:pt idx="201">
                  <c:v>0.36680000000000001</c:v>
                </c:pt>
                <c:pt idx="202">
                  <c:v>0.3679</c:v>
                </c:pt>
                <c:pt idx="203">
                  <c:v>0.36899999999999999</c:v>
                </c:pt>
                <c:pt idx="204">
                  <c:v>0.37019999999999997</c:v>
                </c:pt>
                <c:pt idx="205">
                  <c:v>0.3715</c:v>
                </c:pt>
                <c:pt idx="206">
                  <c:v>0.37309999999999999</c:v>
                </c:pt>
                <c:pt idx="207">
                  <c:v>0.37459999999999999</c:v>
                </c:pt>
                <c:pt idx="208">
                  <c:v>0.37630000000000002</c:v>
                </c:pt>
                <c:pt idx="209">
                  <c:v>0.37809999999999999</c:v>
                </c:pt>
                <c:pt idx="210">
                  <c:v>0.37969999999999998</c:v>
                </c:pt>
                <c:pt idx="211">
                  <c:v>0.38090000000000002</c:v>
                </c:pt>
                <c:pt idx="212">
                  <c:v>0.38169999999999998</c:v>
                </c:pt>
                <c:pt idx="213">
                  <c:v>0.38240000000000002</c:v>
                </c:pt>
                <c:pt idx="214">
                  <c:v>0.38290000000000002</c:v>
                </c:pt>
                <c:pt idx="215">
                  <c:v>0.38340000000000002</c:v>
                </c:pt>
                <c:pt idx="216">
                  <c:v>0.38419999999999999</c:v>
                </c:pt>
                <c:pt idx="217">
                  <c:v>0.3851</c:v>
                </c:pt>
                <c:pt idx="218">
                  <c:v>0.38590000000000002</c:v>
                </c:pt>
                <c:pt idx="219">
                  <c:v>0.38640000000000002</c:v>
                </c:pt>
                <c:pt idx="220">
                  <c:v>0.3871</c:v>
                </c:pt>
                <c:pt idx="221">
                  <c:v>0.38790000000000002</c:v>
                </c:pt>
                <c:pt idx="222">
                  <c:v>0.3886</c:v>
                </c:pt>
                <c:pt idx="223">
                  <c:v>0.38929999999999998</c:v>
                </c:pt>
                <c:pt idx="224">
                  <c:v>0.39029999999999998</c:v>
                </c:pt>
                <c:pt idx="225">
                  <c:v>0.39140000000000003</c:v>
                </c:pt>
                <c:pt idx="226">
                  <c:v>0.39269999999999999</c:v>
                </c:pt>
                <c:pt idx="227">
                  <c:v>0.39379999999999998</c:v>
                </c:pt>
                <c:pt idx="228">
                  <c:v>0.3952</c:v>
                </c:pt>
                <c:pt idx="229">
                  <c:v>0.39660000000000001</c:v>
                </c:pt>
                <c:pt idx="230">
                  <c:v>0.39800000000000002</c:v>
                </c:pt>
                <c:pt idx="231">
                  <c:v>0.39950000000000002</c:v>
                </c:pt>
                <c:pt idx="232">
                  <c:v>0.40100000000000002</c:v>
                </c:pt>
                <c:pt idx="233">
                  <c:v>0.40260000000000001</c:v>
                </c:pt>
                <c:pt idx="234">
                  <c:v>0.4037</c:v>
                </c:pt>
                <c:pt idx="235">
                  <c:v>0.40489999999999998</c:v>
                </c:pt>
                <c:pt idx="236">
                  <c:v>0.40489999999999998</c:v>
                </c:pt>
                <c:pt idx="237">
                  <c:v>0.40479999999999999</c:v>
                </c:pt>
                <c:pt idx="238">
                  <c:v>0.40550000000000003</c:v>
                </c:pt>
                <c:pt idx="239">
                  <c:v>0.40629999999999999</c:v>
                </c:pt>
                <c:pt idx="240">
                  <c:v>0.40620000000000001</c:v>
                </c:pt>
                <c:pt idx="241">
                  <c:v>0.40600000000000003</c:v>
                </c:pt>
                <c:pt idx="242">
                  <c:v>0.40639999999999998</c:v>
                </c:pt>
                <c:pt idx="243">
                  <c:v>0.40649999999999997</c:v>
                </c:pt>
                <c:pt idx="244">
                  <c:v>0.40679999999999999</c:v>
                </c:pt>
                <c:pt idx="245">
                  <c:v>0.40679999999999999</c:v>
                </c:pt>
                <c:pt idx="246">
                  <c:v>0.40689999999999998</c:v>
                </c:pt>
                <c:pt idx="247">
                  <c:v>0.40760000000000002</c:v>
                </c:pt>
                <c:pt idx="248">
                  <c:v>0.40870000000000001</c:v>
                </c:pt>
                <c:pt idx="249">
                  <c:v>0.4098</c:v>
                </c:pt>
                <c:pt idx="250">
                  <c:v>0.4108</c:v>
                </c:pt>
                <c:pt idx="251">
                  <c:v>0.4118</c:v>
                </c:pt>
                <c:pt idx="252">
                  <c:v>0.4128</c:v>
                </c:pt>
                <c:pt idx="253">
                  <c:v>0.4138</c:v>
                </c:pt>
                <c:pt idx="254">
                  <c:v>0.4148</c:v>
                </c:pt>
                <c:pt idx="255">
                  <c:v>0.41589999999999999</c:v>
                </c:pt>
                <c:pt idx="256">
                  <c:v>0.41720000000000002</c:v>
                </c:pt>
                <c:pt idx="257">
                  <c:v>0.41870000000000002</c:v>
                </c:pt>
                <c:pt idx="258">
                  <c:v>0.4199</c:v>
                </c:pt>
                <c:pt idx="259">
                  <c:v>0.42099999999999999</c:v>
                </c:pt>
                <c:pt idx="260">
                  <c:v>0.42199999999999999</c:v>
                </c:pt>
                <c:pt idx="261">
                  <c:v>0.4229</c:v>
                </c:pt>
                <c:pt idx="262">
                  <c:v>0.42380000000000001</c:v>
                </c:pt>
                <c:pt idx="263">
                  <c:v>0.42470000000000002</c:v>
                </c:pt>
                <c:pt idx="264">
                  <c:v>0.4219</c:v>
                </c:pt>
                <c:pt idx="265">
                  <c:v>0.4128</c:v>
                </c:pt>
                <c:pt idx="266">
                  <c:v>0.40810000000000002</c:v>
                </c:pt>
                <c:pt idx="267">
                  <c:v>0.40799999999999997</c:v>
                </c:pt>
                <c:pt idx="268">
                  <c:v>0.40939999999999999</c:v>
                </c:pt>
                <c:pt idx="269">
                  <c:v>0.41089999999999999</c:v>
                </c:pt>
                <c:pt idx="270">
                  <c:v>0.4123</c:v>
                </c:pt>
                <c:pt idx="271">
                  <c:v>0.4133</c:v>
                </c:pt>
                <c:pt idx="272">
                  <c:v>0.41399999999999998</c:v>
                </c:pt>
                <c:pt idx="273">
                  <c:v>0.41499999999999998</c:v>
                </c:pt>
                <c:pt idx="274">
                  <c:v>0.41620000000000001</c:v>
                </c:pt>
                <c:pt idx="275">
                  <c:v>0.41760000000000003</c:v>
                </c:pt>
                <c:pt idx="276">
                  <c:v>0.41920000000000002</c:v>
                </c:pt>
                <c:pt idx="277">
                  <c:v>0.4209</c:v>
                </c:pt>
                <c:pt idx="278">
                  <c:v>0.42270000000000002</c:v>
                </c:pt>
                <c:pt idx="279">
                  <c:v>0.42430000000000001</c:v>
                </c:pt>
                <c:pt idx="280">
                  <c:v>0.42549999999999999</c:v>
                </c:pt>
                <c:pt idx="281">
                  <c:v>0.4264</c:v>
                </c:pt>
                <c:pt idx="282">
                  <c:v>0.42699999999999999</c:v>
                </c:pt>
                <c:pt idx="283">
                  <c:v>0.42699999999999999</c:v>
                </c:pt>
                <c:pt idx="284">
                  <c:v>0.42659999999999998</c:v>
                </c:pt>
                <c:pt idx="285">
                  <c:v>0.42659999999999998</c:v>
                </c:pt>
                <c:pt idx="286">
                  <c:v>0.42720000000000002</c:v>
                </c:pt>
                <c:pt idx="287">
                  <c:v>0.42809999999999998</c:v>
                </c:pt>
                <c:pt idx="288">
                  <c:v>0.42899999999999999</c:v>
                </c:pt>
                <c:pt idx="289">
                  <c:v>0.4299</c:v>
                </c:pt>
                <c:pt idx="290">
                  <c:v>0.43059999999999998</c:v>
                </c:pt>
                <c:pt idx="291">
                  <c:v>0.43140000000000001</c:v>
                </c:pt>
                <c:pt idx="292">
                  <c:v>0.43219999999999997</c:v>
                </c:pt>
                <c:pt idx="293">
                  <c:v>0.433</c:v>
                </c:pt>
                <c:pt idx="294">
                  <c:v>0.434</c:v>
                </c:pt>
                <c:pt idx="295">
                  <c:v>0.43509999999999999</c:v>
                </c:pt>
                <c:pt idx="296">
                  <c:v>0.43630000000000002</c:v>
                </c:pt>
                <c:pt idx="297">
                  <c:v>0.4375</c:v>
                </c:pt>
                <c:pt idx="298">
                  <c:v>0.43859999999999999</c:v>
                </c:pt>
                <c:pt idx="299">
                  <c:v>0.43980000000000002</c:v>
                </c:pt>
                <c:pt idx="300">
                  <c:v>0.44109999999999999</c:v>
                </c:pt>
                <c:pt idx="301">
                  <c:v>0.44269999999999998</c:v>
                </c:pt>
                <c:pt idx="302">
                  <c:v>0.44440000000000002</c:v>
                </c:pt>
                <c:pt idx="303">
                  <c:v>0.4461</c:v>
                </c:pt>
                <c:pt idx="304">
                  <c:v>0.4461</c:v>
                </c:pt>
                <c:pt idx="305">
                  <c:v>0.44280000000000003</c:v>
                </c:pt>
                <c:pt idx="306">
                  <c:v>0.44140000000000001</c:v>
                </c:pt>
                <c:pt idx="307">
                  <c:v>0.44169999999999998</c:v>
                </c:pt>
                <c:pt idx="308">
                  <c:v>0.44259999999999999</c:v>
                </c:pt>
                <c:pt idx="309">
                  <c:v>0.44340000000000002</c:v>
                </c:pt>
                <c:pt idx="310">
                  <c:v>0.44409999999999999</c:v>
                </c:pt>
                <c:pt idx="311">
                  <c:v>0.44500000000000001</c:v>
                </c:pt>
                <c:pt idx="312">
                  <c:v>0.44590000000000002</c:v>
                </c:pt>
                <c:pt idx="313">
                  <c:v>0.44679999999999997</c:v>
                </c:pt>
                <c:pt idx="314">
                  <c:v>0.44779999999999998</c:v>
                </c:pt>
                <c:pt idx="315">
                  <c:v>0.44879999999999998</c:v>
                </c:pt>
                <c:pt idx="316">
                  <c:v>0.44979999999999998</c:v>
                </c:pt>
                <c:pt idx="317">
                  <c:v>0.45050000000000001</c:v>
                </c:pt>
                <c:pt idx="318">
                  <c:v>0.45140000000000002</c:v>
                </c:pt>
                <c:pt idx="319">
                  <c:v>0.45240000000000002</c:v>
                </c:pt>
                <c:pt idx="320">
                  <c:v>0.45350000000000001</c:v>
                </c:pt>
                <c:pt idx="321">
                  <c:v>0.45469999999999999</c:v>
                </c:pt>
                <c:pt idx="322">
                  <c:v>0.45579999999999998</c:v>
                </c:pt>
                <c:pt idx="323">
                  <c:v>0.45689999999999997</c:v>
                </c:pt>
                <c:pt idx="324">
                  <c:v>0.45800000000000002</c:v>
                </c:pt>
                <c:pt idx="325">
                  <c:v>0.45910000000000001</c:v>
                </c:pt>
                <c:pt idx="326">
                  <c:v>0.4602</c:v>
                </c:pt>
                <c:pt idx="327">
                  <c:v>0.46129999999999999</c:v>
                </c:pt>
                <c:pt idx="328">
                  <c:v>0.46239999999999998</c:v>
                </c:pt>
                <c:pt idx="329">
                  <c:v>0.46360000000000001</c:v>
                </c:pt>
                <c:pt idx="330">
                  <c:v>0.46460000000000001</c:v>
                </c:pt>
                <c:pt idx="331">
                  <c:v>0.46560000000000001</c:v>
                </c:pt>
                <c:pt idx="332">
                  <c:v>0.4667</c:v>
                </c:pt>
                <c:pt idx="333">
                  <c:v>0.46779999999999999</c:v>
                </c:pt>
                <c:pt idx="334">
                  <c:v>0.46870000000000001</c:v>
                </c:pt>
                <c:pt idx="335">
                  <c:v>0.46789999999999998</c:v>
                </c:pt>
                <c:pt idx="336">
                  <c:v>0.46779999999999999</c:v>
                </c:pt>
                <c:pt idx="337">
                  <c:v>0.46870000000000001</c:v>
                </c:pt>
                <c:pt idx="338">
                  <c:v>0.46989999999999998</c:v>
                </c:pt>
                <c:pt idx="339">
                  <c:v>0.4672</c:v>
                </c:pt>
                <c:pt idx="340">
                  <c:v>0.46189999999999998</c:v>
                </c:pt>
                <c:pt idx="341">
                  <c:v>0.46039999999999998</c:v>
                </c:pt>
                <c:pt idx="342">
                  <c:v>0.46139999999999998</c:v>
                </c:pt>
                <c:pt idx="343">
                  <c:v>0.46289999999999998</c:v>
                </c:pt>
                <c:pt idx="344">
                  <c:v>0.46450000000000002</c:v>
                </c:pt>
                <c:pt idx="345">
                  <c:v>0.4662</c:v>
                </c:pt>
                <c:pt idx="346">
                  <c:v>0.46800000000000003</c:v>
                </c:pt>
                <c:pt idx="347">
                  <c:v>0.46970000000000001</c:v>
                </c:pt>
                <c:pt idx="348">
                  <c:v>0.47110000000000002</c:v>
                </c:pt>
                <c:pt idx="349">
                  <c:v>0.47210000000000002</c:v>
                </c:pt>
                <c:pt idx="350">
                  <c:v>0.47289999999999999</c:v>
                </c:pt>
                <c:pt idx="351">
                  <c:v>0.47360000000000002</c:v>
                </c:pt>
                <c:pt idx="352">
                  <c:v>0.47420000000000001</c:v>
                </c:pt>
                <c:pt idx="353">
                  <c:v>0.47489999999999999</c:v>
                </c:pt>
                <c:pt idx="354">
                  <c:v>0.47570000000000001</c:v>
                </c:pt>
                <c:pt idx="355">
                  <c:v>0.47660000000000002</c:v>
                </c:pt>
                <c:pt idx="356">
                  <c:v>0.47749999999999998</c:v>
                </c:pt>
                <c:pt idx="357">
                  <c:v>0.47849999999999998</c:v>
                </c:pt>
                <c:pt idx="358">
                  <c:v>0.47939999999999999</c:v>
                </c:pt>
                <c:pt idx="359">
                  <c:v>0.4803</c:v>
                </c:pt>
                <c:pt idx="360">
                  <c:v>0.48120000000000002</c:v>
                </c:pt>
                <c:pt idx="361">
                  <c:v>0.48230000000000001</c:v>
                </c:pt>
                <c:pt idx="362">
                  <c:v>0.4834</c:v>
                </c:pt>
                <c:pt idx="363">
                  <c:v>0.48449999999999999</c:v>
                </c:pt>
                <c:pt idx="364">
                  <c:v>0.48580000000000001</c:v>
                </c:pt>
                <c:pt idx="365">
                  <c:v>0.48720000000000002</c:v>
                </c:pt>
                <c:pt idx="366">
                  <c:v>0.48849999999999999</c:v>
                </c:pt>
                <c:pt idx="367">
                  <c:v>0.4899</c:v>
                </c:pt>
                <c:pt idx="368">
                  <c:v>0.49120000000000003</c:v>
                </c:pt>
                <c:pt idx="369">
                  <c:v>0.49270000000000003</c:v>
                </c:pt>
                <c:pt idx="370">
                  <c:v>0.49419999999999997</c:v>
                </c:pt>
                <c:pt idx="371">
                  <c:v>0.49580000000000002</c:v>
                </c:pt>
                <c:pt idx="372">
                  <c:v>0.49740000000000001</c:v>
                </c:pt>
                <c:pt idx="373">
                  <c:v>0.499</c:v>
                </c:pt>
                <c:pt idx="374">
                  <c:v>0.50039999999999996</c:v>
                </c:pt>
                <c:pt idx="375">
                  <c:v>0.50149999999999995</c:v>
                </c:pt>
                <c:pt idx="376">
                  <c:v>0.50229999999999997</c:v>
                </c:pt>
                <c:pt idx="377">
                  <c:v>0.503</c:v>
                </c:pt>
                <c:pt idx="378">
                  <c:v>0.50380000000000003</c:v>
                </c:pt>
                <c:pt idx="379">
                  <c:v>0.50470000000000004</c:v>
                </c:pt>
                <c:pt idx="380">
                  <c:v>0.50529999999999997</c:v>
                </c:pt>
                <c:pt idx="381">
                  <c:v>0.50580000000000003</c:v>
                </c:pt>
                <c:pt idx="382">
                  <c:v>0.50590000000000002</c:v>
                </c:pt>
                <c:pt idx="383">
                  <c:v>0.50639999999999996</c:v>
                </c:pt>
                <c:pt idx="384">
                  <c:v>0.50749999999999995</c:v>
                </c:pt>
                <c:pt idx="385">
                  <c:v>0.50860000000000005</c:v>
                </c:pt>
                <c:pt idx="386">
                  <c:v>0.50970000000000004</c:v>
                </c:pt>
                <c:pt idx="387">
                  <c:v>0.51080000000000003</c:v>
                </c:pt>
                <c:pt idx="388">
                  <c:v>0.51200000000000001</c:v>
                </c:pt>
                <c:pt idx="389">
                  <c:v>0.5131</c:v>
                </c:pt>
                <c:pt idx="390">
                  <c:v>0.51419999999999999</c:v>
                </c:pt>
                <c:pt idx="391">
                  <c:v>0.51539999999999997</c:v>
                </c:pt>
                <c:pt idx="392">
                  <c:v>0.51659999999999995</c:v>
                </c:pt>
                <c:pt idx="393">
                  <c:v>0.51790000000000003</c:v>
                </c:pt>
                <c:pt idx="394">
                  <c:v>0.51919999999999999</c:v>
                </c:pt>
                <c:pt idx="395">
                  <c:v>0.52059999999999995</c:v>
                </c:pt>
                <c:pt idx="396">
                  <c:v>0.52190000000000003</c:v>
                </c:pt>
                <c:pt idx="397">
                  <c:v>0.52300000000000002</c:v>
                </c:pt>
                <c:pt idx="398">
                  <c:v>0.52410000000000001</c:v>
                </c:pt>
                <c:pt idx="399">
                  <c:v>0.52529999999999999</c:v>
                </c:pt>
                <c:pt idx="400">
                  <c:v>0.52629999999999999</c:v>
                </c:pt>
                <c:pt idx="401">
                  <c:v>0.52710000000000001</c:v>
                </c:pt>
                <c:pt idx="402">
                  <c:v>0.52759999999999996</c:v>
                </c:pt>
                <c:pt idx="403">
                  <c:v>0.5282</c:v>
                </c:pt>
                <c:pt idx="404">
                  <c:v>0.52910000000000001</c:v>
                </c:pt>
                <c:pt idx="405">
                  <c:v>0.53029999999999999</c:v>
                </c:pt>
                <c:pt idx="406">
                  <c:v>0.53149999999999997</c:v>
                </c:pt>
                <c:pt idx="407">
                  <c:v>0.53269999999999995</c:v>
                </c:pt>
                <c:pt idx="408">
                  <c:v>0.53310000000000002</c:v>
                </c:pt>
                <c:pt idx="409">
                  <c:v>0.5333</c:v>
                </c:pt>
                <c:pt idx="410">
                  <c:v>0.53420000000000001</c:v>
                </c:pt>
                <c:pt idx="411">
                  <c:v>0.53539999999999999</c:v>
                </c:pt>
                <c:pt idx="412">
                  <c:v>0.53680000000000005</c:v>
                </c:pt>
                <c:pt idx="413">
                  <c:v>0.53849999999999998</c:v>
                </c:pt>
                <c:pt idx="414">
                  <c:v>0.54</c:v>
                </c:pt>
                <c:pt idx="415">
                  <c:v>0.54159999999999997</c:v>
                </c:pt>
                <c:pt idx="416">
                  <c:v>0.54330000000000001</c:v>
                </c:pt>
                <c:pt idx="417">
                  <c:v>0.54469999999999996</c:v>
                </c:pt>
                <c:pt idx="418">
                  <c:v>0.54600000000000004</c:v>
                </c:pt>
                <c:pt idx="419">
                  <c:v>0.54700000000000004</c:v>
                </c:pt>
                <c:pt idx="420">
                  <c:v>0.54759999999999998</c:v>
                </c:pt>
                <c:pt idx="421">
                  <c:v>0.54810000000000003</c:v>
                </c:pt>
                <c:pt idx="422">
                  <c:v>0.54879999999999995</c:v>
                </c:pt>
                <c:pt idx="423">
                  <c:v>0.54959999999999998</c:v>
                </c:pt>
                <c:pt idx="424">
                  <c:v>0.55049999999999999</c:v>
                </c:pt>
                <c:pt idx="425">
                  <c:v>0.55130000000000001</c:v>
                </c:pt>
                <c:pt idx="426">
                  <c:v>0.54959999999999998</c:v>
                </c:pt>
                <c:pt idx="427">
                  <c:v>0.54039999999999999</c:v>
                </c:pt>
                <c:pt idx="428">
                  <c:v>0.53549999999999998</c:v>
                </c:pt>
                <c:pt idx="429">
                  <c:v>0.5353</c:v>
                </c:pt>
                <c:pt idx="430">
                  <c:v>0.53680000000000005</c:v>
                </c:pt>
                <c:pt idx="431">
                  <c:v>0.5383</c:v>
                </c:pt>
                <c:pt idx="432">
                  <c:v>0.53949999999999998</c:v>
                </c:pt>
                <c:pt idx="433">
                  <c:v>0.54090000000000005</c:v>
                </c:pt>
                <c:pt idx="434">
                  <c:v>0.54249999999999998</c:v>
                </c:pt>
                <c:pt idx="435">
                  <c:v>0.54400000000000004</c:v>
                </c:pt>
                <c:pt idx="436">
                  <c:v>0.54549999999999998</c:v>
                </c:pt>
                <c:pt idx="437">
                  <c:v>0.54720000000000002</c:v>
                </c:pt>
                <c:pt idx="438">
                  <c:v>0.54690000000000005</c:v>
                </c:pt>
                <c:pt idx="439">
                  <c:v>0.54420000000000002</c:v>
                </c:pt>
                <c:pt idx="440">
                  <c:v>0.54390000000000005</c:v>
                </c:pt>
                <c:pt idx="441">
                  <c:v>0.54520000000000002</c:v>
                </c:pt>
                <c:pt idx="442">
                  <c:v>0.54479999999999995</c:v>
                </c:pt>
                <c:pt idx="443">
                  <c:v>0.54269999999999996</c:v>
                </c:pt>
                <c:pt idx="444">
                  <c:v>0.54210000000000003</c:v>
                </c:pt>
                <c:pt idx="445">
                  <c:v>0.54259999999999997</c:v>
                </c:pt>
                <c:pt idx="446">
                  <c:v>0.54359999999999997</c:v>
                </c:pt>
                <c:pt idx="447">
                  <c:v>0.54459999999999997</c:v>
                </c:pt>
                <c:pt idx="448">
                  <c:v>0.54530000000000001</c:v>
                </c:pt>
                <c:pt idx="449">
                  <c:v>0.54190000000000005</c:v>
                </c:pt>
                <c:pt idx="450">
                  <c:v>0.53959999999999997</c:v>
                </c:pt>
                <c:pt idx="451">
                  <c:v>0.53969999999999996</c:v>
                </c:pt>
                <c:pt idx="452">
                  <c:v>0.54079999999999995</c:v>
                </c:pt>
                <c:pt idx="453">
                  <c:v>0.54200000000000004</c:v>
                </c:pt>
                <c:pt idx="454">
                  <c:v>0.54290000000000005</c:v>
                </c:pt>
                <c:pt idx="455">
                  <c:v>0.54390000000000005</c:v>
                </c:pt>
                <c:pt idx="456">
                  <c:v>0.54500000000000004</c:v>
                </c:pt>
                <c:pt idx="457">
                  <c:v>0.54610000000000003</c:v>
                </c:pt>
                <c:pt idx="458">
                  <c:v>0.54710000000000003</c:v>
                </c:pt>
                <c:pt idx="459">
                  <c:v>0.54830000000000001</c:v>
                </c:pt>
                <c:pt idx="460">
                  <c:v>0.54949999999999999</c:v>
                </c:pt>
                <c:pt idx="461">
                  <c:v>0.55069999999999997</c:v>
                </c:pt>
                <c:pt idx="462">
                  <c:v>0.55189999999999995</c:v>
                </c:pt>
                <c:pt idx="463">
                  <c:v>0.55300000000000005</c:v>
                </c:pt>
                <c:pt idx="464">
                  <c:v>0.55430000000000001</c:v>
                </c:pt>
                <c:pt idx="465">
                  <c:v>0.5554</c:v>
                </c:pt>
                <c:pt idx="466">
                  <c:v>0.55630000000000002</c:v>
                </c:pt>
                <c:pt idx="467">
                  <c:v>0.55730000000000002</c:v>
                </c:pt>
                <c:pt idx="468">
                  <c:v>0.55820000000000003</c:v>
                </c:pt>
                <c:pt idx="469">
                  <c:v>0.55889999999999995</c:v>
                </c:pt>
                <c:pt idx="470">
                  <c:v>0.55840000000000001</c:v>
                </c:pt>
                <c:pt idx="471">
                  <c:v>0.55779999999999996</c:v>
                </c:pt>
                <c:pt idx="472">
                  <c:v>0.55820000000000003</c:v>
                </c:pt>
                <c:pt idx="473">
                  <c:v>0.55930000000000002</c:v>
                </c:pt>
                <c:pt idx="474">
                  <c:v>0.5605</c:v>
                </c:pt>
                <c:pt idx="475">
                  <c:v>0.56169999999999998</c:v>
                </c:pt>
                <c:pt idx="476">
                  <c:v>0.56289999999999996</c:v>
                </c:pt>
                <c:pt idx="477">
                  <c:v>0.56410000000000005</c:v>
                </c:pt>
                <c:pt idx="478">
                  <c:v>0.5655</c:v>
                </c:pt>
                <c:pt idx="479">
                  <c:v>0.56669999999999998</c:v>
                </c:pt>
                <c:pt idx="480">
                  <c:v>0.56789999999999996</c:v>
                </c:pt>
                <c:pt idx="481">
                  <c:v>0.56930000000000003</c:v>
                </c:pt>
                <c:pt idx="482">
                  <c:v>0.57099999999999995</c:v>
                </c:pt>
                <c:pt idx="483">
                  <c:v>0.57279999999999998</c:v>
                </c:pt>
                <c:pt idx="484">
                  <c:v>0.57379999999999998</c:v>
                </c:pt>
                <c:pt idx="485">
                  <c:v>0.57089999999999996</c:v>
                </c:pt>
                <c:pt idx="486">
                  <c:v>0.56789999999999996</c:v>
                </c:pt>
                <c:pt idx="487">
                  <c:v>0.5665</c:v>
                </c:pt>
                <c:pt idx="488">
                  <c:v>0.56569999999999998</c:v>
                </c:pt>
                <c:pt idx="489">
                  <c:v>0.56540000000000001</c:v>
                </c:pt>
                <c:pt idx="490">
                  <c:v>0.56540000000000001</c:v>
                </c:pt>
                <c:pt idx="491">
                  <c:v>0.5655</c:v>
                </c:pt>
                <c:pt idx="492">
                  <c:v>0.56369999999999998</c:v>
                </c:pt>
                <c:pt idx="493">
                  <c:v>0.56240000000000001</c:v>
                </c:pt>
                <c:pt idx="494">
                  <c:v>0.56020000000000003</c:v>
                </c:pt>
                <c:pt idx="495">
                  <c:v>0.55900000000000005</c:v>
                </c:pt>
                <c:pt idx="496">
                  <c:v>0.55910000000000004</c:v>
                </c:pt>
                <c:pt idx="497">
                  <c:v>0.55959999999999999</c:v>
                </c:pt>
                <c:pt idx="498">
                  <c:v>0.55959999999999999</c:v>
                </c:pt>
                <c:pt idx="499">
                  <c:v>0.55840000000000001</c:v>
                </c:pt>
                <c:pt idx="500">
                  <c:v>0.55200000000000005</c:v>
                </c:pt>
                <c:pt idx="501">
                  <c:v>0.53639999999999999</c:v>
                </c:pt>
                <c:pt idx="502">
                  <c:v>0.52780000000000005</c:v>
                </c:pt>
                <c:pt idx="503">
                  <c:v>0.52459999999999996</c:v>
                </c:pt>
                <c:pt idx="504">
                  <c:v>0.52339999999999998</c:v>
                </c:pt>
                <c:pt idx="505">
                  <c:v>0.51870000000000005</c:v>
                </c:pt>
                <c:pt idx="506">
                  <c:v>0.51570000000000005</c:v>
                </c:pt>
                <c:pt idx="507">
                  <c:v>0.51559999999999995</c:v>
                </c:pt>
                <c:pt idx="508">
                  <c:v>0.51680000000000004</c:v>
                </c:pt>
                <c:pt idx="509">
                  <c:v>0.51829999999999998</c:v>
                </c:pt>
                <c:pt idx="510">
                  <c:v>0.51719999999999999</c:v>
                </c:pt>
                <c:pt idx="511">
                  <c:v>0.51339999999999997</c:v>
                </c:pt>
                <c:pt idx="512">
                  <c:v>0.51160000000000005</c:v>
                </c:pt>
                <c:pt idx="513">
                  <c:v>0.51149999999999995</c:v>
                </c:pt>
                <c:pt idx="514">
                  <c:v>0.51219999999999999</c:v>
                </c:pt>
                <c:pt idx="515">
                  <c:v>0.51280000000000003</c:v>
                </c:pt>
                <c:pt idx="516">
                  <c:v>0.51319999999999999</c:v>
                </c:pt>
                <c:pt idx="517">
                  <c:v>0.51349999999999996</c:v>
                </c:pt>
                <c:pt idx="518">
                  <c:v>0.51380000000000003</c:v>
                </c:pt>
                <c:pt idx="519">
                  <c:v>0.51390000000000002</c:v>
                </c:pt>
                <c:pt idx="520">
                  <c:v>0.51429999999999998</c:v>
                </c:pt>
                <c:pt idx="521">
                  <c:v>0.4965</c:v>
                </c:pt>
                <c:pt idx="522">
                  <c:v>0.4037</c:v>
                </c:pt>
                <c:pt idx="523">
                  <c:v>0.34549999999999997</c:v>
                </c:pt>
                <c:pt idx="524">
                  <c:v>0.33040000000000003</c:v>
                </c:pt>
                <c:pt idx="525">
                  <c:v>0.33040000000000003</c:v>
                </c:pt>
                <c:pt idx="526">
                  <c:v>0.33239999999999997</c:v>
                </c:pt>
                <c:pt idx="527">
                  <c:v>0.33360000000000001</c:v>
                </c:pt>
                <c:pt idx="528">
                  <c:v>0.33350000000000002</c:v>
                </c:pt>
                <c:pt idx="529">
                  <c:v>0.3296</c:v>
                </c:pt>
                <c:pt idx="530">
                  <c:v>0.32350000000000001</c:v>
                </c:pt>
                <c:pt idx="531">
                  <c:v>0.31950000000000001</c:v>
                </c:pt>
                <c:pt idx="532">
                  <c:v>0.31830000000000003</c:v>
                </c:pt>
                <c:pt idx="533">
                  <c:v>0.31850000000000001</c:v>
                </c:pt>
                <c:pt idx="534">
                  <c:v>0.31909999999999999</c:v>
                </c:pt>
                <c:pt idx="535">
                  <c:v>0.3196</c:v>
                </c:pt>
                <c:pt idx="536">
                  <c:v>0.3201</c:v>
                </c:pt>
                <c:pt idx="537">
                  <c:v>0.32079999999999997</c:v>
                </c:pt>
                <c:pt idx="538">
                  <c:v>0.32140000000000002</c:v>
                </c:pt>
                <c:pt idx="539">
                  <c:v>0.32219999999999999</c:v>
                </c:pt>
                <c:pt idx="540">
                  <c:v>0.32290000000000002</c:v>
                </c:pt>
                <c:pt idx="541">
                  <c:v>0.32369999999999999</c:v>
                </c:pt>
                <c:pt idx="542">
                  <c:v>0.3246</c:v>
                </c:pt>
                <c:pt idx="543">
                  <c:v>0.32550000000000001</c:v>
                </c:pt>
                <c:pt idx="544">
                  <c:v>0.32640000000000002</c:v>
                </c:pt>
                <c:pt idx="545">
                  <c:v>0.32729999999999998</c:v>
                </c:pt>
                <c:pt idx="546">
                  <c:v>0.32829999999999998</c:v>
                </c:pt>
                <c:pt idx="547">
                  <c:v>0.32929999999999998</c:v>
                </c:pt>
                <c:pt idx="548">
                  <c:v>0.33029999999999998</c:v>
                </c:pt>
                <c:pt idx="549">
                  <c:v>0.33139999999999997</c:v>
                </c:pt>
                <c:pt idx="550">
                  <c:v>0.33260000000000001</c:v>
                </c:pt>
                <c:pt idx="551">
                  <c:v>0.33389999999999997</c:v>
                </c:pt>
                <c:pt idx="552">
                  <c:v>0.33529999999999999</c:v>
                </c:pt>
                <c:pt idx="553">
                  <c:v>0.33660000000000001</c:v>
                </c:pt>
                <c:pt idx="554">
                  <c:v>0.33789999999999998</c:v>
                </c:pt>
                <c:pt idx="555">
                  <c:v>0.3387</c:v>
                </c:pt>
                <c:pt idx="556">
                  <c:v>0.33939999999999998</c:v>
                </c:pt>
                <c:pt idx="557">
                  <c:v>0.33979999999999999</c:v>
                </c:pt>
                <c:pt idx="558">
                  <c:v>0.34029999999999999</c:v>
                </c:pt>
                <c:pt idx="559">
                  <c:v>0.34060000000000001</c:v>
                </c:pt>
                <c:pt idx="560">
                  <c:v>0.34089999999999998</c:v>
                </c:pt>
                <c:pt idx="561">
                  <c:v>0.34139999999999998</c:v>
                </c:pt>
                <c:pt idx="562">
                  <c:v>0.34200000000000003</c:v>
                </c:pt>
                <c:pt idx="563">
                  <c:v>0.34260000000000002</c:v>
                </c:pt>
                <c:pt idx="564">
                  <c:v>0.34320000000000001</c:v>
                </c:pt>
                <c:pt idx="565">
                  <c:v>0.34389999999999998</c:v>
                </c:pt>
                <c:pt idx="566">
                  <c:v>0.34449999999999997</c:v>
                </c:pt>
                <c:pt idx="567">
                  <c:v>0.34520000000000001</c:v>
                </c:pt>
                <c:pt idx="568">
                  <c:v>0.34599999999999997</c:v>
                </c:pt>
                <c:pt idx="569">
                  <c:v>0.3468</c:v>
                </c:pt>
                <c:pt idx="570">
                  <c:v>0.34760000000000002</c:v>
                </c:pt>
                <c:pt idx="571">
                  <c:v>0.3448</c:v>
                </c:pt>
                <c:pt idx="572">
                  <c:v>0.33939999999999998</c:v>
                </c:pt>
                <c:pt idx="573">
                  <c:v>0.33700000000000002</c:v>
                </c:pt>
                <c:pt idx="574">
                  <c:v>0.33710000000000001</c:v>
                </c:pt>
                <c:pt idx="575">
                  <c:v>0.33789999999999998</c:v>
                </c:pt>
                <c:pt idx="576">
                  <c:v>0.33860000000000001</c:v>
                </c:pt>
                <c:pt idx="577">
                  <c:v>0.33900000000000002</c:v>
                </c:pt>
                <c:pt idx="578">
                  <c:v>0.33979999999999999</c:v>
                </c:pt>
                <c:pt idx="579">
                  <c:v>0.34060000000000001</c:v>
                </c:pt>
                <c:pt idx="580">
                  <c:v>0.3412</c:v>
                </c:pt>
                <c:pt idx="581">
                  <c:v>0.34110000000000001</c:v>
                </c:pt>
                <c:pt idx="582">
                  <c:v>0.34010000000000001</c:v>
                </c:pt>
                <c:pt idx="583">
                  <c:v>0.33829999999999999</c:v>
                </c:pt>
                <c:pt idx="584">
                  <c:v>0.31719999999999998</c:v>
                </c:pt>
                <c:pt idx="585">
                  <c:v>0.29780000000000001</c:v>
                </c:pt>
                <c:pt idx="586">
                  <c:v>0.2898</c:v>
                </c:pt>
                <c:pt idx="587">
                  <c:v>0.28870000000000001</c:v>
                </c:pt>
                <c:pt idx="588">
                  <c:v>0.28939999999999999</c:v>
                </c:pt>
                <c:pt idx="589">
                  <c:v>0.28999999999999998</c:v>
                </c:pt>
                <c:pt idx="590">
                  <c:v>0.29060000000000002</c:v>
                </c:pt>
                <c:pt idx="591">
                  <c:v>0.29110000000000003</c:v>
                </c:pt>
                <c:pt idx="592">
                  <c:v>0.29170000000000001</c:v>
                </c:pt>
                <c:pt idx="593">
                  <c:v>0.2923</c:v>
                </c:pt>
                <c:pt idx="594">
                  <c:v>0.29289999999999999</c:v>
                </c:pt>
                <c:pt idx="595">
                  <c:v>0.29380000000000001</c:v>
                </c:pt>
                <c:pt idx="596">
                  <c:v>0.29459999999999997</c:v>
                </c:pt>
                <c:pt idx="597">
                  <c:v>0.29549999999999998</c:v>
                </c:pt>
                <c:pt idx="598">
                  <c:v>0.29630000000000001</c:v>
                </c:pt>
                <c:pt idx="599">
                  <c:v>0.29709999999999998</c:v>
                </c:pt>
                <c:pt idx="600">
                  <c:v>0.2979</c:v>
                </c:pt>
                <c:pt idx="601">
                  <c:v>0.2989</c:v>
                </c:pt>
                <c:pt idx="602">
                  <c:v>0.29970000000000002</c:v>
                </c:pt>
                <c:pt idx="603">
                  <c:v>0.30030000000000001</c:v>
                </c:pt>
                <c:pt idx="604">
                  <c:v>0.30080000000000001</c:v>
                </c:pt>
                <c:pt idx="605">
                  <c:v>0.30149999999999999</c:v>
                </c:pt>
                <c:pt idx="606">
                  <c:v>0.30220000000000002</c:v>
                </c:pt>
                <c:pt idx="607">
                  <c:v>0.30299999999999999</c:v>
                </c:pt>
                <c:pt idx="608">
                  <c:v>0.30370000000000003</c:v>
                </c:pt>
                <c:pt idx="609">
                  <c:v>0.3044</c:v>
                </c:pt>
                <c:pt idx="610">
                  <c:v>0.30509999999999998</c:v>
                </c:pt>
                <c:pt idx="611">
                  <c:v>0.30549999999999999</c:v>
                </c:pt>
                <c:pt idx="612">
                  <c:v>0.30590000000000001</c:v>
                </c:pt>
                <c:pt idx="613">
                  <c:v>0.30659999999999998</c:v>
                </c:pt>
                <c:pt idx="614">
                  <c:v>0.30740000000000001</c:v>
                </c:pt>
                <c:pt idx="615">
                  <c:v>0.30819999999999997</c:v>
                </c:pt>
                <c:pt idx="616">
                  <c:v>0.309</c:v>
                </c:pt>
                <c:pt idx="617">
                  <c:v>0.30980000000000002</c:v>
                </c:pt>
                <c:pt idx="618">
                  <c:v>0.31080000000000002</c:v>
                </c:pt>
                <c:pt idx="619">
                  <c:v>0.31180000000000002</c:v>
                </c:pt>
                <c:pt idx="620">
                  <c:v>0.31280000000000002</c:v>
                </c:pt>
                <c:pt idx="621">
                  <c:v>0.314</c:v>
                </c:pt>
                <c:pt idx="622">
                  <c:v>0.31509999999999999</c:v>
                </c:pt>
                <c:pt idx="623">
                  <c:v>0.316</c:v>
                </c:pt>
                <c:pt idx="624">
                  <c:v>0.31659999999999999</c:v>
                </c:pt>
                <c:pt idx="625">
                  <c:v>0.31690000000000002</c:v>
                </c:pt>
                <c:pt idx="626">
                  <c:v>0.31730000000000003</c:v>
                </c:pt>
                <c:pt idx="627">
                  <c:v>0.3175</c:v>
                </c:pt>
                <c:pt idx="628">
                  <c:v>0.31780000000000003</c:v>
                </c:pt>
                <c:pt idx="629">
                  <c:v>0.31809999999999999</c:v>
                </c:pt>
                <c:pt idx="630">
                  <c:v>0.31859999999999999</c:v>
                </c:pt>
                <c:pt idx="631">
                  <c:v>0.31909999999999999</c:v>
                </c:pt>
                <c:pt idx="632">
                  <c:v>0.31979999999999997</c:v>
                </c:pt>
                <c:pt idx="633">
                  <c:v>0.32029999999999997</c:v>
                </c:pt>
                <c:pt idx="634">
                  <c:v>0.32079999999999997</c:v>
                </c:pt>
                <c:pt idx="635">
                  <c:v>0.32140000000000002</c:v>
                </c:pt>
                <c:pt idx="636">
                  <c:v>0.32200000000000001</c:v>
                </c:pt>
                <c:pt idx="637">
                  <c:v>0.3226</c:v>
                </c:pt>
                <c:pt idx="638">
                  <c:v>0.32329999999999998</c:v>
                </c:pt>
                <c:pt idx="639">
                  <c:v>0.32369999999999999</c:v>
                </c:pt>
                <c:pt idx="640">
                  <c:v>0.28000000000000003</c:v>
                </c:pt>
                <c:pt idx="641">
                  <c:v>0.22969999999999999</c:v>
                </c:pt>
                <c:pt idx="642">
                  <c:v>0.21010000000000001</c:v>
                </c:pt>
                <c:pt idx="643">
                  <c:v>0.20810000000000001</c:v>
                </c:pt>
                <c:pt idx="644">
                  <c:v>0.21060000000000001</c:v>
                </c:pt>
                <c:pt idx="645">
                  <c:v>0.21260000000000001</c:v>
                </c:pt>
                <c:pt idx="646">
                  <c:v>0.21360000000000001</c:v>
                </c:pt>
                <c:pt idx="647">
                  <c:v>0.2142</c:v>
                </c:pt>
                <c:pt idx="648">
                  <c:v>0.21479999999999999</c:v>
                </c:pt>
                <c:pt idx="649">
                  <c:v>0.2152</c:v>
                </c:pt>
                <c:pt idx="650">
                  <c:v>0.21560000000000001</c:v>
                </c:pt>
                <c:pt idx="651">
                  <c:v>0.21479999999999999</c:v>
                </c:pt>
                <c:pt idx="652">
                  <c:v>0.2135</c:v>
                </c:pt>
                <c:pt idx="653">
                  <c:v>0.21290000000000001</c:v>
                </c:pt>
                <c:pt idx="654">
                  <c:v>0.21290000000000001</c:v>
                </c:pt>
                <c:pt idx="655">
                  <c:v>0.2132</c:v>
                </c:pt>
                <c:pt idx="656">
                  <c:v>0.2137</c:v>
                </c:pt>
                <c:pt idx="657">
                  <c:v>0.21410000000000001</c:v>
                </c:pt>
                <c:pt idx="658">
                  <c:v>0.21460000000000001</c:v>
                </c:pt>
                <c:pt idx="659">
                  <c:v>0.21510000000000001</c:v>
                </c:pt>
                <c:pt idx="660">
                  <c:v>0.2155</c:v>
                </c:pt>
                <c:pt idx="661">
                  <c:v>0.21590000000000001</c:v>
                </c:pt>
                <c:pt idx="662">
                  <c:v>0.2162</c:v>
                </c:pt>
                <c:pt idx="663">
                  <c:v>0.216</c:v>
                </c:pt>
                <c:pt idx="664">
                  <c:v>0.21510000000000001</c:v>
                </c:pt>
                <c:pt idx="665">
                  <c:v>0.21490000000000001</c:v>
                </c:pt>
                <c:pt idx="666">
                  <c:v>0.21510000000000001</c:v>
                </c:pt>
                <c:pt idx="667">
                  <c:v>0.21529999999999999</c:v>
                </c:pt>
                <c:pt idx="668">
                  <c:v>0.2157</c:v>
                </c:pt>
                <c:pt idx="669">
                  <c:v>0.21609999999999999</c:v>
                </c:pt>
                <c:pt idx="670">
                  <c:v>0.21659999999999999</c:v>
                </c:pt>
                <c:pt idx="671">
                  <c:v>0.21709999999999999</c:v>
                </c:pt>
                <c:pt idx="672">
                  <c:v>0.21759999999999999</c:v>
                </c:pt>
                <c:pt idx="673">
                  <c:v>0.218</c:v>
                </c:pt>
                <c:pt idx="674">
                  <c:v>0.21840000000000001</c:v>
                </c:pt>
                <c:pt idx="675">
                  <c:v>0.21890000000000001</c:v>
                </c:pt>
                <c:pt idx="676">
                  <c:v>0.21920000000000001</c:v>
                </c:pt>
                <c:pt idx="677">
                  <c:v>0.2195</c:v>
                </c:pt>
                <c:pt idx="678">
                  <c:v>0.2198</c:v>
                </c:pt>
                <c:pt idx="679">
                  <c:v>0.22020000000000001</c:v>
                </c:pt>
                <c:pt idx="680">
                  <c:v>0.22070000000000001</c:v>
                </c:pt>
                <c:pt idx="681">
                  <c:v>0.22109999999999999</c:v>
                </c:pt>
                <c:pt idx="682">
                  <c:v>0.22159999999999999</c:v>
                </c:pt>
                <c:pt idx="683">
                  <c:v>0.22209999999999999</c:v>
                </c:pt>
                <c:pt idx="684">
                  <c:v>0.2225</c:v>
                </c:pt>
                <c:pt idx="685">
                  <c:v>0.22309999999999999</c:v>
                </c:pt>
                <c:pt idx="686">
                  <c:v>0.2235</c:v>
                </c:pt>
                <c:pt idx="687">
                  <c:v>0.22389999999999999</c:v>
                </c:pt>
                <c:pt idx="688">
                  <c:v>0.22439999999999999</c:v>
                </c:pt>
                <c:pt idx="689">
                  <c:v>0.22509999999999999</c:v>
                </c:pt>
                <c:pt idx="690">
                  <c:v>0.22500000000000001</c:v>
                </c:pt>
                <c:pt idx="691">
                  <c:v>0.22500000000000001</c:v>
                </c:pt>
                <c:pt idx="692">
                  <c:v>0.22489999999999999</c:v>
                </c:pt>
                <c:pt idx="693">
                  <c:v>0.22470000000000001</c:v>
                </c:pt>
                <c:pt idx="694">
                  <c:v>0.22409999999999999</c:v>
                </c:pt>
                <c:pt idx="695">
                  <c:v>0.22339999999999999</c:v>
                </c:pt>
                <c:pt idx="696">
                  <c:v>0.22309999999999999</c:v>
                </c:pt>
                <c:pt idx="697">
                  <c:v>0.22289999999999999</c:v>
                </c:pt>
                <c:pt idx="698">
                  <c:v>0.22289999999999999</c:v>
                </c:pt>
                <c:pt idx="699">
                  <c:v>0.223</c:v>
                </c:pt>
                <c:pt idx="700">
                  <c:v>0.22320000000000001</c:v>
                </c:pt>
                <c:pt idx="701">
                  <c:v>0.22359999999999999</c:v>
                </c:pt>
                <c:pt idx="702">
                  <c:v>0.2238</c:v>
                </c:pt>
                <c:pt idx="703">
                  <c:v>0.22409999999999999</c:v>
                </c:pt>
                <c:pt idx="704">
                  <c:v>0.22439999999999999</c:v>
                </c:pt>
                <c:pt idx="705">
                  <c:v>0.22470000000000001</c:v>
                </c:pt>
                <c:pt idx="706">
                  <c:v>0.22489999999999999</c:v>
                </c:pt>
                <c:pt idx="707">
                  <c:v>0.22500000000000001</c:v>
                </c:pt>
                <c:pt idx="708">
                  <c:v>0.22520000000000001</c:v>
                </c:pt>
                <c:pt idx="709">
                  <c:v>0.22550000000000001</c:v>
                </c:pt>
                <c:pt idx="710">
                  <c:v>0.22600000000000001</c:v>
                </c:pt>
                <c:pt idx="711">
                  <c:v>0.2266</c:v>
                </c:pt>
                <c:pt idx="712">
                  <c:v>0.22720000000000001</c:v>
                </c:pt>
                <c:pt idx="713">
                  <c:v>0.22770000000000001</c:v>
                </c:pt>
                <c:pt idx="714">
                  <c:v>0.22839999999999999</c:v>
                </c:pt>
                <c:pt idx="715">
                  <c:v>0.2291</c:v>
                </c:pt>
                <c:pt idx="716">
                  <c:v>0.2298</c:v>
                </c:pt>
                <c:pt idx="717">
                  <c:v>0.2301</c:v>
                </c:pt>
                <c:pt idx="718">
                  <c:v>0.23039999999999999</c:v>
                </c:pt>
                <c:pt idx="719">
                  <c:v>0.2306</c:v>
                </c:pt>
                <c:pt idx="720">
                  <c:v>0.23069999999999999</c:v>
                </c:pt>
                <c:pt idx="721">
                  <c:v>0.23080000000000001</c:v>
                </c:pt>
                <c:pt idx="722">
                  <c:v>0.23080000000000001</c:v>
                </c:pt>
                <c:pt idx="723">
                  <c:v>0.23089999999999999</c:v>
                </c:pt>
                <c:pt idx="724">
                  <c:v>0.2311</c:v>
                </c:pt>
                <c:pt idx="725">
                  <c:v>0.23139999999999999</c:v>
                </c:pt>
                <c:pt idx="726">
                  <c:v>0.2316</c:v>
                </c:pt>
                <c:pt idx="727">
                  <c:v>0.2273</c:v>
                </c:pt>
                <c:pt idx="728">
                  <c:v>0.2208</c:v>
                </c:pt>
                <c:pt idx="729">
                  <c:v>0.21779999999999999</c:v>
                </c:pt>
                <c:pt idx="730">
                  <c:v>0.2172</c:v>
                </c:pt>
                <c:pt idx="731">
                  <c:v>0.21740000000000001</c:v>
                </c:pt>
                <c:pt idx="732">
                  <c:v>0.21759999999999999</c:v>
                </c:pt>
                <c:pt idx="733">
                  <c:v>0.21779999999999999</c:v>
                </c:pt>
                <c:pt idx="734">
                  <c:v>0.218</c:v>
                </c:pt>
                <c:pt idx="735">
                  <c:v>0.21829999999999999</c:v>
                </c:pt>
                <c:pt idx="736">
                  <c:v>0.21859999999999999</c:v>
                </c:pt>
                <c:pt idx="737">
                  <c:v>0.21779999999999999</c:v>
                </c:pt>
                <c:pt idx="738">
                  <c:v>0.21709999999999999</c:v>
                </c:pt>
                <c:pt idx="739">
                  <c:v>0.21659999999999999</c:v>
                </c:pt>
                <c:pt idx="740">
                  <c:v>0.21560000000000001</c:v>
                </c:pt>
                <c:pt idx="741">
                  <c:v>0.2145</c:v>
                </c:pt>
                <c:pt idx="742">
                  <c:v>0.214</c:v>
                </c:pt>
                <c:pt idx="743">
                  <c:v>0.2137</c:v>
                </c:pt>
                <c:pt idx="744">
                  <c:v>0.21379999999999999</c:v>
                </c:pt>
                <c:pt idx="745">
                  <c:v>0.214</c:v>
                </c:pt>
                <c:pt idx="746">
                  <c:v>0.2142</c:v>
                </c:pt>
                <c:pt idx="747">
                  <c:v>0.21440000000000001</c:v>
                </c:pt>
                <c:pt idx="748">
                  <c:v>0.21479999999999999</c:v>
                </c:pt>
                <c:pt idx="749">
                  <c:v>0.21479999999999999</c:v>
                </c:pt>
                <c:pt idx="750">
                  <c:v>0.21490000000000001</c:v>
                </c:pt>
                <c:pt idx="751">
                  <c:v>0.21529999999999999</c:v>
                </c:pt>
                <c:pt idx="752">
                  <c:v>0.21560000000000001</c:v>
                </c:pt>
                <c:pt idx="753">
                  <c:v>0.21590000000000001</c:v>
                </c:pt>
                <c:pt idx="754">
                  <c:v>0.21629999999999999</c:v>
                </c:pt>
                <c:pt idx="755">
                  <c:v>0.21679999999999999</c:v>
                </c:pt>
                <c:pt idx="756">
                  <c:v>0.21729999999999999</c:v>
                </c:pt>
                <c:pt idx="757">
                  <c:v>0.21790000000000001</c:v>
                </c:pt>
                <c:pt idx="758">
                  <c:v>0.21859999999999999</c:v>
                </c:pt>
                <c:pt idx="759">
                  <c:v>0.21940000000000001</c:v>
                </c:pt>
                <c:pt idx="760">
                  <c:v>0.22009999999999999</c:v>
                </c:pt>
                <c:pt idx="761">
                  <c:v>0.2205</c:v>
                </c:pt>
                <c:pt idx="762">
                  <c:v>0.22070000000000001</c:v>
                </c:pt>
                <c:pt idx="763">
                  <c:v>0.22070000000000001</c:v>
                </c:pt>
                <c:pt idx="764">
                  <c:v>0.2205</c:v>
                </c:pt>
                <c:pt idx="765">
                  <c:v>0.2203</c:v>
                </c:pt>
                <c:pt idx="766">
                  <c:v>0.2203</c:v>
                </c:pt>
                <c:pt idx="767">
                  <c:v>0.22040000000000001</c:v>
                </c:pt>
                <c:pt idx="768">
                  <c:v>0.22040000000000001</c:v>
                </c:pt>
                <c:pt idx="769">
                  <c:v>0.2205</c:v>
                </c:pt>
                <c:pt idx="770">
                  <c:v>0.22059999999999999</c:v>
                </c:pt>
                <c:pt idx="771">
                  <c:v>0.22059999999999999</c:v>
                </c:pt>
                <c:pt idx="772">
                  <c:v>0.22059999999999999</c:v>
                </c:pt>
                <c:pt idx="773">
                  <c:v>0.22070000000000001</c:v>
                </c:pt>
                <c:pt idx="774">
                  <c:v>0.22090000000000001</c:v>
                </c:pt>
                <c:pt idx="775">
                  <c:v>0.221</c:v>
                </c:pt>
                <c:pt idx="776">
                  <c:v>0.22120000000000001</c:v>
                </c:pt>
                <c:pt idx="777">
                  <c:v>0.2215</c:v>
                </c:pt>
                <c:pt idx="778">
                  <c:v>0.22189999999999999</c:v>
                </c:pt>
                <c:pt idx="779">
                  <c:v>0.2223</c:v>
                </c:pt>
                <c:pt idx="780">
                  <c:v>0.22270000000000001</c:v>
                </c:pt>
                <c:pt idx="781">
                  <c:v>0.22309999999999999</c:v>
                </c:pt>
                <c:pt idx="782">
                  <c:v>0.2235</c:v>
                </c:pt>
                <c:pt idx="783">
                  <c:v>0.22389999999999999</c:v>
                </c:pt>
                <c:pt idx="784">
                  <c:v>0.22420000000000001</c:v>
                </c:pt>
                <c:pt idx="785">
                  <c:v>0.22439999999999999</c:v>
                </c:pt>
                <c:pt idx="786">
                  <c:v>0.22459999999999999</c:v>
                </c:pt>
                <c:pt idx="787">
                  <c:v>0.22459999999999999</c:v>
                </c:pt>
                <c:pt idx="788">
                  <c:v>0.22470000000000001</c:v>
                </c:pt>
                <c:pt idx="789">
                  <c:v>0.22470000000000001</c:v>
                </c:pt>
                <c:pt idx="790">
                  <c:v>0.22459999999999999</c:v>
                </c:pt>
                <c:pt idx="791">
                  <c:v>0.22450000000000001</c:v>
                </c:pt>
                <c:pt idx="792">
                  <c:v>0.22459999999999999</c:v>
                </c:pt>
                <c:pt idx="793">
                  <c:v>0.22450000000000001</c:v>
                </c:pt>
                <c:pt idx="794">
                  <c:v>0.22450000000000001</c:v>
                </c:pt>
                <c:pt idx="795">
                  <c:v>0.22470000000000001</c:v>
                </c:pt>
                <c:pt idx="796">
                  <c:v>0.22500000000000001</c:v>
                </c:pt>
                <c:pt idx="797">
                  <c:v>0.2253</c:v>
                </c:pt>
                <c:pt idx="798">
                  <c:v>0.2253</c:v>
                </c:pt>
                <c:pt idx="799">
                  <c:v>0.22539999999999999</c:v>
                </c:pt>
                <c:pt idx="800">
                  <c:v>0.22539999999999999</c:v>
                </c:pt>
                <c:pt idx="801">
                  <c:v>0.22550000000000001</c:v>
                </c:pt>
                <c:pt idx="802">
                  <c:v>0.22550000000000001</c:v>
                </c:pt>
                <c:pt idx="803">
                  <c:v>0.22559999999999999</c:v>
                </c:pt>
                <c:pt idx="804">
                  <c:v>0.22589999999999999</c:v>
                </c:pt>
                <c:pt idx="805">
                  <c:v>0.2261</c:v>
                </c:pt>
                <c:pt idx="806">
                  <c:v>0.2263</c:v>
                </c:pt>
                <c:pt idx="807">
                  <c:v>0.22639999999999999</c:v>
                </c:pt>
                <c:pt idx="808">
                  <c:v>0.2263</c:v>
                </c:pt>
                <c:pt idx="809">
                  <c:v>0.22589999999999999</c:v>
                </c:pt>
                <c:pt idx="810">
                  <c:v>0.22070000000000001</c:v>
                </c:pt>
                <c:pt idx="811">
                  <c:v>0.20749999999999999</c:v>
                </c:pt>
                <c:pt idx="812">
                  <c:v>0.19789999999999999</c:v>
                </c:pt>
                <c:pt idx="813">
                  <c:v>0.19400000000000001</c:v>
                </c:pt>
                <c:pt idx="814">
                  <c:v>0.19320000000000001</c:v>
                </c:pt>
                <c:pt idx="815">
                  <c:v>0.19339999999999999</c:v>
                </c:pt>
                <c:pt idx="816">
                  <c:v>0.19339999999999999</c:v>
                </c:pt>
                <c:pt idx="817">
                  <c:v>0.18990000000000001</c:v>
                </c:pt>
                <c:pt idx="818">
                  <c:v>0.186</c:v>
                </c:pt>
                <c:pt idx="819">
                  <c:v>0.18429999999999999</c:v>
                </c:pt>
                <c:pt idx="820">
                  <c:v>0.18390000000000001</c:v>
                </c:pt>
                <c:pt idx="821">
                  <c:v>0.1842</c:v>
                </c:pt>
                <c:pt idx="822">
                  <c:v>0.1847</c:v>
                </c:pt>
                <c:pt idx="823">
                  <c:v>0.18529999999999999</c:v>
                </c:pt>
                <c:pt idx="824">
                  <c:v>0.18590000000000001</c:v>
                </c:pt>
                <c:pt idx="825">
                  <c:v>0.1865</c:v>
                </c:pt>
                <c:pt idx="826">
                  <c:v>0.18729999999999999</c:v>
                </c:pt>
                <c:pt idx="827">
                  <c:v>0.18790000000000001</c:v>
                </c:pt>
                <c:pt idx="828">
                  <c:v>0.18820000000000001</c:v>
                </c:pt>
                <c:pt idx="829">
                  <c:v>0.18790000000000001</c:v>
                </c:pt>
                <c:pt idx="830">
                  <c:v>0.18779999999999999</c:v>
                </c:pt>
                <c:pt idx="831">
                  <c:v>0.18779999999999999</c:v>
                </c:pt>
                <c:pt idx="832">
                  <c:v>0.18779999999999999</c:v>
                </c:pt>
                <c:pt idx="833">
                  <c:v>0.18790000000000001</c:v>
                </c:pt>
                <c:pt idx="834">
                  <c:v>0.188</c:v>
                </c:pt>
                <c:pt idx="835">
                  <c:v>0.18820000000000001</c:v>
                </c:pt>
                <c:pt idx="836">
                  <c:v>0.1865</c:v>
                </c:pt>
                <c:pt idx="837">
                  <c:v>0.1772</c:v>
                </c:pt>
                <c:pt idx="838">
                  <c:v>0.17050000000000001</c:v>
                </c:pt>
                <c:pt idx="839">
                  <c:v>0.16830000000000001</c:v>
                </c:pt>
                <c:pt idx="840">
                  <c:v>0.16830000000000001</c:v>
                </c:pt>
                <c:pt idx="841">
                  <c:v>0.16880000000000001</c:v>
                </c:pt>
                <c:pt idx="842">
                  <c:v>0.16930000000000001</c:v>
                </c:pt>
                <c:pt idx="843">
                  <c:v>0.16969999999999999</c:v>
                </c:pt>
                <c:pt idx="844">
                  <c:v>0.1699</c:v>
                </c:pt>
                <c:pt idx="845">
                  <c:v>0.17019999999999999</c:v>
                </c:pt>
                <c:pt idx="846">
                  <c:v>0.17069999999999999</c:v>
                </c:pt>
                <c:pt idx="847">
                  <c:v>0.1714</c:v>
                </c:pt>
                <c:pt idx="848">
                  <c:v>0.17199999999999999</c:v>
                </c:pt>
                <c:pt idx="849">
                  <c:v>0.1726</c:v>
                </c:pt>
                <c:pt idx="850">
                  <c:v>0.1734</c:v>
                </c:pt>
                <c:pt idx="851">
                  <c:v>0.17380000000000001</c:v>
                </c:pt>
                <c:pt idx="852">
                  <c:v>0.17369999999999999</c:v>
                </c:pt>
                <c:pt idx="853">
                  <c:v>0.17399999999999999</c:v>
                </c:pt>
                <c:pt idx="854">
                  <c:v>0.1744</c:v>
                </c:pt>
                <c:pt idx="855">
                  <c:v>0.17460000000000001</c:v>
                </c:pt>
                <c:pt idx="856">
                  <c:v>0.17480000000000001</c:v>
                </c:pt>
                <c:pt idx="857">
                  <c:v>0.17499999999999999</c:v>
                </c:pt>
                <c:pt idx="858">
                  <c:v>0.17510000000000001</c:v>
                </c:pt>
                <c:pt idx="859">
                  <c:v>0.17519999999999999</c:v>
                </c:pt>
                <c:pt idx="860">
                  <c:v>0.17530000000000001</c:v>
                </c:pt>
                <c:pt idx="861">
                  <c:v>0.17549999999999999</c:v>
                </c:pt>
                <c:pt idx="862">
                  <c:v>0.17580000000000001</c:v>
                </c:pt>
                <c:pt idx="863">
                  <c:v>0.1762</c:v>
                </c:pt>
                <c:pt idx="864">
                  <c:v>0.17649999999999999</c:v>
                </c:pt>
                <c:pt idx="865">
                  <c:v>0.1769</c:v>
                </c:pt>
                <c:pt idx="866">
                  <c:v>0.17730000000000001</c:v>
                </c:pt>
                <c:pt idx="867">
                  <c:v>0.1777</c:v>
                </c:pt>
                <c:pt idx="868">
                  <c:v>0.17799999999999999</c:v>
                </c:pt>
                <c:pt idx="869">
                  <c:v>0.17829999999999999</c:v>
                </c:pt>
                <c:pt idx="870">
                  <c:v>0.17860000000000001</c:v>
                </c:pt>
                <c:pt idx="871">
                  <c:v>0.17879999999999999</c:v>
                </c:pt>
                <c:pt idx="872">
                  <c:v>0.1787</c:v>
                </c:pt>
                <c:pt idx="873">
                  <c:v>0.17849999999999999</c:v>
                </c:pt>
                <c:pt idx="874">
                  <c:v>0.1784</c:v>
                </c:pt>
                <c:pt idx="875">
                  <c:v>0.1784</c:v>
                </c:pt>
                <c:pt idx="876">
                  <c:v>0.17849999999999999</c:v>
                </c:pt>
                <c:pt idx="877">
                  <c:v>0.17879999999999999</c:v>
                </c:pt>
                <c:pt idx="878">
                  <c:v>0.17899999999999999</c:v>
                </c:pt>
                <c:pt idx="879">
                  <c:v>0.1792</c:v>
                </c:pt>
                <c:pt idx="880">
                  <c:v>0.17929999999999999</c:v>
                </c:pt>
                <c:pt idx="881">
                  <c:v>0.17960000000000001</c:v>
                </c:pt>
                <c:pt idx="882">
                  <c:v>0.1799</c:v>
                </c:pt>
                <c:pt idx="883">
                  <c:v>0.1802</c:v>
                </c:pt>
                <c:pt idx="884">
                  <c:v>0.18049999999999999</c:v>
                </c:pt>
                <c:pt idx="885">
                  <c:v>0.18090000000000001</c:v>
                </c:pt>
                <c:pt idx="886">
                  <c:v>0.18129999999999999</c:v>
                </c:pt>
                <c:pt idx="887">
                  <c:v>0.18160000000000001</c:v>
                </c:pt>
                <c:pt idx="888">
                  <c:v>0.18179999999999999</c:v>
                </c:pt>
                <c:pt idx="889">
                  <c:v>0.1817</c:v>
                </c:pt>
                <c:pt idx="890">
                  <c:v>0.18140000000000001</c:v>
                </c:pt>
                <c:pt idx="891">
                  <c:v>0.1807</c:v>
                </c:pt>
                <c:pt idx="892">
                  <c:v>0.1804</c:v>
                </c:pt>
                <c:pt idx="893">
                  <c:v>0.18060000000000001</c:v>
                </c:pt>
                <c:pt idx="894">
                  <c:v>0.18110000000000001</c:v>
                </c:pt>
                <c:pt idx="895">
                  <c:v>0.18179999999999999</c:v>
                </c:pt>
                <c:pt idx="896">
                  <c:v>0.18240000000000001</c:v>
                </c:pt>
                <c:pt idx="897">
                  <c:v>0.18310000000000001</c:v>
                </c:pt>
                <c:pt idx="898">
                  <c:v>0.18360000000000001</c:v>
                </c:pt>
                <c:pt idx="899">
                  <c:v>0.18379999999999999</c:v>
                </c:pt>
                <c:pt idx="900">
                  <c:v>0.18340000000000001</c:v>
                </c:pt>
                <c:pt idx="901">
                  <c:v>0.1825</c:v>
                </c:pt>
                <c:pt idx="902">
                  <c:v>0.18060000000000001</c:v>
                </c:pt>
                <c:pt idx="903">
                  <c:v>0.1794</c:v>
                </c:pt>
                <c:pt idx="904">
                  <c:v>0.17899999999999999</c:v>
                </c:pt>
                <c:pt idx="905">
                  <c:v>0.1789</c:v>
                </c:pt>
                <c:pt idx="906">
                  <c:v>0.1789</c:v>
                </c:pt>
                <c:pt idx="907">
                  <c:v>0.17910000000000001</c:v>
                </c:pt>
                <c:pt idx="908">
                  <c:v>0.17929999999999999</c:v>
                </c:pt>
                <c:pt idx="909">
                  <c:v>0.17949999999999999</c:v>
                </c:pt>
                <c:pt idx="910">
                  <c:v>0.1797</c:v>
                </c:pt>
                <c:pt idx="911">
                  <c:v>0.1769</c:v>
                </c:pt>
                <c:pt idx="912">
                  <c:v>0.16739999999999999</c:v>
                </c:pt>
                <c:pt idx="913">
                  <c:v>0.15790000000000001</c:v>
                </c:pt>
                <c:pt idx="914">
                  <c:v>0.1537</c:v>
                </c:pt>
                <c:pt idx="915">
                  <c:v>0.15310000000000001</c:v>
                </c:pt>
                <c:pt idx="916">
                  <c:v>0.15359999999999999</c:v>
                </c:pt>
                <c:pt idx="917">
                  <c:v>0.15409999999999999</c:v>
                </c:pt>
                <c:pt idx="918">
                  <c:v>0.1547</c:v>
                </c:pt>
                <c:pt idx="919">
                  <c:v>0.1552</c:v>
                </c:pt>
                <c:pt idx="920">
                  <c:v>0.15579999999999999</c:v>
                </c:pt>
                <c:pt idx="921">
                  <c:v>0.15640000000000001</c:v>
                </c:pt>
                <c:pt idx="922">
                  <c:v>0.15709999999999999</c:v>
                </c:pt>
                <c:pt idx="923">
                  <c:v>0.15770000000000001</c:v>
                </c:pt>
                <c:pt idx="924">
                  <c:v>0.1583</c:v>
                </c:pt>
                <c:pt idx="925">
                  <c:v>0.15870000000000001</c:v>
                </c:pt>
                <c:pt idx="926">
                  <c:v>0.15890000000000001</c:v>
                </c:pt>
                <c:pt idx="927">
                  <c:v>0.159</c:v>
                </c:pt>
                <c:pt idx="928">
                  <c:v>0.15920000000000001</c:v>
                </c:pt>
                <c:pt idx="929">
                  <c:v>0.1595</c:v>
                </c:pt>
                <c:pt idx="930">
                  <c:v>0.15970000000000001</c:v>
                </c:pt>
                <c:pt idx="931">
                  <c:v>0.16</c:v>
                </c:pt>
                <c:pt idx="932">
                  <c:v>0.1603</c:v>
                </c:pt>
                <c:pt idx="933">
                  <c:v>0.16070000000000001</c:v>
                </c:pt>
                <c:pt idx="934">
                  <c:v>0.16120000000000001</c:v>
                </c:pt>
                <c:pt idx="935">
                  <c:v>0.16159999999999999</c:v>
                </c:pt>
                <c:pt idx="936">
                  <c:v>0.16209999999999999</c:v>
                </c:pt>
                <c:pt idx="937">
                  <c:v>0.16250000000000001</c:v>
                </c:pt>
                <c:pt idx="938">
                  <c:v>0.16289999999999999</c:v>
                </c:pt>
                <c:pt idx="939">
                  <c:v>0.16320000000000001</c:v>
                </c:pt>
                <c:pt idx="940">
                  <c:v>0.16350000000000001</c:v>
                </c:pt>
                <c:pt idx="941">
                  <c:v>0.16400000000000001</c:v>
                </c:pt>
                <c:pt idx="942">
                  <c:v>0.16450000000000001</c:v>
                </c:pt>
                <c:pt idx="943">
                  <c:v>0.16489999999999999</c:v>
                </c:pt>
                <c:pt idx="944">
                  <c:v>0.1653</c:v>
                </c:pt>
                <c:pt idx="945">
                  <c:v>0.1658</c:v>
                </c:pt>
                <c:pt idx="946">
                  <c:v>0.16600000000000001</c:v>
                </c:pt>
                <c:pt idx="947">
                  <c:v>0.1661</c:v>
                </c:pt>
                <c:pt idx="948">
                  <c:v>0.16619999999999999</c:v>
                </c:pt>
                <c:pt idx="949">
                  <c:v>0.1663</c:v>
                </c:pt>
                <c:pt idx="950">
                  <c:v>0.1663</c:v>
                </c:pt>
                <c:pt idx="951">
                  <c:v>0.16589999999999999</c:v>
                </c:pt>
                <c:pt idx="952">
                  <c:v>0.1656</c:v>
                </c:pt>
                <c:pt idx="953">
                  <c:v>0.1653</c:v>
                </c:pt>
                <c:pt idx="954">
                  <c:v>0.1653</c:v>
                </c:pt>
                <c:pt idx="955">
                  <c:v>0.16420000000000001</c:v>
                </c:pt>
                <c:pt idx="956">
                  <c:v>0.14319999999999999</c:v>
                </c:pt>
                <c:pt idx="957">
                  <c:v>0.1236</c:v>
                </c:pt>
                <c:pt idx="958">
                  <c:v>0.1167</c:v>
                </c:pt>
                <c:pt idx="959">
                  <c:v>0.11650000000000001</c:v>
                </c:pt>
                <c:pt idx="960">
                  <c:v>0.1179</c:v>
                </c:pt>
                <c:pt idx="961">
                  <c:v>0.1192</c:v>
                </c:pt>
                <c:pt idx="962">
                  <c:v>0.11990000000000001</c:v>
                </c:pt>
                <c:pt idx="963">
                  <c:v>0.1205</c:v>
                </c:pt>
                <c:pt idx="964">
                  <c:v>0.12130000000000001</c:v>
                </c:pt>
                <c:pt idx="965">
                  <c:v>0.1222</c:v>
                </c:pt>
                <c:pt idx="966">
                  <c:v>0.1232</c:v>
                </c:pt>
                <c:pt idx="967">
                  <c:v>0.1241</c:v>
                </c:pt>
                <c:pt idx="968">
                  <c:v>0.1246</c:v>
                </c:pt>
                <c:pt idx="969">
                  <c:v>0.125</c:v>
                </c:pt>
                <c:pt idx="970">
                  <c:v>0.12529999999999999</c:v>
                </c:pt>
                <c:pt idx="971">
                  <c:v>0.1255</c:v>
                </c:pt>
                <c:pt idx="972">
                  <c:v>0.12559999999999999</c:v>
                </c:pt>
                <c:pt idx="973">
                  <c:v>0.1258</c:v>
                </c:pt>
                <c:pt idx="974">
                  <c:v>0.12609999999999999</c:v>
                </c:pt>
                <c:pt idx="975">
                  <c:v>0.1265</c:v>
                </c:pt>
                <c:pt idx="976">
                  <c:v>0.12690000000000001</c:v>
                </c:pt>
                <c:pt idx="977">
                  <c:v>0.1273</c:v>
                </c:pt>
                <c:pt idx="978">
                  <c:v>0.12770000000000001</c:v>
                </c:pt>
                <c:pt idx="979">
                  <c:v>0.12809999999999999</c:v>
                </c:pt>
                <c:pt idx="980">
                  <c:v>0.12859999999999999</c:v>
                </c:pt>
                <c:pt idx="981">
                  <c:v>0.129</c:v>
                </c:pt>
                <c:pt idx="982">
                  <c:v>0.1295</c:v>
                </c:pt>
                <c:pt idx="983">
                  <c:v>0.12989999999999999</c:v>
                </c:pt>
                <c:pt idx="984">
                  <c:v>0.1303</c:v>
                </c:pt>
                <c:pt idx="985">
                  <c:v>0.1308</c:v>
                </c:pt>
                <c:pt idx="986">
                  <c:v>0.13150000000000001</c:v>
                </c:pt>
                <c:pt idx="987">
                  <c:v>0.1321</c:v>
                </c:pt>
                <c:pt idx="988">
                  <c:v>0.1326</c:v>
                </c:pt>
                <c:pt idx="989">
                  <c:v>0.13300000000000001</c:v>
                </c:pt>
                <c:pt idx="990">
                  <c:v>0.1336</c:v>
                </c:pt>
                <c:pt idx="991">
                  <c:v>0.1341</c:v>
                </c:pt>
                <c:pt idx="992">
                  <c:v>0.13469999999999999</c:v>
                </c:pt>
                <c:pt idx="993">
                  <c:v>0.1351</c:v>
                </c:pt>
                <c:pt idx="994">
                  <c:v>0.1351</c:v>
                </c:pt>
                <c:pt idx="995">
                  <c:v>0.13500000000000001</c:v>
                </c:pt>
                <c:pt idx="996">
                  <c:v>0.13519999999999999</c:v>
                </c:pt>
                <c:pt idx="997">
                  <c:v>0.1353</c:v>
                </c:pt>
                <c:pt idx="998">
                  <c:v>0.13539999999999999</c:v>
                </c:pt>
                <c:pt idx="999">
                  <c:v>0.1356</c:v>
                </c:pt>
                <c:pt idx="1000">
                  <c:v>0.1358</c:v>
                </c:pt>
                <c:pt idx="1001">
                  <c:v>0.1361</c:v>
                </c:pt>
                <c:pt idx="1002">
                  <c:v>0.13639999999999999</c:v>
                </c:pt>
                <c:pt idx="1003">
                  <c:v>0.13669999999999999</c:v>
                </c:pt>
                <c:pt idx="1004">
                  <c:v>0.13689999999999999</c:v>
                </c:pt>
                <c:pt idx="1005">
                  <c:v>0.1371</c:v>
                </c:pt>
                <c:pt idx="1006">
                  <c:v>0.13719999999999999</c:v>
                </c:pt>
                <c:pt idx="1007">
                  <c:v>0.13750000000000001</c:v>
                </c:pt>
                <c:pt idx="1008">
                  <c:v>0.13769999999999999</c:v>
                </c:pt>
                <c:pt idx="1009">
                  <c:v>0.1381</c:v>
                </c:pt>
                <c:pt idx="1010">
                  <c:v>0.1384</c:v>
                </c:pt>
                <c:pt idx="1011">
                  <c:v>0.13880000000000001</c:v>
                </c:pt>
                <c:pt idx="1012">
                  <c:v>0.1391</c:v>
                </c:pt>
                <c:pt idx="1013">
                  <c:v>0.1394</c:v>
                </c:pt>
                <c:pt idx="1014">
                  <c:v>0.1396</c:v>
                </c:pt>
                <c:pt idx="1015">
                  <c:v>0.1399</c:v>
                </c:pt>
                <c:pt idx="1016">
                  <c:v>0.14019999999999999</c:v>
                </c:pt>
                <c:pt idx="1017">
                  <c:v>0.14050000000000001</c:v>
                </c:pt>
                <c:pt idx="1018">
                  <c:v>0.14069999999999999</c:v>
                </c:pt>
                <c:pt idx="1019">
                  <c:v>0.1409</c:v>
                </c:pt>
                <c:pt idx="1020">
                  <c:v>0.14080000000000001</c:v>
                </c:pt>
                <c:pt idx="1021">
                  <c:v>0.1409</c:v>
                </c:pt>
                <c:pt idx="1022">
                  <c:v>0.14099999999999999</c:v>
                </c:pt>
                <c:pt idx="1023">
                  <c:v>0.14130000000000001</c:v>
                </c:pt>
                <c:pt idx="1024">
                  <c:v>0.14149999999999999</c:v>
                </c:pt>
                <c:pt idx="1025">
                  <c:v>0.14180000000000001</c:v>
                </c:pt>
                <c:pt idx="1026">
                  <c:v>0.1421</c:v>
                </c:pt>
                <c:pt idx="1027">
                  <c:v>0.14230000000000001</c:v>
                </c:pt>
                <c:pt idx="1028">
                  <c:v>0.1426</c:v>
                </c:pt>
                <c:pt idx="1029">
                  <c:v>0.14299999999999999</c:v>
                </c:pt>
                <c:pt idx="1030">
                  <c:v>0.14330000000000001</c:v>
                </c:pt>
                <c:pt idx="1031">
                  <c:v>0.14369999999999999</c:v>
                </c:pt>
                <c:pt idx="1032">
                  <c:v>0.14410000000000001</c:v>
                </c:pt>
                <c:pt idx="1033">
                  <c:v>0.14430000000000001</c:v>
                </c:pt>
                <c:pt idx="1034">
                  <c:v>0.14419999999999999</c:v>
                </c:pt>
                <c:pt idx="1035">
                  <c:v>0.14419999999999999</c:v>
                </c:pt>
                <c:pt idx="1036">
                  <c:v>0.14410000000000001</c:v>
                </c:pt>
                <c:pt idx="1037">
                  <c:v>0.14399999999999999</c:v>
                </c:pt>
                <c:pt idx="1038">
                  <c:v>0.14369999999999999</c:v>
                </c:pt>
                <c:pt idx="1039">
                  <c:v>0.14349999999999999</c:v>
                </c:pt>
                <c:pt idx="1040">
                  <c:v>0.14319999999999999</c:v>
                </c:pt>
                <c:pt idx="1041">
                  <c:v>0.1421</c:v>
                </c:pt>
                <c:pt idx="1042">
                  <c:v>0.14080000000000001</c:v>
                </c:pt>
                <c:pt idx="1043">
                  <c:v>0.14030000000000001</c:v>
                </c:pt>
                <c:pt idx="1044">
                  <c:v>0.14050000000000001</c:v>
                </c:pt>
                <c:pt idx="1045">
                  <c:v>0.14069999999999999</c:v>
                </c:pt>
                <c:pt idx="1046">
                  <c:v>0.1409</c:v>
                </c:pt>
                <c:pt idx="1047">
                  <c:v>0.1411</c:v>
                </c:pt>
                <c:pt idx="1048">
                  <c:v>0.14130000000000001</c:v>
                </c:pt>
                <c:pt idx="1049">
                  <c:v>0.14149999999999999</c:v>
                </c:pt>
                <c:pt idx="1050">
                  <c:v>0.1419</c:v>
                </c:pt>
                <c:pt idx="1051">
                  <c:v>0.14030000000000001</c:v>
                </c:pt>
                <c:pt idx="1052">
                  <c:v>0.13739999999999999</c:v>
                </c:pt>
                <c:pt idx="1053">
                  <c:v>0.1361</c:v>
                </c:pt>
                <c:pt idx="1054">
                  <c:v>0.13600000000000001</c:v>
                </c:pt>
                <c:pt idx="1055">
                  <c:v>0.13639999999999999</c:v>
                </c:pt>
                <c:pt idx="1056">
                  <c:v>0.13700000000000001</c:v>
                </c:pt>
                <c:pt idx="1057">
                  <c:v>0.13739999999999999</c:v>
                </c:pt>
                <c:pt idx="1058">
                  <c:v>0.13789999999999999</c:v>
                </c:pt>
                <c:pt idx="1059">
                  <c:v>0.1384</c:v>
                </c:pt>
                <c:pt idx="1060">
                  <c:v>0.13869999999999999</c:v>
                </c:pt>
                <c:pt idx="1061">
                  <c:v>0.1391</c:v>
                </c:pt>
                <c:pt idx="1062">
                  <c:v>0.13900000000000001</c:v>
                </c:pt>
                <c:pt idx="1063">
                  <c:v>0.1389</c:v>
                </c:pt>
                <c:pt idx="1064">
                  <c:v>0.13850000000000001</c:v>
                </c:pt>
                <c:pt idx="1065">
                  <c:v>0.13819999999999999</c:v>
                </c:pt>
                <c:pt idx="1066">
                  <c:v>0.13700000000000001</c:v>
                </c:pt>
                <c:pt idx="1067">
                  <c:v>0.13500000000000001</c:v>
                </c:pt>
                <c:pt idx="1068">
                  <c:v>0.13370000000000001</c:v>
                </c:pt>
                <c:pt idx="1069">
                  <c:v>0.13320000000000001</c:v>
                </c:pt>
                <c:pt idx="1070">
                  <c:v>0.13289999999999999</c:v>
                </c:pt>
                <c:pt idx="1071">
                  <c:v>0.13270000000000001</c:v>
                </c:pt>
                <c:pt idx="1072">
                  <c:v>0.13270000000000001</c:v>
                </c:pt>
                <c:pt idx="1073">
                  <c:v>0.1328</c:v>
                </c:pt>
                <c:pt idx="1074">
                  <c:v>0.13300000000000001</c:v>
                </c:pt>
                <c:pt idx="1075">
                  <c:v>0.1333</c:v>
                </c:pt>
                <c:pt idx="1076">
                  <c:v>0.1336</c:v>
                </c:pt>
                <c:pt idx="1077">
                  <c:v>0.13400000000000001</c:v>
                </c:pt>
                <c:pt idx="1078">
                  <c:v>0.13439999999999999</c:v>
                </c:pt>
                <c:pt idx="1079">
                  <c:v>0.1348</c:v>
                </c:pt>
                <c:pt idx="1080">
                  <c:v>0.13519999999999999</c:v>
                </c:pt>
                <c:pt idx="1081">
                  <c:v>0.1356</c:v>
                </c:pt>
                <c:pt idx="1082">
                  <c:v>0.13600000000000001</c:v>
                </c:pt>
                <c:pt idx="1083">
                  <c:v>0.1363</c:v>
                </c:pt>
                <c:pt idx="1084">
                  <c:v>0.13669999999999999</c:v>
                </c:pt>
                <c:pt idx="1085">
                  <c:v>0.1371</c:v>
                </c:pt>
                <c:pt idx="1086">
                  <c:v>0.13739999999999999</c:v>
                </c:pt>
                <c:pt idx="1087">
                  <c:v>0.13739999999999999</c:v>
                </c:pt>
                <c:pt idx="1088">
                  <c:v>0.13730000000000001</c:v>
                </c:pt>
                <c:pt idx="1089">
                  <c:v>0.13750000000000001</c:v>
                </c:pt>
                <c:pt idx="1090">
                  <c:v>0.13780000000000001</c:v>
                </c:pt>
                <c:pt idx="1091">
                  <c:v>0.1381</c:v>
                </c:pt>
                <c:pt idx="1092">
                  <c:v>0.1384</c:v>
                </c:pt>
                <c:pt idx="1093">
                  <c:v>0.13869999999999999</c:v>
                </c:pt>
                <c:pt idx="1094">
                  <c:v>0.13900000000000001</c:v>
                </c:pt>
                <c:pt idx="1095">
                  <c:v>0.13930000000000001</c:v>
                </c:pt>
                <c:pt idx="1096">
                  <c:v>0.1396</c:v>
                </c:pt>
                <c:pt idx="1097">
                  <c:v>0.1399</c:v>
                </c:pt>
                <c:pt idx="1098">
                  <c:v>0.14019999999999999</c:v>
                </c:pt>
                <c:pt idx="1099">
                  <c:v>0.1404</c:v>
                </c:pt>
                <c:pt idx="1100">
                  <c:v>0.14069999999999999</c:v>
                </c:pt>
                <c:pt idx="1101">
                  <c:v>0.1411</c:v>
                </c:pt>
                <c:pt idx="1102">
                  <c:v>0.14169999999999999</c:v>
                </c:pt>
                <c:pt idx="1103">
                  <c:v>0.14219999999999999</c:v>
                </c:pt>
                <c:pt idx="1104">
                  <c:v>0.14219999999999999</c:v>
                </c:pt>
                <c:pt idx="1105">
                  <c:v>0.14169999999999999</c:v>
                </c:pt>
                <c:pt idx="1106">
                  <c:v>0.14130000000000001</c:v>
                </c:pt>
                <c:pt idx="1107">
                  <c:v>0.14080000000000001</c:v>
                </c:pt>
                <c:pt idx="1108">
                  <c:v>0.1404</c:v>
                </c:pt>
                <c:pt idx="1109">
                  <c:v>0.1401</c:v>
                </c:pt>
                <c:pt idx="1110">
                  <c:v>0.1399</c:v>
                </c:pt>
                <c:pt idx="1111">
                  <c:v>0.13980000000000001</c:v>
                </c:pt>
                <c:pt idx="1112">
                  <c:v>0.13980000000000001</c:v>
                </c:pt>
                <c:pt idx="1113">
                  <c:v>0.14000000000000001</c:v>
                </c:pt>
                <c:pt idx="1114">
                  <c:v>0.1401</c:v>
                </c:pt>
                <c:pt idx="1115">
                  <c:v>0.1404</c:v>
                </c:pt>
                <c:pt idx="1116">
                  <c:v>0.14069999999999999</c:v>
                </c:pt>
                <c:pt idx="1117">
                  <c:v>0.1409</c:v>
                </c:pt>
                <c:pt idx="1118">
                  <c:v>0.14130000000000001</c:v>
                </c:pt>
                <c:pt idx="1119">
                  <c:v>0.14169999999999999</c:v>
                </c:pt>
                <c:pt idx="1120">
                  <c:v>0.14199999999999999</c:v>
                </c:pt>
                <c:pt idx="1121">
                  <c:v>0.1426</c:v>
                </c:pt>
                <c:pt idx="1122">
                  <c:v>0.14299999999999999</c:v>
                </c:pt>
                <c:pt idx="1123">
                  <c:v>0.14360000000000001</c:v>
                </c:pt>
                <c:pt idx="1124">
                  <c:v>0.14410000000000001</c:v>
                </c:pt>
                <c:pt idx="1125">
                  <c:v>0.14449999999999999</c:v>
                </c:pt>
                <c:pt idx="1126">
                  <c:v>0.14499999999999999</c:v>
                </c:pt>
                <c:pt idx="1127">
                  <c:v>0.14549999999999999</c:v>
                </c:pt>
                <c:pt idx="1128">
                  <c:v>0.14580000000000001</c:v>
                </c:pt>
                <c:pt idx="1129">
                  <c:v>0.14610000000000001</c:v>
                </c:pt>
                <c:pt idx="1130">
                  <c:v>0.1464</c:v>
                </c:pt>
                <c:pt idx="1131">
                  <c:v>0.1467</c:v>
                </c:pt>
                <c:pt idx="1132">
                  <c:v>0.14680000000000001</c:v>
                </c:pt>
                <c:pt idx="1133">
                  <c:v>0.14680000000000001</c:v>
                </c:pt>
                <c:pt idx="1134">
                  <c:v>0.1467</c:v>
                </c:pt>
                <c:pt idx="1135">
                  <c:v>0.1467</c:v>
                </c:pt>
                <c:pt idx="1136">
                  <c:v>0.1462</c:v>
                </c:pt>
                <c:pt idx="1137">
                  <c:v>0.1457</c:v>
                </c:pt>
                <c:pt idx="1138">
                  <c:v>0.14560000000000001</c:v>
                </c:pt>
                <c:pt idx="1139">
                  <c:v>0.14560000000000001</c:v>
                </c:pt>
                <c:pt idx="1140">
                  <c:v>0.1457</c:v>
                </c:pt>
                <c:pt idx="1141">
                  <c:v>0.14560000000000001</c:v>
                </c:pt>
                <c:pt idx="1142">
                  <c:v>0.14530000000000001</c:v>
                </c:pt>
                <c:pt idx="1143">
                  <c:v>0.14510000000000001</c:v>
                </c:pt>
                <c:pt idx="1144">
                  <c:v>0.14499999999999999</c:v>
                </c:pt>
                <c:pt idx="1145">
                  <c:v>0.1447</c:v>
                </c:pt>
                <c:pt idx="1146">
                  <c:v>0.14410000000000001</c:v>
                </c:pt>
                <c:pt idx="1147">
                  <c:v>0.14349999999999999</c:v>
                </c:pt>
                <c:pt idx="1148">
                  <c:v>0.14319999999999999</c:v>
                </c:pt>
                <c:pt idx="1149">
                  <c:v>0.14319999999999999</c:v>
                </c:pt>
                <c:pt idx="1150">
                  <c:v>0.14319999999999999</c:v>
                </c:pt>
                <c:pt idx="1151">
                  <c:v>0.14330000000000001</c:v>
                </c:pt>
                <c:pt idx="1152">
                  <c:v>0.14349999999999999</c:v>
                </c:pt>
                <c:pt idx="1153">
                  <c:v>0.14369999999999999</c:v>
                </c:pt>
                <c:pt idx="1154">
                  <c:v>0.1439</c:v>
                </c:pt>
                <c:pt idx="1155">
                  <c:v>0.1439</c:v>
                </c:pt>
                <c:pt idx="1156">
                  <c:v>0.14349999999999999</c:v>
                </c:pt>
                <c:pt idx="1157">
                  <c:v>0.14330000000000001</c:v>
                </c:pt>
                <c:pt idx="1158">
                  <c:v>0.14319999999999999</c:v>
                </c:pt>
                <c:pt idx="1159">
                  <c:v>0.14319999999999999</c:v>
                </c:pt>
                <c:pt idx="1160">
                  <c:v>0.14319999999999999</c:v>
                </c:pt>
                <c:pt idx="1161">
                  <c:v>0.14349999999999999</c:v>
                </c:pt>
                <c:pt idx="1162">
                  <c:v>0.14369999999999999</c:v>
                </c:pt>
                <c:pt idx="1163">
                  <c:v>0.14380000000000001</c:v>
                </c:pt>
                <c:pt idx="1164">
                  <c:v>0.1439</c:v>
                </c:pt>
                <c:pt idx="1165">
                  <c:v>0.14419999999999999</c:v>
                </c:pt>
                <c:pt idx="1166">
                  <c:v>0.14449999999999999</c:v>
                </c:pt>
                <c:pt idx="1167">
                  <c:v>0.1447</c:v>
                </c:pt>
                <c:pt idx="1168">
                  <c:v>0.14510000000000001</c:v>
                </c:pt>
                <c:pt idx="1169">
                  <c:v>0.1454</c:v>
                </c:pt>
                <c:pt idx="1170">
                  <c:v>0.14560000000000001</c:v>
                </c:pt>
                <c:pt idx="1171">
                  <c:v>0.1459</c:v>
                </c:pt>
                <c:pt idx="1172">
                  <c:v>0.14630000000000001</c:v>
                </c:pt>
                <c:pt idx="1173">
                  <c:v>0.14660000000000001</c:v>
                </c:pt>
                <c:pt idx="1174">
                  <c:v>0.1467</c:v>
                </c:pt>
                <c:pt idx="1175">
                  <c:v>0.1469</c:v>
                </c:pt>
                <c:pt idx="1176">
                  <c:v>0.1469</c:v>
                </c:pt>
                <c:pt idx="1177">
                  <c:v>0.14630000000000001</c:v>
                </c:pt>
                <c:pt idx="1178">
                  <c:v>0.14560000000000001</c:v>
                </c:pt>
                <c:pt idx="1179">
                  <c:v>0.1454</c:v>
                </c:pt>
                <c:pt idx="1180">
                  <c:v>0.1454</c:v>
                </c:pt>
                <c:pt idx="1181">
                  <c:v>0.1454</c:v>
                </c:pt>
                <c:pt idx="1182">
                  <c:v>0.1454</c:v>
                </c:pt>
                <c:pt idx="1183">
                  <c:v>0.14549999999999999</c:v>
                </c:pt>
                <c:pt idx="1184">
                  <c:v>0.1457</c:v>
                </c:pt>
                <c:pt idx="1185">
                  <c:v>0.1459</c:v>
                </c:pt>
                <c:pt idx="1186">
                  <c:v>0.14610000000000001</c:v>
                </c:pt>
                <c:pt idx="1187">
                  <c:v>0.14649999999999999</c:v>
                </c:pt>
                <c:pt idx="1188">
                  <c:v>0.14680000000000001</c:v>
                </c:pt>
                <c:pt idx="1189">
                  <c:v>0.1472</c:v>
                </c:pt>
                <c:pt idx="1190">
                  <c:v>0.14760000000000001</c:v>
                </c:pt>
                <c:pt idx="1191">
                  <c:v>0.14799999999999999</c:v>
                </c:pt>
                <c:pt idx="1192">
                  <c:v>0.1484</c:v>
                </c:pt>
                <c:pt idx="1193">
                  <c:v>0.1489</c:v>
                </c:pt>
                <c:pt idx="1194">
                  <c:v>0.14940000000000001</c:v>
                </c:pt>
                <c:pt idx="1195">
                  <c:v>0.14990000000000001</c:v>
                </c:pt>
                <c:pt idx="1196">
                  <c:v>0.15010000000000001</c:v>
                </c:pt>
                <c:pt idx="1197">
                  <c:v>0.15029999999999999</c:v>
                </c:pt>
                <c:pt idx="1198">
                  <c:v>0.15079999999999999</c:v>
                </c:pt>
                <c:pt idx="1199">
                  <c:v>0.1512</c:v>
                </c:pt>
                <c:pt idx="1200">
                  <c:v>0.1515</c:v>
                </c:pt>
                <c:pt idx="1201">
                  <c:v>0.15160000000000001</c:v>
                </c:pt>
                <c:pt idx="1202">
                  <c:v>0.15160000000000001</c:v>
                </c:pt>
                <c:pt idx="1203">
                  <c:v>0.15140000000000001</c:v>
                </c:pt>
                <c:pt idx="1204">
                  <c:v>0.1512</c:v>
                </c:pt>
                <c:pt idx="1205">
                  <c:v>0.15110000000000001</c:v>
                </c:pt>
                <c:pt idx="1206">
                  <c:v>0.151</c:v>
                </c:pt>
                <c:pt idx="1207">
                  <c:v>0.151</c:v>
                </c:pt>
                <c:pt idx="1208">
                  <c:v>0.1512</c:v>
                </c:pt>
                <c:pt idx="1209">
                  <c:v>0.15160000000000001</c:v>
                </c:pt>
                <c:pt idx="1210">
                  <c:v>0.152</c:v>
                </c:pt>
                <c:pt idx="1211">
                  <c:v>0.15240000000000001</c:v>
                </c:pt>
                <c:pt idx="1212">
                  <c:v>0.15260000000000001</c:v>
                </c:pt>
                <c:pt idx="1213">
                  <c:v>0.15279999999999999</c:v>
                </c:pt>
                <c:pt idx="1214">
                  <c:v>0.15310000000000001</c:v>
                </c:pt>
                <c:pt idx="1215">
                  <c:v>0.15340000000000001</c:v>
                </c:pt>
                <c:pt idx="1216">
                  <c:v>0.15379999999999999</c:v>
                </c:pt>
                <c:pt idx="1217">
                  <c:v>0.1542</c:v>
                </c:pt>
                <c:pt idx="1218">
                  <c:v>0.15459999999999999</c:v>
                </c:pt>
                <c:pt idx="1219">
                  <c:v>0.15509999999999999</c:v>
                </c:pt>
                <c:pt idx="1220">
                  <c:v>0.1555</c:v>
                </c:pt>
                <c:pt idx="1221">
                  <c:v>0.15579999999999999</c:v>
                </c:pt>
                <c:pt idx="1222">
                  <c:v>0.15609999999999999</c:v>
                </c:pt>
                <c:pt idx="1223">
                  <c:v>0.15609999999999999</c:v>
                </c:pt>
                <c:pt idx="1224">
                  <c:v>0.15609999999999999</c:v>
                </c:pt>
                <c:pt idx="1225">
                  <c:v>0.15609999999999999</c:v>
                </c:pt>
                <c:pt idx="1226">
                  <c:v>0.15609999999999999</c:v>
                </c:pt>
                <c:pt idx="1227">
                  <c:v>0.15629999999999999</c:v>
                </c:pt>
                <c:pt idx="1228">
                  <c:v>0.15659999999999999</c:v>
                </c:pt>
                <c:pt idx="1229">
                  <c:v>0.15690000000000001</c:v>
                </c:pt>
                <c:pt idx="1230">
                  <c:v>0.15720000000000001</c:v>
                </c:pt>
                <c:pt idx="1231">
                  <c:v>0.15740000000000001</c:v>
                </c:pt>
                <c:pt idx="1232">
                  <c:v>0.15770000000000001</c:v>
                </c:pt>
                <c:pt idx="1233">
                  <c:v>0.15790000000000001</c:v>
                </c:pt>
                <c:pt idx="1234">
                  <c:v>0.15820000000000001</c:v>
                </c:pt>
                <c:pt idx="1235">
                  <c:v>0.1585</c:v>
                </c:pt>
                <c:pt idx="1236">
                  <c:v>0.1588</c:v>
                </c:pt>
                <c:pt idx="1237">
                  <c:v>0.15920000000000001</c:v>
                </c:pt>
                <c:pt idx="1238">
                  <c:v>0.15970000000000001</c:v>
                </c:pt>
                <c:pt idx="1239">
                  <c:v>0.1603</c:v>
                </c:pt>
                <c:pt idx="1240">
                  <c:v>0.16089999999999999</c:v>
                </c:pt>
                <c:pt idx="1241">
                  <c:v>0.1615</c:v>
                </c:pt>
                <c:pt idx="1242">
                  <c:v>0.16200000000000001</c:v>
                </c:pt>
                <c:pt idx="1243">
                  <c:v>0.16209999999999999</c:v>
                </c:pt>
                <c:pt idx="1244">
                  <c:v>0.16200000000000001</c:v>
                </c:pt>
                <c:pt idx="1245">
                  <c:v>0.1615</c:v>
                </c:pt>
                <c:pt idx="1246">
                  <c:v>0.161</c:v>
                </c:pt>
                <c:pt idx="1247">
                  <c:v>0.16070000000000001</c:v>
                </c:pt>
                <c:pt idx="1248">
                  <c:v>0.16070000000000001</c:v>
                </c:pt>
                <c:pt idx="1249">
                  <c:v>0.16070000000000001</c:v>
                </c:pt>
                <c:pt idx="1250">
                  <c:v>0.16089999999999999</c:v>
                </c:pt>
                <c:pt idx="1251">
                  <c:v>0.1613</c:v>
                </c:pt>
                <c:pt idx="1252">
                  <c:v>0.1615</c:v>
                </c:pt>
                <c:pt idx="1253">
                  <c:v>0.16170000000000001</c:v>
                </c:pt>
                <c:pt idx="1254">
                  <c:v>0.1605</c:v>
                </c:pt>
                <c:pt idx="1255">
                  <c:v>0.1593</c:v>
                </c:pt>
                <c:pt idx="1256">
                  <c:v>0.15890000000000001</c:v>
                </c:pt>
                <c:pt idx="1257">
                  <c:v>0.159</c:v>
                </c:pt>
                <c:pt idx="1258">
                  <c:v>0.15920000000000001</c:v>
                </c:pt>
                <c:pt idx="1259">
                  <c:v>0.1595</c:v>
                </c:pt>
                <c:pt idx="1260">
                  <c:v>0.16</c:v>
                </c:pt>
                <c:pt idx="1261">
                  <c:v>0.1605</c:v>
                </c:pt>
                <c:pt idx="1262">
                  <c:v>0.161</c:v>
                </c:pt>
                <c:pt idx="1263">
                  <c:v>0.16159999999999999</c:v>
                </c:pt>
                <c:pt idx="1264">
                  <c:v>0.16209999999999999</c:v>
                </c:pt>
                <c:pt idx="1265">
                  <c:v>0.16250000000000001</c:v>
                </c:pt>
                <c:pt idx="1266">
                  <c:v>0.16300000000000001</c:v>
                </c:pt>
                <c:pt idx="1267">
                  <c:v>0.16339999999999999</c:v>
                </c:pt>
                <c:pt idx="1268">
                  <c:v>0.16370000000000001</c:v>
                </c:pt>
                <c:pt idx="1269">
                  <c:v>0.16400000000000001</c:v>
                </c:pt>
                <c:pt idx="1270">
                  <c:v>0.1641</c:v>
                </c:pt>
                <c:pt idx="1271">
                  <c:v>0.1641</c:v>
                </c:pt>
                <c:pt idx="1272">
                  <c:v>0.1641</c:v>
                </c:pt>
                <c:pt idx="1273">
                  <c:v>0.16400000000000001</c:v>
                </c:pt>
                <c:pt idx="1274">
                  <c:v>0.16400000000000001</c:v>
                </c:pt>
                <c:pt idx="1275">
                  <c:v>0.1641</c:v>
                </c:pt>
                <c:pt idx="1276">
                  <c:v>0.16420000000000001</c:v>
                </c:pt>
                <c:pt idx="1277">
                  <c:v>0.16450000000000001</c:v>
                </c:pt>
                <c:pt idx="1278">
                  <c:v>0.16470000000000001</c:v>
                </c:pt>
                <c:pt idx="1279">
                  <c:v>0.16500000000000001</c:v>
                </c:pt>
                <c:pt idx="1280">
                  <c:v>0.1653</c:v>
                </c:pt>
                <c:pt idx="1281">
                  <c:v>0.1656</c:v>
                </c:pt>
                <c:pt idx="1282">
                  <c:v>0.1658</c:v>
                </c:pt>
                <c:pt idx="1283">
                  <c:v>0.1661</c:v>
                </c:pt>
                <c:pt idx="1284">
                  <c:v>0.16650000000000001</c:v>
                </c:pt>
                <c:pt idx="1285">
                  <c:v>0.1668</c:v>
                </c:pt>
                <c:pt idx="1286">
                  <c:v>0.1671</c:v>
                </c:pt>
                <c:pt idx="1287">
                  <c:v>0.16739999999999999</c:v>
                </c:pt>
                <c:pt idx="1288">
                  <c:v>0.1678</c:v>
                </c:pt>
                <c:pt idx="1289">
                  <c:v>0.16819999999999999</c:v>
                </c:pt>
                <c:pt idx="1290">
                  <c:v>0.16869999999999999</c:v>
                </c:pt>
                <c:pt idx="1291">
                  <c:v>0.16919999999999999</c:v>
                </c:pt>
                <c:pt idx="1292">
                  <c:v>0.16950000000000001</c:v>
                </c:pt>
                <c:pt idx="1293">
                  <c:v>0.16969999999999999</c:v>
                </c:pt>
                <c:pt idx="1294">
                  <c:v>0.1699</c:v>
                </c:pt>
                <c:pt idx="1295">
                  <c:v>0.17</c:v>
                </c:pt>
                <c:pt idx="1296">
                  <c:v>0.17019999999999999</c:v>
                </c:pt>
                <c:pt idx="1297">
                  <c:v>0.17030000000000001</c:v>
                </c:pt>
                <c:pt idx="1298">
                  <c:v>0.17050000000000001</c:v>
                </c:pt>
                <c:pt idx="1299">
                  <c:v>0.17069999999999999</c:v>
                </c:pt>
                <c:pt idx="1300">
                  <c:v>0.17080000000000001</c:v>
                </c:pt>
                <c:pt idx="1301">
                  <c:v>0.1709</c:v>
                </c:pt>
                <c:pt idx="1302">
                  <c:v>0.1711</c:v>
                </c:pt>
                <c:pt idx="1303">
                  <c:v>0.1714</c:v>
                </c:pt>
                <c:pt idx="1304">
                  <c:v>0.1716</c:v>
                </c:pt>
                <c:pt idx="1305">
                  <c:v>0.17169999999999999</c:v>
                </c:pt>
                <c:pt idx="1306">
                  <c:v>0.17180000000000001</c:v>
                </c:pt>
                <c:pt idx="1307">
                  <c:v>0.17199999999999999</c:v>
                </c:pt>
                <c:pt idx="1308">
                  <c:v>0.17249999999999999</c:v>
                </c:pt>
                <c:pt idx="1309">
                  <c:v>0.1731</c:v>
                </c:pt>
                <c:pt idx="1310">
                  <c:v>0.1736</c:v>
                </c:pt>
                <c:pt idx="1311">
                  <c:v>0.1741</c:v>
                </c:pt>
                <c:pt idx="1312">
                  <c:v>0.17430000000000001</c:v>
                </c:pt>
                <c:pt idx="1313">
                  <c:v>0.1744</c:v>
                </c:pt>
                <c:pt idx="1314">
                  <c:v>0.17449999999999999</c:v>
                </c:pt>
                <c:pt idx="1315">
                  <c:v>0.1744</c:v>
                </c:pt>
                <c:pt idx="1316">
                  <c:v>0.17430000000000001</c:v>
                </c:pt>
                <c:pt idx="1317">
                  <c:v>0.17430000000000001</c:v>
                </c:pt>
                <c:pt idx="1318">
                  <c:v>0.17430000000000001</c:v>
                </c:pt>
                <c:pt idx="1319">
                  <c:v>0.17449999999999999</c:v>
                </c:pt>
                <c:pt idx="1320">
                  <c:v>0.17480000000000001</c:v>
                </c:pt>
                <c:pt idx="1321">
                  <c:v>0.17510000000000001</c:v>
                </c:pt>
                <c:pt idx="1322">
                  <c:v>0.17530000000000001</c:v>
                </c:pt>
                <c:pt idx="1323">
                  <c:v>0.17560000000000001</c:v>
                </c:pt>
                <c:pt idx="1324">
                  <c:v>0.17599999999999999</c:v>
                </c:pt>
                <c:pt idx="1325">
                  <c:v>0.1764</c:v>
                </c:pt>
                <c:pt idx="1326">
                  <c:v>0.1767</c:v>
                </c:pt>
                <c:pt idx="1327">
                  <c:v>0.17710000000000001</c:v>
                </c:pt>
                <c:pt idx="1328">
                  <c:v>0.1774</c:v>
                </c:pt>
                <c:pt idx="1329">
                  <c:v>0.1777</c:v>
                </c:pt>
                <c:pt idx="1330">
                  <c:v>0.17799999999999999</c:v>
                </c:pt>
                <c:pt idx="1331">
                  <c:v>0.17849999999999999</c:v>
                </c:pt>
                <c:pt idx="1332">
                  <c:v>0.17899999999999999</c:v>
                </c:pt>
                <c:pt idx="1333">
                  <c:v>0.17960000000000001</c:v>
                </c:pt>
                <c:pt idx="1334">
                  <c:v>0.1804</c:v>
                </c:pt>
                <c:pt idx="1335">
                  <c:v>0.18110000000000001</c:v>
                </c:pt>
                <c:pt idx="1336">
                  <c:v>0.18160000000000001</c:v>
                </c:pt>
                <c:pt idx="1337">
                  <c:v>0.18190000000000001</c:v>
                </c:pt>
                <c:pt idx="1338">
                  <c:v>0.18210000000000001</c:v>
                </c:pt>
                <c:pt idx="1339">
                  <c:v>0.18210000000000001</c:v>
                </c:pt>
                <c:pt idx="1340">
                  <c:v>0.18110000000000001</c:v>
                </c:pt>
                <c:pt idx="1341">
                  <c:v>0.17960000000000001</c:v>
                </c:pt>
                <c:pt idx="1342">
                  <c:v>0.17879999999999999</c:v>
                </c:pt>
                <c:pt idx="1343">
                  <c:v>0.17879999999999999</c:v>
                </c:pt>
                <c:pt idx="1344">
                  <c:v>0.17899999999999999</c:v>
                </c:pt>
                <c:pt idx="1345">
                  <c:v>0.17929999999999999</c:v>
                </c:pt>
                <c:pt idx="1346">
                  <c:v>0.17960000000000001</c:v>
                </c:pt>
                <c:pt idx="1347">
                  <c:v>0.18010000000000001</c:v>
                </c:pt>
                <c:pt idx="1348">
                  <c:v>0.18049999999999999</c:v>
                </c:pt>
                <c:pt idx="1349">
                  <c:v>0.1807</c:v>
                </c:pt>
                <c:pt idx="1350">
                  <c:v>0.18110000000000001</c:v>
                </c:pt>
                <c:pt idx="1351">
                  <c:v>0.18149999999999999</c:v>
                </c:pt>
                <c:pt idx="1352">
                  <c:v>0.182</c:v>
                </c:pt>
                <c:pt idx="1353">
                  <c:v>0.18240000000000001</c:v>
                </c:pt>
                <c:pt idx="1354">
                  <c:v>0.18279999999999999</c:v>
                </c:pt>
                <c:pt idx="1355">
                  <c:v>0.18329999999999999</c:v>
                </c:pt>
                <c:pt idx="1356">
                  <c:v>0.18379999999999999</c:v>
                </c:pt>
                <c:pt idx="1357">
                  <c:v>0.18440000000000001</c:v>
                </c:pt>
                <c:pt idx="1358">
                  <c:v>0.18479999999999999</c:v>
                </c:pt>
                <c:pt idx="1359">
                  <c:v>0.18529999999999999</c:v>
                </c:pt>
                <c:pt idx="1360">
                  <c:v>0.1857</c:v>
                </c:pt>
                <c:pt idx="1361">
                  <c:v>0.1862</c:v>
                </c:pt>
                <c:pt idx="1362">
                  <c:v>0.1865</c:v>
                </c:pt>
                <c:pt idx="1363">
                  <c:v>0.1867</c:v>
                </c:pt>
                <c:pt idx="1364">
                  <c:v>0.18690000000000001</c:v>
                </c:pt>
                <c:pt idx="1365">
                  <c:v>0.18709999999999999</c:v>
                </c:pt>
                <c:pt idx="1366">
                  <c:v>0.18740000000000001</c:v>
                </c:pt>
                <c:pt idx="1367">
                  <c:v>0.18779999999999999</c:v>
                </c:pt>
                <c:pt idx="1368">
                  <c:v>0.18809999999999999</c:v>
                </c:pt>
                <c:pt idx="1369">
                  <c:v>0.1885</c:v>
                </c:pt>
                <c:pt idx="1370">
                  <c:v>0.18890000000000001</c:v>
                </c:pt>
                <c:pt idx="1371">
                  <c:v>0.1893</c:v>
                </c:pt>
                <c:pt idx="1372">
                  <c:v>0.1898</c:v>
                </c:pt>
                <c:pt idx="1373">
                  <c:v>0.19020000000000001</c:v>
                </c:pt>
                <c:pt idx="1374">
                  <c:v>0.18790000000000001</c:v>
                </c:pt>
                <c:pt idx="1375">
                  <c:v>0.18029999999999999</c:v>
                </c:pt>
                <c:pt idx="1376">
                  <c:v>0.1754</c:v>
                </c:pt>
                <c:pt idx="1377">
                  <c:v>0.17369999999999999</c:v>
                </c:pt>
                <c:pt idx="1378">
                  <c:v>0.1734</c:v>
                </c:pt>
                <c:pt idx="1379">
                  <c:v>0.17319999999999999</c:v>
                </c:pt>
                <c:pt idx="1380">
                  <c:v>0.17299999999999999</c:v>
                </c:pt>
                <c:pt idx="1381">
                  <c:v>0.1729</c:v>
                </c:pt>
                <c:pt idx="1382">
                  <c:v>0.17280000000000001</c:v>
                </c:pt>
                <c:pt idx="1383">
                  <c:v>0.17269999999999999</c:v>
                </c:pt>
                <c:pt idx="1384">
                  <c:v>0.1726</c:v>
                </c:pt>
                <c:pt idx="1385">
                  <c:v>0.1726</c:v>
                </c:pt>
                <c:pt idx="1386">
                  <c:v>0.1724</c:v>
                </c:pt>
                <c:pt idx="1387">
                  <c:v>0.1726</c:v>
                </c:pt>
                <c:pt idx="1388">
                  <c:v>0.17269999999999999</c:v>
                </c:pt>
                <c:pt idx="1389">
                  <c:v>0.17280000000000001</c:v>
                </c:pt>
                <c:pt idx="1390">
                  <c:v>0.17299999999999999</c:v>
                </c:pt>
                <c:pt idx="1391">
                  <c:v>0.17330000000000001</c:v>
                </c:pt>
                <c:pt idx="1392">
                  <c:v>0.17349999999999999</c:v>
                </c:pt>
                <c:pt idx="1393">
                  <c:v>0.1739</c:v>
                </c:pt>
                <c:pt idx="1394">
                  <c:v>0.1741</c:v>
                </c:pt>
                <c:pt idx="1395">
                  <c:v>0.1744</c:v>
                </c:pt>
                <c:pt idx="1396">
                  <c:v>0.17460000000000001</c:v>
                </c:pt>
                <c:pt idx="1397">
                  <c:v>0.17499999999999999</c:v>
                </c:pt>
                <c:pt idx="1398">
                  <c:v>0.17530000000000001</c:v>
                </c:pt>
                <c:pt idx="1399">
                  <c:v>0.17549999999999999</c:v>
                </c:pt>
                <c:pt idx="1400">
                  <c:v>0.1759</c:v>
                </c:pt>
                <c:pt idx="1401">
                  <c:v>0.1764</c:v>
                </c:pt>
                <c:pt idx="1402">
                  <c:v>0.1769</c:v>
                </c:pt>
                <c:pt idx="1403">
                  <c:v>0.1774</c:v>
                </c:pt>
                <c:pt idx="1404">
                  <c:v>0.17780000000000001</c:v>
                </c:pt>
                <c:pt idx="1405">
                  <c:v>0.1782</c:v>
                </c:pt>
                <c:pt idx="1406">
                  <c:v>0.17849999999999999</c:v>
                </c:pt>
                <c:pt idx="1407">
                  <c:v>0.1787</c:v>
                </c:pt>
                <c:pt idx="1408">
                  <c:v>0.1789</c:v>
                </c:pt>
                <c:pt idx="1409">
                  <c:v>0.17879999999999999</c:v>
                </c:pt>
                <c:pt idx="1410">
                  <c:v>0.1787</c:v>
                </c:pt>
                <c:pt idx="1411">
                  <c:v>0.17860000000000001</c:v>
                </c:pt>
                <c:pt idx="1412">
                  <c:v>0.17860000000000001</c:v>
                </c:pt>
                <c:pt idx="1413">
                  <c:v>0.17849999999999999</c:v>
                </c:pt>
                <c:pt idx="1414">
                  <c:v>0.17849999999999999</c:v>
                </c:pt>
                <c:pt idx="1415">
                  <c:v>0.17860000000000001</c:v>
                </c:pt>
                <c:pt idx="1416">
                  <c:v>0.17879999999999999</c:v>
                </c:pt>
                <c:pt idx="1417">
                  <c:v>0.17899999999999999</c:v>
                </c:pt>
                <c:pt idx="1418">
                  <c:v>0.17899999999999999</c:v>
                </c:pt>
                <c:pt idx="1419">
                  <c:v>0.1789</c:v>
                </c:pt>
                <c:pt idx="1420">
                  <c:v>0.1787</c:v>
                </c:pt>
                <c:pt idx="1421">
                  <c:v>0.17849999999999999</c:v>
                </c:pt>
                <c:pt idx="1422">
                  <c:v>0.17829999999999999</c:v>
                </c:pt>
                <c:pt idx="1423">
                  <c:v>0.1777</c:v>
                </c:pt>
                <c:pt idx="1424">
                  <c:v>0.17460000000000001</c:v>
                </c:pt>
                <c:pt idx="1425">
                  <c:v>0.17280000000000001</c:v>
                </c:pt>
                <c:pt idx="1426">
                  <c:v>0.1724</c:v>
                </c:pt>
                <c:pt idx="1427">
                  <c:v>0.1726</c:v>
                </c:pt>
                <c:pt idx="1428">
                  <c:v>0.17280000000000001</c:v>
                </c:pt>
                <c:pt idx="1429">
                  <c:v>0.17269999999999999</c:v>
                </c:pt>
                <c:pt idx="1430">
                  <c:v>0.1724</c:v>
                </c:pt>
                <c:pt idx="1431">
                  <c:v>0.1721</c:v>
                </c:pt>
                <c:pt idx="1432">
                  <c:v>0.17180000000000001</c:v>
                </c:pt>
                <c:pt idx="1433">
                  <c:v>0.17169999999999999</c:v>
                </c:pt>
                <c:pt idx="1434">
                  <c:v>0.17150000000000001</c:v>
                </c:pt>
                <c:pt idx="1435">
                  <c:v>0.1714</c:v>
                </c:pt>
                <c:pt idx="1436">
                  <c:v>0.1714</c:v>
                </c:pt>
                <c:pt idx="1437">
                  <c:v>0.17150000000000001</c:v>
                </c:pt>
                <c:pt idx="1438">
                  <c:v>0.17169999999999999</c:v>
                </c:pt>
                <c:pt idx="1439">
                  <c:v>0.17199999999999999</c:v>
                </c:pt>
                <c:pt idx="1440">
                  <c:v>0.17230000000000001</c:v>
                </c:pt>
                <c:pt idx="1441">
                  <c:v>0.1726</c:v>
                </c:pt>
                <c:pt idx="1442">
                  <c:v>0.17280000000000001</c:v>
                </c:pt>
                <c:pt idx="1443">
                  <c:v>0.1731</c:v>
                </c:pt>
                <c:pt idx="1444">
                  <c:v>0.17349999999999999</c:v>
                </c:pt>
                <c:pt idx="1445">
                  <c:v>0.1739</c:v>
                </c:pt>
                <c:pt idx="1446">
                  <c:v>0.1744</c:v>
                </c:pt>
                <c:pt idx="1447">
                  <c:v>0.17510000000000001</c:v>
                </c:pt>
                <c:pt idx="1448">
                  <c:v>0.17549999999999999</c:v>
                </c:pt>
                <c:pt idx="1449">
                  <c:v>0.1757</c:v>
                </c:pt>
                <c:pt idx="1450">
                  <c:v>0.17580000000000001</c:v>
                </c:pt>
                <c:pt idx="1451">
                  <c:v>0.17560000000000001</c:v>
                </c:pt>
                <c:pt idx="1452">
                  <c:v>0.17530000000000001</c:v>
                </c:pt>
                <c:pt idx="1453">
                  <c:v>0.17510000000000001</c:v>
                </c:pt>
                <c:pt idx="1454">
                  <c:v>0.17480000000000001</c:v>
                </c:pt>
                <c:pt idx="1455">
                  <c:v>0.17469999999999999</c:v>
                </c:pt>
                <c:pt idx="1456">
                  <c:v>0.17469999999999999</c:v>
                </c:pt>
                <c:pt idx="1457">
                  <c:v>0.17460000000000001</c:v>
                </c:pt>
                <c:pt idx="1458">
                  <c:v>0.17460000000000001</c:v>
                </c:pt>
                <c:pt idx="1459">
                  <c:v>0.17460000000000001</c:v>
                </c:pt>
                <c:pt idx="1460">
                  <c:v>0.17469999999999999</c:v>
                </c:pt>
                <c:pt idx="1461">
                  <c:v>0.1749</c:v>
                </c:pt>
                <c:pt idx="1462">
                  <c:v>0.17510000000000001</c:v>
                </c:pt>
                <c:pt idx="1463">
                  <c:v>0.17530000000000001</c:v>
                </c:pt>
                <c:pt idx="1464">
                  <c:v>0.17560000000000001</c:v>
                </c:pt>
                <c:pt idx="1465">
                  <c:v>0.17599999999999999</c:v>
                </c:pt>
                <c:pt idx="1466">
                  <c:v>0.1764</c:v>
                </c:pt>
                <c:pt idx="1467">
                  <c:v>0.1767</c:v>
                </c:pt>
                <c:pt idx="1468">
                  <c:v>0.17710000000000001</c:v>
                </c:pt>
                <c:pt idx="1469">
                  <c:v>0.17760000000000001</c:v>
                </c:pt>
                <c:pt idx="1470">
                  <c:v>0.1782</c:v>
                </c:pt>
                <c:pt idx="1471">
                  <c:v>0.1787</c:v>
                </c:pt>
                <c:pt idx="1472">
                  <c:v>0.1789</c:v>
                </c:pt>
                <c:pt idx="1473">
                  <c:v>0.17929999999999999</c:v>
                </c:pt>
                <c:pt idx="1474">
                  <c:v>0.17979999999999999</c:v>
                </c:pt>
                <c:pt idx="1475">
                  <c:v>0.1799</c:v>
                </c:pt>
                <c:pt idx="1476">
                  <c:v>0.17979999999999999</c:v>
                </c:pt>
                <c:pt idx="1477">
                  <c:v>0.1797</c:v>
                </c:pt>
                <c:pt idx="1478">
                  <c:v>0.1797</c:v>
                </c:pt>
                <c:pt idx="1479">
                  <c:v>0.17960000000000001</c:v>
                </c:pt>
                <c:pt idx="1480">
                  <c:v>0.1794</c:v>
                </c:pt>
                <c:pt idx="1481">
                  <c:v>0.17899999999999999</c:v>
                </c:pt>
                <c:pt idx="1482">
                  <c:v>0.17879999999999999</c:v>
                </c:pt>
                <c:pt idx="1483">
                  <c:v>0.17879999999999999</c:v>
                </c:pt>
                <c:pt idx="1484">
                  <c:v>0.17899999999999999</c:v>
                </c:pt>
                <c:pt idx="1485">
                  <c:v>0.17899999999999999</c:v>
                </c:pt>
                <c:pt idx="1486">
                  <c:v>0.1789</c:v>
                </c:pt>
                <c:pt idx="1487">
                  <c:v>0.17899999999999999</c:v>
                </c:pt>
                <c:pt idx="1488">
                  <c:v>0.1792</c:v>
                </c:pt>
                <c:pt idx="1489">
                  <c:v>0.1794</c:v>
                </c:pt>
                <c:pt idx="1490">
                  <c:v>0.17960000000000001</c:v>
                </c:pt>
                <c:pt idx="1491">
                  <c:v>0.1799</c:v>
                </c:pt>
                <c:pt idx="1492">
                  <c:v>0.1802</c:v>
                </c:pt>
                <c:pt idx="1493">
                  <c:v>0.1804</c:v>
                </c:pt>
                <c:pt idx="1494">
                  <c:v>0.18079999999999999</c:v>
                </c:pt>
                <c:pt idx="1495">
                  <c:v>0.1812</c:v>
                </c:pt>
                <c:pt idx="1496">
                  <c:v>0.18149999999999999</c:v>
                </c:pt>
                <c:pt idx="1497">
                  <c:v>0.18179999999999999</c:v>
                </c:pt>
                <c:pt idx="1498">
                  <c:v>0.182</c:v>
                </c:pt>
                <c:pt idx="1499">
                  <c:v>0.18210000000000001</c:v>
                </c:pt>
                <c:pt idx="1500">
                  <c:v>0.18229999999999999</c:v>
                </c:pt>
                <c:pt idx="1501">
                  <c:v>0.18240000000000001</c:v>
                </c:pt>
                <c:pt idx="1502">
                  <c:v>0.1825</c:v>
                </c:pt>
                <c:pt idx="1503">
                  <c:v>0.18260000000000001</c:v>
                </c:pt>
                <c:pt idx="1504">
                  <c:v>0.1827</c:v>
                </c:pt>
                <c:pt idx="1505">
                  <c:v>0.1827</c:v>
                </c:pt>
                <c:pt idx="1506">
                  <c:v>0.18279999999999999</c:v>
                </c:pt>
                <c:pt idx="1507">
                  <c:v>0.18290000000000001</c:v>
                </c:pt>
                <c:pt idx="1508">
                  <c:v>0.183</c:v>
                </c:pt>
                <c:pt idx="1509">
                  <c:v>0.18310000000000001</c:v>
                </c:pt>
                <c:pt idx="1510">
                  <c:v>0.18329999999999999</c:v>
                </c:pt>
                <c:pt idx="1511">
                  <c:v>0.1835</c:v>
                </c:pt>
                <c:pt idx="1512">
                  <c:v>0.1837</c:v>
                </c:pt>
                <c:pt idx="1513">
                  <c:v>0.18410000000000001</c:v>
                </c:pt>
                <c:pt idx="1514">
                  <c:v>0.18390000000000001</c:v>
                </c:pt>
                <c:pt idx="1515">
                  <c:v>0.18310000000000001</c:v>
                </c:pt>
                <c:pt idx="1516">
                  <c:v>0.18310000000000001</c:v>
                </c:pt>
                <c:pt idx="1517">
                  <c:v>0.18340000000000001</c:v>
                </c:pt>
                <c:pt idx="1518">
                  <c:v>0.18379999999999999</c:v>
                </c:pt>
                <c:pt idx="1519">
                  <c:v>0.18379999999999999</c:v>
                </c:pt>
                <c:pt idx="1520">
                  <c:v>0.1837</c:v>
                </c:pt>
                <c:pt idx="1521">
                  <c:v>0.18340000000000001</c:v>
                </c:pt>
                <c:pt idx="1522">
                  <c:v>0.18310000000000001</c:v>
                </c:pt>
                <c:pt idx="1523">
                  <c:v>0.18279999999999999</c:v>
                </c:pt>
                <c:pt idx="1524">
                  <c:v>0.1825</c:v>
                </c:pt>
                <c:pt idx="1525">
                  <c:v>0.18229999999999999</c:v>
                </c:pt>
                <c:pt idx="1526">
                  <c:v>0.1822</c:v>
                </c:pt>
                <c:pt idx="1527">
                  <c:v>0.18229999999999999</c:v>
                </c:pt>
                <c:pt idx="1528">
                  <c:v>0.1825</c:v>
                </c:pt>
                <c:pt idx="1529">
                  <c:v>0.1827</c:v>
                </c:pt>
                <c:pt idx="1530">
                  <c:v>0.18279999999999999</c:v>
                </c:pt>
                <c:pt idx="1531">
                  <c:v>0.18290000000000001</c:v>
                </c:pt>
                <c:pt idx="1532">
                  <c:v>0.18290000000000001</c:v>
                </c:pt>
                <c:pt idx="1533">
                  <c:v>0.1825</c:v>
                </c:pt>
                <c:pt idx="1534">
                  <c:v>0.18229999999999999</c:v>
                </c:pt>
                <c:pt idx="1535">
                  <c:v>0.18260000000000001</c:v>
                </c:pt>
                <c:pt idx="1536">
                  <c:v>0.183</c:v>
                </c:pt>
                <c:pt idx="1537">
                  <c:v>0.1835</c:v>
                </c:pt>
                <c:pt idx="1538">
                  <c:v>0.18410000000000001</c:v>
                </c:pt>
                <c:pt idx="1539">
                  <c:v>0.1847</c:v>
                </c:pt>
                <c:pt idx="1540">
                  <c:v>0.18529999999999999</c:v>
                </c:pt>
                <c:pt idx="1541">
                  <c:v>0.18590000000000001</c:v>
                </c:pt>
                <c:pt idx="1542">
                  <c:v>0.18640000000000001</c:v>
                </c:pt>
                <c:pt idx="1543">
                  <c:v>0.1867</c:v>
                </c:pt>
                <c:pt idx="1544">
                  <c:v>0.18690000000000001</c:v>
                </c:pt>
                <c:pt idx="1545">
                  <c:v>0.187</c:v>
                </c:pt>
                <c:pt idx="1546">
                  <c:v>0.187</c:v>
                </c:pt>
                <c:pt idx="1547">
                  <c:v>0.18129999999999999</c:v>
                </c:pt>
                <c:pt idx="1548">
                  <c:v>0.16750000000000001</c:v>
                </c:pt>
                <c:pt idx="1549">
                  <c:v>0.16</c:v>
                </c:pt>
                <c:pt idx="1550">
                  <c:v>0.15820000000000001</c:v>
                </c:pt>
                <c:pt idx="1551">
                  <c:v>0.15809999999999999</c:v>
                </c:pt>
                <c:pt idx="1552">
                  <c:v>0.15809999999999999</c:v>
                </c:pt>
                <c:pt idx="1553">
                  <c:v>0.15770000000000001</c:v>
                </c:pt>
                <c:pt idx="1554">
                  <c:v>0.1573</c:v>
                </c:pt>
                <c:pt idx="1555">
                  <c:v>0.15709999999999999</c:v>
                </c:pt>
                <c:pt idx="1556">
                  <c:v>0.15720000000000001</c:v>
                </c:pt>
                <c:pt idx="1557">
                  <c:v>0.15740000000000001</c:v>
                </c:pt>
                <c:pt idx="1558">
                  <c:v>0.15759999999999999</c:v>
                </c:pt>
                <c:pt idx="1559">
                  <c:v>0.15790000000000001</c:v>
                </c:pt>
                <c:pt idx="1560">
                  <c:v>0.1583</c:v>
                </c:pt>
                <c:pt idx="1561">
                  <c:v>0.1585</c:v>
                </c:pt>
                <c:pt idx="1562">
                  <c:v>0.15890000000000001</c:v>
                </c:pt>
                <c:pt idx="1563">
                  <c:v>0.15939999999999999</c:v>
                </c:pt>
                <c:pt idx="1564">
                  <c:v>0.16</c:v>
                </c:pt>
                <c:pt idx="1565">
                  <c:v>0.16039999999999999</c:v>
                </c:pt>
                <c:pt idx="1566">
                  <c:v>0.16070000000000001</c:v>
                </c:pt>
                <c:pt idx="1567">
                  <c:v>0.161</c:v>
                </c:pt>
                <c:pt idx="1568">
                  <c:v>0.16139999999999999</c:v>
                </c:pt>
                <c:pt idx="1569">
                  <c:v>0.1615</c:v>
                </c:pt>
                <c:pt idx="1570">
                  <c:v>0.16170000000000001</c:v>
                </c:pt>
                <c:pt idx="1571">
                  <c:v>0.1618</c:v>
                </c:pt>
                <c:pt idx="1572">
                  <c:v>0.16200000000000001</c:v>
                </c:pt>
                <c:pt idx="1573">
                  <c:v>0.1623</c:v>
                </c:pt>
                <c:pt idx="1574">
                  <c:v>0.16259999999999999</c:v>
                </c:pt>
                <c:pt idx="1575">
                  <c:v>0.16289999999999999</c:v>
                </c:pt>
                <c:pt idx="1576">
                  <c:v>0.1633</c:v>
                </c:pt>
                <c:pt idx="1577">
                  <c:v>0.16339999999999999</c:v>
                </c:pt>
                <c:pt idx="1578">
                  <c:v>0.16339999999999999</c:v>
                </c:pt>
                <c:pt idx="1579">
                  <c:v>0.16350000000000001</c:v>
                </c:pt>
                <c:pt idx="1580">
                  <c:v>0.16389999999999999</c:v>
                </c:pt>
                <c:pt idx="1581">
                  <c:v>0.1643</c:v>
                </c:pt>
                <c:pt idx="1582">
                  <c:v>0.16470000000000001</c:v>
                </c:pt>
                <c:pt idx="1583">
                  <c:v>0.1646</c:v>
                </c:pt>
                <c:pt idx="1584">
                  <c:v>0.1641</c:v>
                </c:pt>
                <c:pt idx="1585">
                  <c:v>0.1636</c:v>
                </c:pt>
                <c:pt idx="1586">
                  <c:v>0.16370000000000001</c:v>
                </c:pt>
                <c:pt idx="1587">
                  <c:v>0.1638</c:v>
                </c:pt>
                <c:pt idx="1588">
                  <c:v>0.1641</c:v>
                </c:pt>
                <c:pt idx="1589">
                  <c:v>0.16400000000000001</c:v>
                </c:pt>
                <c:pt idx="1590">
                  <c:v>0.16389999999999999</c:v>
                </c:pt>
                <c:pt idx="1591">
                  <c:v>0.1636</c:v>
                </c:pt>
                <c:pt idx="1592">
                  <c:v>0.1636</c:v>
                </c:pt>
                <c:pt idx="1593">
                  <c:v>0.1636</c:v>
                </c:pt>
                <c:pt idx="1594">
                  <c:v>0.1636</c:v>
                </c:pt>
                <c:pt idx="1595">
                  <c:v>0.16370000000000001</c:v>
                </c:pt>
                <c:pt idx="1596">
                  <c:v>0.16389999999999999</c:v>
                </c:pt>
                <c:pt idx="1597">
                  <c:v>0.16400000000000001</c:v>
                </c:pt>
                <c:pt idx="1598">
                  <c:v>0.16420000000000001</c:v>
                </c:pt>
                <c:pt idx="1599">
                  <c:v>0.1643</c:v>
                </c:pt>
                <c:pt idx="1600">
                  <c:v>0.16450000000000001</c:v>
                </c:pt>
                <c:pt idx="1601">
                  <c:v>0.1648</c:v>
                </c:pt>
                <c:pt idx="1602">
                  <c:v>0.16500000000000001</c:v>
                </c:pt>
                <c:pt idx="1603">
                  <c:v>0.16539999999999999</c:v>
                </c:pt>
                <c:pt idx="1604">
                  <c:v>0.1658</c:v>
                </c:pt>
                <c:pt idx="1605">
                  <c:v>0.1658</c:v>
                </c:pt>
                <c:pt idx="1606">
                  <c:v>0.16520000000000001</c:v>
                </c:pt>
                <c:pt idx="1607">
                  <c:v>0.1648</c:v>
                </c:pt>
                <c:pt idx="1608">
                  <c:v>0.1648</c:v>
                </c:pt>
                <c:pt idx="1609">
                  <c:v>0.16520000000000001</c:v>
                </c:pt>
                <c:pt idx="1610">
                  <c:v>0.16550000000000001</c:v>
                </c:pt>
                <c:pt idx="1611">
                  <c:v>0.1658</c:v>
                </c:pt>
                <c:pt idx="1612">
                  <c:v>0.16589999999999999</c:v>
                </c:pt>
                <c:pt idx="1613">
                  <c:v>0.16589999999999999</c:v>
                </c:pt>
                <c:pt idx="1614">
                  <c:v>0.16600000000000001</c:v>
                </c:pt>
                <c:pt idx="1615">
                  <c:v>0.1656</c:v>
                </c:pt>
                <c:pt idx="1616">
                  <c:v>0.16470000000000001</c:v>
                </c:pt>
                <c:pt idx="1617">
                  <c:v>0.1641</c:v>
                </c:pt>
                <c:pt idx="1618">
                  <c:v>0.16400000000000001</c:v>
                </c:pt>
                <c:pt idx="1619">
                  <c:v>0.16400000000000001</c:v>
                </c:pt>
                <c:pt idx="1620">
                  <c:v>0.16420000000000001</c:v>
                </c:pt>
                <c:pt idx="1621">
                  <c:v>0.1646</c:v>
                </c:pt>
                <c:pt idx="1622">
                  <c:v>0.16500000000000001</c:v>
                </c:pt>
                <c:pt idx="1623">
                  <c:v>0.1653</c:v>
                </c:pt>
                <c:pt idx="1624">
                  <c:v>0.1656</c:v>
                </c:pt>
                <c:pt idx="1625">
                  <c:v>0.1658</c:v>
                </c:pt>
                <c:pt idx="1626">
                  <c:v>0.16589999999999999</c:v>
                </c:pt>
                <c:pt idx="1627">
                  <c:v>0.16589999999999999</c:v>
                </c:pt>
                <c:pt idx="1628">
                  <c:v>0.1661</c:v>
                </c:pt>
                <c:pt idx="1629">
                  <c:v>0.16619999999999999</c:v>
                </c:pt>
                <c:pt idx="1630">
                  <c:v>0.1666</c:v>
                </c:pt>
                <c:pt idx="1631">
                  <c:v>0.16700000000000001</c:v>
                </c:pt>
                <c:pt idx="1632">
                  <c:v>0.1641</c:v>
                </c:pt>
                <c:pt idx="1633">
                  <c:v>0.13919999999999999</c:v>
                </c:pt>
                <c:pt idx="1634">
                  <c:v>0.12089999999999999</c:v>
                </c:pt>
                <c:pt idx="1635">
                  <c:v>0.1152</c:v>
                </c:pt>
                <c:pt idx="1636">
                  <c:v>0.1154</c:v>
                </c:pt>
                <c:pt idx="1637">
                  <c:v>0.11650000000000001</c:v>
                </c:pt>
                <c:pt idx="1638">
                  <c:v>0.11700000000000001</c:v>
                </c:pt>
                <c:pt idx="1639">
                  <c:v>0.1172</c:v>
                </c:pt>
                <c:pt idx="1640">
                  <c:v>0.1174</c:v>
                </c:pt>
                <c:pt idx="1641">
                  <c:v>0.1176</c:v>
                </c:pt>
                <c:pt idx="1642">
                  <c:v>0.1179</c:v>
                </c:pt>
                <c:pt idx="1643">
                  <c:v>0.1182</c:v>
                </c:pt>
                <c:pt idx="1644">
                  <c:v>0.1186</c:v>
                </c:pt>
                <c:pt idx="1645">
                  <c:v>0.11899999999999999</c:v>
                </c:pt>
                <c:pt idx="1646">
                  <c:v>0.1193</c:v>
                </c:pt>
                <c:pt idx="1647">
                  <c:v>0.1197</c:v>
                </c:pt>
                <c:pt idx="1648">
                  <c:v>0.1197</c:v>
                </c:pt>
                <c:pt idx="1649">
                  <c:v>0.11899999999999999</c:v>
                </c:pt>
                <c:pt idx="1650">
                  <c:v>0.1186</c:v>
                </c:pt>
                <c:pt idx="1651">
                  <c:v>0.1187</c:v>
                </c:pt>
                <c:pt idx="1652">
                  <c:v>0.1191</c:v>
                </c:pt>
                <c:pt idx="1653">
                  <c:v>0.1195</c:v>
                </c:pt>
                <c:pt idx="1654">
                  <c:v>0.1202</c:v>
                </c:pt>
                <c:pt idx="1655">
                  <c:v>0.1207</c:v>
                </c:pt>
                <c:pt idx="1656">
                  <c:v>0.1206</c:v>
                </c:pt>
                <c:pt idx="1657">
                  <c:v>0.1202</c:v>
                </c:pt>
                <c:pt idx="1658">
                  <c:v>0.1198</c:v>
                </c:pt>
                <c:pt idx="1659">
                  <c:v>0.1195</c:v>
                </c:pt>
                <c:pt idx="1660">
                  <c:v>0.1192</c:v>
                </c:pt>
                <c:pt idx="1661">
                  <c:v>0.1191</c:v>
                </c:pt>
                <c:pt idx="1662">
                  <c:v>0.1191</c:v>
                </c:pt>
                <c:pt idx="1663">
                  <c:v>0.1192</c:v>
                </c:pt>
                <c:pt idx="1664">
                  <c:v>0.11940000000000001</c:v>
                </c:pt>
                <c:pt idx="1665">
                  <c:v>0.1196</c:v>
                </c:pt>
                <c:pt idx="1666">
                  <c:v>0.1198</c:v>
                </c:pt>
                <c:pt idx="1667">
                  <c:v>0.12</c:v>
                </c:pt>
                <c:pt idx="1668">
                  <c:v>0.1203</c:v>
                </c:pt>
                <c:pt idx="1669">
                  <c:v>0.1206</c:v>
                </c:pt>
                <c:pt idx="1670">
                  <c:v>0.12089999999999999</c:v>
                </c:pt>
                <c:pt idx="1671">
                  <c:v>0.1212</c:v>
                </c:pt>
                <c:pt idx="1672">
                  <c:v>0.1216</c:v>
                </c:pt>
                <c:pt idx="1673">
                  <c:v>0.122</c:v>
                </c:pt>
                <c:pt idx="1674">
                  <c:v>0.1225</c:v>
                </c:pt>
                <c:pt idx="1675">
                  <c:v>0.1229</c:v>
                </c:pt>
                <c:pt idx="1676">
                  <c:v>0.1234</c:v>
                </c:pt>
                <c:pt idx="1677">
                  <c:v>0.12379999999999999</c:v>
                </c:pt>
                <c:pt idx="1678">
                  <c:v>0.12429999999999999</c:v>
                </c:pt>
                <c:pt idx="1679">
                  <c:v>0.12470000000000001</c:v>
                </c:pt>
                <c:pt idx="1680">
                  <c:v>0.12509999999999999</c:v>
                </c:pt>
                <c:pt idx="1681">
                  <c:v>0.12540000000000001</c:v>
                </c:pt>
                <c:pt idx="1682">
                  <c:v>0.12559999999999999</c:v>
                </c:pt>
                <c:pt idx="1683">
                  <c:v>0.12559999999999999</c:v>
                </c:pt>
                <c:pt idx="1684">
                  <c:v>0.12559999999999999</c:v>
                </c:pt>
                <c:pt idx="1685">
                  <c:v>0.12529999999999999</c:v>
                </c:pt>
                <c:pt idx="1686">
                  <c:v>0.12520000000000001</c:v>
                </c:pt>
                <c:pt idx="1687">
                  <c:v>0.12520000000000001</c:v>
                </c:pt>
                <c:pt idx="1688">
                  <c:v>0.12529999999999999</c:v>
                </c:pt>
                <c:pt idx="1689">
                  <c:v>0.1255</c:v>
                </c:pt>
                <c:pt idx="1690">
                  <c:v>0.1255</c:v>
                </c:pt>
                <c:pt idx="1691">
                  <c:v>0.12570000000000001</c:v>
                </c:pt>
                <c:pt idx="1692">
                  <c:v>0.12590000000000001</c:v>
                </c:pt>
                <c:pt idx="1693">
                  <c:v>0.12609999999999999</c:v>
                </c:pt>
                <c:pt idx="1694">
                  <c:v>0.12620000000000001</c:v>
                </c:pt>
                <c:pt idx="1695">
                  <c:v>0.12609999999999999</c:v>
                </c:pt>
                <c:pt idx="1696">
                  <c:v>0.12609999999999999</c:v>
                </c:pt>
                <c:pt idx="1697">
                  <c:v>0.12620000000000001</c:v>
                </c:pt>
                <c:pt idx="1698">
                  <c:v>0.12640000000000001</c:v>
                </c:pt>
                <c:pt idx="1699">
                  <c:v>0.12659999999999999</c:v>
                </c:pt>
                <c:pt idx="1700">
                  <c:v>0.12670000000000001</c:v>
                </c:pt>
                <c:pt idx="1701">
                  <c:v>0.12690000000000001</c:v>
                </c:pt>
                <c:pt idx="1702">
                  <c:v>0.12709999999999999</c:v>
                </c:pt>
                <c:pt idx="1703">
                  <c:v>0.1273</c:v>
                </c:pt>
                <c:pt idx="1704">
                  <c:v>0.12740000000000001</c:v>
                </c:pt>
                <c:pt idx="1705">
                  <c:v>0.12709999999999999</c:v>
                </c:pt>
                <c:pt idx="1706">
                  <c:v>0.1268</c:v>
                </c:pt>
                <c:pt idx="1707">
                  <c:v>0.1265</c:v>
                </c:pt>
                <c:pt idx="1708">
                  <c:v>0.12640000000000001</c:v>
                </c:pt>
                <c:pt idx="1709">
                  <c:v>0.12640000000000001</c:v>
                </c:pt>
                <c:pt idx="1710">
                  <c:v>0.12620000000000001</c:v>
                </c:pt>
                <c:pt idx="1711">
                  <c:v>0.12620000000000001</c:v>
                </c:pt>
                <c:pt idx="1712">
                  <c:v>0.1263</c:v>
                </c:pt>
                <c:pt idx="1713">
                  <c:v>0.12640000000000001</c:v>
                </c:pt>
                <c:pt idx="1714">
                  <c:v>0.12640000000000001</c:v>
                </c:pt>
                <c:pt idx="1715">
                  <c:v>0.12659999999999999</c:v>
                </c:pt>
                <c:pt idx="1716">
                  <c:v>0.12690000000000001</c:v>
                </c:pt>
                <c:pt idx="1717">
                  <c:v>0.12709999999999999</c:v>
                </c:pt>
                <c:pt idx="1718">
                  <c:v>0.1273</c:v>
                </c:pt>
                <c:pt idx="1719">
                  <c:v>0.1275</c:v>
                </c:pt>
                <c:pt idx="1720">
                  <c:v>0.1278</c:v>
                </c:pt>
                <c:pt idx="1721">
                  <c:v>0.12809999999999999</c:v>
                </c:pt>
                <c:pt idx="1722">
                  <c:v>0.12859999999999999</c:v>
                </c:pt>
                <c:pt idx="1723">
                  <c:v>0.129</c:v>
                </c:pt>
                <c:pt idx="1724">
                  <c:v>0.12939999999999999</c:v>
                </c:pt>
                <c:pt idx="1725">
                  <c:v>0.1295</c:v>
                </c:pt>
                <c:pt idx="1726">
                  <c:v>0.1295</c:v>
                </c:pt>
                <c:pt idx="1727">
                  <c:v>0.1293</c:v>
                </c:pt>
                <c:pt idx="1728">
                  <c:v>0.12909999999999999</c:v>
                </c:pt>
                <c:pt idx="1729">
                  <c:v>0.12889999999999999</c:v>
                </c:pt>
                <c:pt idx="1730">
                  <c:v>0.1288</c:v>
                </c:pt>
                <c:pt idx="1731">
                  <c:v>0.12889999999999999</c:v>
                </c:pt>
                <c:pt idx="1732">
                  <c:v>0.1288</c:v>
                </c:pt>
                <c:pt idx="1733">
                  <c:v>0.129</c:v>
                </c:pt>
                <c:pt idx="1734">
                  <c:v>0.12920000000000001</c:v>
                </c:pt>
                <c:pt idx="1735">
                  <c:v>0.12939999999999999</c:v>
                </c:pt>
                <c:pt idx="1736">
                  <c:v>0.12959999999999999</c:v>
                </c:pt>
                <c:pt idx="1737">
                  <c:v>0.12970000000000001</c:v>
                </c:pt>
                <c:pt idx="1738">
                  <c:v>0.12989999999999999</c:v>
                </c:pt>
                <c:pt idx="1739">
                  <c:v>0.13009999999999999</c:v>
                </c:pt>
                <c:pt idx="1740">
                  <c:v>0.1303</c:v>
                </c:pt>
                <c:pt idx="1741">
                  <c:v>0.13059999999999999</c:v>
                </c:pt>
                <c:pt idx="1742">
                  <c:v>0.1308</c:v>
                </c:pt>
                <c:pt idx="1743">
                  <c:v>0.13100000000000001</c:v>
                </c:pt>
                <c:pt idx="1744">
                  <c:v>0.13120000000000001</c:v>
                </c:pt>
                <c:pt idx="1745">
                  <c:v>0.13089999999999999</c:v>
                </c:pt>
                <c:pt idx="1746">
                  <c:v>0.12920000000000001</c:v>
                </c:pt>
                <c:pt idx="1747">
                  <c:v>0.1283</c:v>
                </c:pt>
                <c:pt idx="1748">
                  <c:v>0.1283</c:v>
                </c:pt>
                <c:pt idx="1749">
                  <c:v>0.1285</c:v>
                </c:pt>
                <c:pt idx="1750">
                  <c:v>0.12859999999999999</c:v>
                </c:pt>
                <c:pt idx="1751">
                  <c:v>0.12859999999999999</c:v>
                </c:pt>
                <c:pt idx="1752">
                  <c:v>0.1285</c:v>
                </c:pt>
                <c:pt idx="1753">
                  <c:v>0.12839999999999999</c:v>
                </c:pt>
                <c:pt idx="1754">
                  <c:v>0.12820000000000001</c:v>
                </c:pt>
                <c:pt idx="1755">
                  <c:v>0.12809999999999999</c:v>
                </c:pt>
                <c:pt idx="1756">
                  <c:v>0.12809999999999999</c:v>
                </c:pt>
                <c:pt idx="1757">
                  <c:v>0.1283</c:v>
                </c:pt>
                <c:pt idx="1758">
                  <c:v>0.12839999999999999</c:v>
                </c:pt>
                <c:pt idx="1759">
                  <c:v>0.1285</c:v>
                </c:pt>
                <c:pt idx="1760">
                  <c:v>0.12870000000000001</c:v>
                </c:pt>
                <c:pt idx="1761">
                  <c:v>0.12909999999999999</c:v>
                </c:pt>
                <c:pt idx="1762">
                  <c:v>0.12939999999999999</c:v>
                </c:pt>
                <c:pt idx="1763">
                  <c:v>0.12959999999999999</c:v>
                </c:pt>
                <c:pt idx="1764">
                  <c:v>0.12989999999999999</c:v>
                </c:pt>
                <c:pt idx="1765">
                  <c:v>0.13009999999999999</c:v>
                </c:pt>
                <c:pt idx="1766">
                  <c:v>0.1303</c:v>
                </c:pt>
                <c:pt idx="1767">
                  <c:v>0.1305</c:v>
                </c:pt>
                <c:pt idx="1768">
                  <c:v>0.13070000000000001</c:v>
                </c:pt>
                <c:pt idx="1769">
                  <c:v>0.13070000000000001</c:v>
                </c:pt>
                <c:pt idx="1770">
                  <c:v>0.1308</c:v>
                </c:pt>
                <c:pt idx="1771">
                  <c:v>0.13100000000000001</c:v>
                </c:pt>
                <c:pt idx="1772">
                  <c:v>0.13120000000000001</c:v>
                </c:pt>
                <c:pt idx="1773">
                  <c:v>0.13139999999999999</c:v>
                </c:pt>
                <c:pt idx="1774">
                  <c:v>0.1313</c:v>
                </c:pt>
                <c:pt idx="1775">
                  <c:v>0.1313</c:v>
                </c:pt>
                <c:pt idx="1776">
                  <c:v>0.13139999999999999</c:v>
                </c:pt>
                <c:pt idx="1777">
                  <c:v>0.1313</c:v>
                </c:pt>
                <c:pt idx="1778">
                  <c:v>0.1313</c:v>
                </c:pt>
                <c:pt idx="1779">
                  <c:v>0.1313</c:v>
                </c:pt>
                <c:pt idx="1780">
                  <c:v>0.1313</c:v>
                </c:pt>
                <c:pt idx="1781">
                  <c:v>0.13150000000000001</c:v>
                </c:pt>
                <c:pt idx="1782">
                  <c:v>0.13170000000000001</c:v>
                </c:pt>
                <c:pt idx="1783">
                  <c:v>0.1318</c:v>
                </c:pt>
                <c:pt idx="1784">
                  <c:v>0.13189999999999999</c:v>
                </c:pt>
                <c:pt idx="1785">
                  <c:v>0.13200000000000001</c:v>
                </c:pt>
                <c:pt idx="1786">
                  <c:v>0.13220000000000001</c:v>
                </c:pt>
                <c:pt idx="1787">
                  <c:v>0.13250000000000001</c:v>
                </c:pt>
                <c:pt idx="1788">
                  <c:v>0.1328</c:v>
                </c:pt>
                <c:pt idx="1789">
                  <c:v>0.13300000000000001</c:v>
                </c:pt>
                <c:pt idx="1790">
                  <c:v>0.1331</c:v>
                </c:pt>
                <c:pt idx="1791">
                  <c:v>0.1333</c:v>
                </c:pt>
                <c:pt idx="1792">
                  <c:v>0.1333</c:v>
                </c:pt>
                <c:pt idx="1793">
                  <c:v>0.13339999999999999</c:v>
                </c:pt>
                <c:pt idx="1794">
                  <c:v>0.13339999999999999</c:v>
                </c:pt>
                <c:pt idx="1795">
                  <c:v>0.1333</c:v>
                </c:pt>
                <c:pt idx="1796">
                  <c:v>0.13300000000000001</c:v>
                </c:pt>
                <c:pt idx="1797">
                  <c:v>0.1328</c:v>
                </c:pt>
                <c:pt idx="1798">
                  <c:v>0.13270000000000001</c:v>
                </c:pt>
                <c:pt idx="1799">
                  <c:v>0.13250000000000001</c:v>
                </c:pt>
                <c:pt idx="1800">
                  <c:v>0.13250000000000001</c:v>
                </c:pt>
                <c:pt idx="1801">
                  <c:v>0.1326</c:v>
                </c:pt>
                <c:pt idx="1802">
                  <c:v>0.13270000000000001</c:v>
                </c:pt>
                <c:pt idx="1803">
                  <c:v>0.13289999999999999</c:v>
                </c:pt>
                <c:pt idx="1804">
                  <c:v>0.13300000000000001</c:v>
                </c:pt>
                <c:pt idx="1805">
                  <c:v>0.13320000000000001</c:v>
                </c:pt>
                <c:pt idx="1806">
                  <c:v>0.1333</c:v>
                </c:pt>
                <c:pt idx="1807">
                  <c:v>0.1336</c:v>
                </c:pt>
                <c:pt idx="1808">
                  <c:v>0.13389999999999999</c:v>
                </c:pt>
                <c:pt idx="1809">
                  <c:v>0.13420000000000001</c:v>
                </c:pt>
                <c:pt idx="1810">
                  <c:v>0.13450000000000001</c:v>
                </c:pt>
                <c:pt idx="1811">
                  <c:v>0.13469999999999999</c:v>
                </c:pt>
                <c:pt idx="1812">
                  <c:v>0.13500000000000001</c:v>
                </c:pt>
                <c:pt idx="1813">
                  <c:v>0.13519999999999999</c:v>
                </c:pt>
                <c:pt idx="1814">
                  <c:v>0.13519999999999999</c:v>
                </c:pt>
                <c:pt idx="1815">
                  <c:v>0.13500000000000001</c:v>
                </c:pt>
                <c:pt idx="1816">
                  <c:v>0.13500000000000001</c:v>
                </c:pt>
                <c:pt idx="1817">
                  <c:v>0.13519999999999999</c:v>
                </c:pt>
                <c:pt idx="1818">
                  <c:v>0.1356</c:v>
                </c:pt>
                <c:pt idx="1819">
                  <c:v>0.1356</c:v>
                </c:pt>
                <c:pt idx="1820">
                  <c:v>0.1356</c:v>
                </c:pt>
                <c:pt idx="1821">
                  <c:v>0.13550000000000001</c:v>
                </c:pt>
                <c:pt idx="1822">
                  <c:v>0.13539999999999999</c:v>
                </c:pt>
                <c:pt idx="1823">
                  <c:v>0.13519999999999999</c:v>
                </c:pt>
                <c:pt idx="1824">
                  <c:v>0.13500000000000001</c:v>
                </c:pt>
                <c:pt idx="1825">
                  <c:v>0.13489999999999999</c:v>
                </c:pt>
                <c:pt idx="1826">
                  <c:v>0.13500000000000001</c:v>
                </c:pt>
                <c:pt idx="1827">
                  <c:v>0.1351</c:v>
                </c:pt>
                <c:pt idx="1828">
                  <c:v>0.13519999999999999</c:v>
                </c:pt>
                <c:pt idx="1829">
                  <c:v>0.13539999999999999</c:v>
                </c:pt>
                <c:pt idx="1830">
                  <c:v>0.1356</c:v>
                </c:pt>
                <c:pt idx="1831">
                  <c:v>0.13589999999999999</c:v>
                </c:pt>
                <c:pt idx="1832">
                  <c:v>0.1361</c:v>
                </c:pt>
                <c:pt idx="1833">
                  <c:v>0.1363</c:v>
                </c:pt>
                <c:pt idx="1834">
                  <c:v>0.13650000000000001</c:v>
                </c:pt>
                <c:pt idx="1835">
                  <c:v>0.1343</c:v>
                </c:pt>
                <c:pt idx="1836">
                  <c:v>0.12770000000000001</c:v>
                </c:pt>
                <c:pt idx="1837">
                  <c:v>0.1241</c:v>
                </c:pt>
                <c:pt idx="1838">
                  <c:v>0.1231</c:v>
                </c:pt>
                <c:pt idx="1839">
                  <c:v>0.123</c:v>
                </c:pt>
                <c:pt idx="1840">
                  <c:v>0.1231</c:v>
                </c:pt>
                <c:pt idx="1841">
                  <c:v>0.12330000000000001</c:v>
                </c:pt>
                <c:pt idx="1842">
                  <c:v>0.1236</c:v>
                </c:pt>
                <c:pt idx="1843">
                  <c:v>0.12379999999999999</c:v>
                </c:pt>
                <c:pt idx="1844">
                  <c:v>0.124</c:v>
                </c:pt>
                <c:pt idx="1845">
                  <c:v>0.1241</c:v>
                </c:pt>
                <c:pt idx="1846">
                  <c:v>0.12429999999999999</c:v>
                </c:pt>
                <c:pt idx="1847">
                  <c:v>0.12429999999999999</c:v>
                </c:pt>
                <c:pt idx="1848">
                  <c:v>0.1244</c:v>
                </c:pt>
                <c:pt idx="1849">
                  <c:v>0.1246</c:v>
                </c:pt>
                <c:pt idx="1850">
                  <c:v>0.12479999999999999</c:v>
                </c:pt>
                <c:pt idx="1851">
                  <c:v>0.12509999999999999</c:v>
                </c:pt>
                <c:pt idx="1852">
                  <c:v>0.12540000000000001</c:v>
                </c:pt>
                <c:pt idx="1853">
                  <c:v>0.12559999999999999</c:v>
                </c:pt>
                <c:pt idx="1854">
                  <c:v>0.1258</c:v>
                </c:pt>
                <c:pt idx="1855">
                  <c:v>0.12540000000000001</c:v>
                </c:pt>
                <c:pt idx="1856">
                  <c:v>0.12479999999999999</c:v>
                </c:pt>
                <c:pt idx="1857">
                  <c:v>0.1246</c:v>
                </c:pt>
                <c:pt idx="1858">
                  <c:v>0.12470000000000001</c:v>
                </c:pt>
                <c:pt idx="1859">
                  <c:v>0.125</c:v>
                </c:pt>
                <c:pt idx="1860">
                  <c:v>0.12529999999999999</c:v>
                </c:pt>
                <c:pt idx="1861">
                  <c:v>0.12559999999999999</c:v>
                </c:pt>
                <c:pt idx="1862">
                  <c:v>0.126</c:v>
                </c:pt>
                <c:pt idx="1863">
                  <c:v>0.1263</c:v>
                </c:pt>
                <c:pt idx="1864">
                  <c:v>0.1263</c:v>
                </c:pt>
                <c:pt idx="1865">
                  <c:v>0.12609999999999999</c:v>
                </c:pt>
                <c:pt idx="1866">
                  <c:v>0.12590000000000001</c:v>
                </c:pt>
                <c:pt idx="1867">
                  <c:v>0.1258</c:v>
                </c:pt>
                <c:pt idx="1868">
                  <c:v>0.1258</c:v>
                </c:pt>
                <c:pt idx="1869">
                  <c:v>0.12590000000000001</c:v>
                </c:pt>
                <c:pt idx="1870">
                  <c:v>0.12609999999999999</c:v>
                </c:pt>
                <c:pt idx="1871">
                  <c:v>0.12609999999999999</c:v>
                </c:pt>
                <c:pt idx="1872">
                  <c:v>0.1263</c:v>
                </c:pt>
                <c:pt idx="1873">
                  <c:v>0.1265</c:v>
                </c:pt>
                <c:pt idx="1874">
                  <c:v>0.12659999999999999</c:v>
                </c:pt>
                <c:pt idx="1875">
                  <c:v>0.1268</c:v>
                </c:pt>
                <c:pt idx="1876">
                  <c:v>0.12709999999999999</c:v>
                </c:pt>
                <c:pt idx="1877">
                  <c:v>0.12720000000000001</c:v>
                </c:pt>
                <c:pt idx="1878">
                  <c:v>0.1273</c:v>
                </c:pt>
                <c:pt idx="1879">
                  <c:v>0.12740000000000001</c:v>
                </c:pt>
                <c:pt idx="1880">
                  <c:v>0.12759999999999999</c:v>
                </c:pt>
                <c:pt idx="1881">
                  <c:v>0.128</c:v>
                </c:pt>
                <c:pt idx="1882">
                  <c:v>0.1283</c:v>
                </c:pt>
                <c:pt idx="1883">
                  <c:v>0.12870000000000001</c:v>
                </c:pt>
                <c:pt idx="1884">
                  <c:v>0.12909999999999999</c:v>
                </c:pt>
                <c:pt idx="1885">
                  <c:v>0.1295</c:v>
                </c:pt>
                <c:pt idx="1886">
                  <c:v>0.1298</c:v>
                </c:pt>
                <c:pt idx="1887">
                  <c:v>0.13</c:v>
                </c:pt>
                <c:pt idx="1888">
                  <c:v>0.13009999999999999</c:v>
                </c:pt>
                <c:pt idx="1889">
                  <c:v>0.13009999999999999</c:v>
                </c:pt>
                <c:pt idx="1890">
                  <c:v>0.13</c:v>
                </c:pt>
                <c:pt idx="1891">
                  <c:v>0.12989999999999999</c:v>
                </c:pt>
                <c:pt idx="1892">
                  <c:v>0.1298</c:v>
                </c:pt>
                <c:pt idx="1893">
                  <c:v>0.12970000000000001</c:v>
                </c:pt>
                <c:pt idx="1894">
                  <c:v>0.12959999999999999</c:v>
                </c:pt>
                <c:pt idx="1895">
                  <c:v>0.12959999999999999</c:v>
                </c:pt>
                <c:pt idx="1896">
                  <c:v>0.1298</c:v>
                </c:pt>
                <c:pt idx="1897">
                  <c:v>0.13</c:v>
                </c:pt>
                <c:pt idx="1898">
                  <c:v>0.13020000000000001</c:v>
                </c:pt>
                <c:pt idx="1899">
                  <c:v>0.13039999999999999</c:v>
                </c:pt>
                <c:pt idx="1900">
                  <c:v>0.1305</c:v>
                </c:pt>
                <c:pt idx="1901">
                  <c:v>0.1305</c:v>
                </c:pt>
                <c:pt idx="1902">
                  <c:v>0.13039999999999999</c:v>
                </c:pt>
                <c:pt idx="1903">
                  <c:v>0.1303</c:v>
                </c:pt>
                <c:pt idx="1904">
                  <c:v>0.1303</c:v>
                </c:pt>
                <c:pt idx="1905">
                  <c:v>0.1303</c:v>
                </c:pt>
                <c:pt idx="1906">
                  <c:v>0.1305</c:v>
                </c:pt>
                <c:pt idx="1907">
                  <c:v>0.13070000000000001</c:v>
                </c:pt>
                <c:pt idx="1908">
                  <c:v>0.1308</c:v>
                </c:pt>
                <c:pt idx="1909">
                  <c:v>0.13089999999999999</c:v>
                </c:pt>
                <c:pt idx="1910">
                  <c:v>0.13089999999999999</c:v>
                </c:pt>
                <c:pt idx="1911">
                  <c:v>0.13089999999999999</c:v>
                </c:pt>
                <c:pt idx="1912">
                  <c:v>0.13100000000000001</c:v>
                </c:pt>
                <c:pt idx="1913">
                  <c:v>0.13109999999999999</c:v>
                </c:pt>
                <c:pt idx="1914">
                  <c:v>0.13109999999999999</c:v>
                </c:pt>
                <c:pt idx="1915">
                  <c:v>0.13120000000000001</c:v>
                </c:pt>
                <c:pt idx="1916">
                  <c:v>0.1313</c:v>
                </c:pt>
                <c:pt idx="1917">
                  <c:v>0.13150000000000001</c:v>
                </c:pt>
                <c:pt idx="1918">
                  <c:v>0.13170000000000001</c:v>
                </c:pt>
                <c:pt idx="1919">
                  <c:v>0.13200000000000001</c:v>
                </c:pt>
                <c:pt idx="1920">
                  <c:v>0.13220000000000001</c:v>
                </c:pt>
                <c:pt idx="1921">
                  <c:v>0.13239999999999999</c:v>
                </c:pt>
                <c:pt idx="1922">
                  <c:v>0.1326</c:v>
                </c:pt>
                <c:pt idx="1923">
                  <c:v>0.13270000000000001</c:v>
                </c:pt>
                <c:pt idx="1924">
                  <c:v>0.13289999999999999</c:v>
                </c:pt>
                <c:pt idx="1925">
                  <c:v>0.1331</c:v>
                </c:pt>
                <c:pt idx="1926">
                  <c:v>0.1333</c:v>
                </c:pt>
                <c:pt idx="1927">
                  <c:v>0.13350000000000001</c:v>
                </c:pt>
                <c:pt idx="1928">
                  <c:v>0.1338</c:v>
                </c:pt>
                <c:pt idx="1929">
                  <c:v>0.13400000000000001</c:v>
                </c:pt>
                <c:pt idx="1930">
                  <c:v>0.1341</c:v>
                </c:pt>
                <c:pt idx="1931">
                  <c:v>0.1341</c:v>
                </c:pt>
                <c:pt idx="1932">
                  <c:v>0.13389999999999999</c:v>
                </c:pt>
                <c:pt idx="1933">
                  <c:v>0.13189999999999999</c:v>
                </c:pt>
                <c:pt idx="1934">
                  <c:v>0.1168</c:v>
                </c:pt>
                <c:pt idx="1935">
                  <c:v>9.9000000000000005E-2</c:v>
                </c:pt>
                <c:pt idx="1936">
                  <c:v>9.1399999999999995E-2</c:v>
                </c:pt>
                <c:pt idx="1937">
                  <c:v>9.0300000000000005E-2</c:v>
                </c:pt>
                <c:pt idx="1938">
                  <c:v>9.0999999999999998E-2</c:v>
                </c:pt>
                <c:pt idx="1939">
                  <c:v>9.1600000000000001E-2</c:v>
                </c:pt>
                <c:pt idx="1940">
                  <c:v>9.1899999999999996E-2</c:v>
                </c:pt>
                <c:pt idx="1941">
                  <c:v>9.2200000000000004E-2</c:v>
                </c:pt>
                <c:pt idx="1942">
                  <c:v>9.2399999999999996E-2</c:v>
                </c:pt>
                <c:pt idx="1943">
                  <c:v>9.2700000000000005E-2</c:v>
                </c:pt>
                <c:pt idx="1944">
                  <c:v>9.2899999999999996E-2</c:v>
                </c:pt>
                <c:pt idx="1945">
                  <c:v>9.3299999999999994E-2</c:v>
                </c:pt>
                <c:pt idx="1946">
                  <c:v>9.3600000000000003E-2</c:v>
                </c:pt>
                <c:pt idx="1947">
                  <c:v>9.4E-2</c:v>
                </c:pt>
                <c:pt idx="1948">
                  <c:v>9.4399999999999998E-2</c:v>
                </c:pt>
                <c:pt idx="1949">
                  <c:v>9.4700000000000006E-2</c:v>
                </c:pt>
                <c:pt idx="1950">
                  <c:v>9.5100000000000004E-2</c:v>
                </c:pt>
                <c:pt idx="1951">
                  <c:v>9.5399999999999999E-2</c:v>
                </c:pt>
                <c:pt idx="1952">
                  <c:v>9.5899999999999999E-2</c:v>
                </c:pt>
                <c:pt idx="1953">
                  <c:v>9.6299999999999997E-2</c:v>
                </c:pt>
                <c:pt idx="1954">
                  <c:v>9.6600000000000005E-2</c:v>
                </c:pt>
                <c:pt idx="1955">
                  <c:v>9.6799999999999997E-2</c:v>
                </c:pt>
                <c:pt idx="1956">
                  <c:v>9.7100000000000006E-2</c:v>
                </c:pt>
                <c:pt idx="1957">
                  <c:v>9.7299999999999998E-2</c:v>
                </c:pt>
                <c:pt idx="1958">
                  <c:v>9.74E-2</c:v>
                </c:pt>
                <c:pt idx="1959">
                  <c:v>9.74E-2</c:v>
                </c:pt>
                <c:pt idx="1960">
                  <c:v>9.7299999999999998E-2</c:v>
                </c:pt>
                <c:pt idx="1961">
                  <c:v>9.7199999999999995E-2</c:v>
                </c:pt>
                <c:pt idx="1962">
                  <c:v>9.7100000000000006E-2</c:v>
                </c:pt>
                <c:pt idx="1963">
                  <c:v>9.7100000000000006E-2</c:v>
                </c:pt>
                <c:pt idx="1964">
                  <c:v>9.7199999999999995E-2</c:v>
                </c:pt>
                <c:pt idx="1965">
                  <c:v>9.74E-2</c:v>
                </c:pt>
                <c:pt idx="1966">
                  <c:v>9.7500000000000003E-2</c:v>
                </c:pt>
                <c:pt idx="1967">
                  <c:v>9.7699999999999995E-2</c:v>
                </c:pt>
                <c:pt idx="1968">
                  <c:v>9.8000000000000004E-2</c:v>
                </c:pt>
                <c:pt idx="1969">
                  <c:v>9.8100000000000007E-2</c:v>
                </c:pt>
                <c:pt idx="1970">
                  <c:v>9.8100000000000007E-2</c:v>
                </c:pt>
                <c:pt idx="1971">
                  <c:v>9.8199999999999996E-2</c:v>
                </c:pt>
                <c:pt idx="1972">
                  <c:v>9.8299999999999998E-2</c:v>
                </c:pt>
                <c:pt idx="1973">
                  <c:v>9.8500000000000004E-2</c:v>
                </c:pt>
                <c:pt idx="1974">
                  <c:v>9.8699999999999996E-2</c:v>
                </c:pt>
                <c:pt idx="1975">
                  <c:v>9.8799999999999999E-2</c:v>
                </c:pt>
                <c:pt idx="1976">
                  <c:v>9.8500000000000004E-2</c:v>
                </c:pt>
                <c:pt idx="1977">
                  <c:v>9.8299999999999998E-2</c:v>
                </c:pt>
                <c:pt idx="1978">
                  <c:v>9.8100000000000007E-2</c:v>
                </c:pt>
                <c:pt idx="1979">
                  <c:v>9.8100000000000007E-2</c:v>
                </c:pt>
                <c:pt idx="1980">
                  <c:v>9.8199999999999996E-2</c:v>
                </c:pt>
                <c:pt idx="1981">
                  <c:v>9.8199999999999996E-2</c:v>
                </c:pt>
                <c:pt idx="1982">
                  <c:v>9.8100000000000007E-2</c:v>
                </c:pt>
                <c:pt idx="1983">
                  <c:v>9.8199999999999996E-2</c:v>
                </c:pt>
                <c:pt idx="1984">
                  <c:v>9.8299999999999998E-2</c:v>
                </c:pt>
                <c:pt idx="1985">
                  <c:v>9.8400000000000001E-2</c:v>
                </c:pt>
                <c:pt idx="1986">
                  <c:v>9.8500000000000004E-2</c:v>
                </c:pt>
                <c:pt idx="1987">
                  <c:v>9.8500000000000004E-2</c:v>
                </c:pt>
                <c:pt idx="1988">
                  <c:v>9.8599999999999993E-2</c:v>
                </c:pt>
                <c:pt idx="1989">
                  <c:v>9.8799999999999999E-2</c:v>
                </c:pt>
                <c:pt idx="1990">
                  <c:v>9.8799999999999999E-2</c:v>
                </c:pt>
                <c:pt idx="1991">
                  <c:v>9.8799999999999999E-2</c:v>
                </c:pt>
                <c:pt idx="1992">
                  <c:v>9.9000000000000005E-2</c:v>
                </c:pt>
                <c:pt idx="1993">
                  <c:v>9.9199999999999997E-2</c:v>
                </c:pt>
                <c:pt idx="1994">
                  <c:v>9.9299999999999999E-2</c:v>
                </c:pt>
                <c:pt idx="1995">
                  <c:v>9.9400000000000002E-2</c:v>
                </c:pt>
                <c:pt idx="1996">
                  <c:v>9.9500000000000005E-2</c:v>
                </c:pt>
                <c:pt idx="1997">
                  <c:v>9.98E-2</c:v>
                </c:pt>
                <c:pt idx="1998">
                  <c:v>0.1</c:v>
                </c:pt>
                <c:pt idx="1999">
                  <c:v>0.1003</c:v>
                </c:pt>
                <c:pt idx="2000">
                  <c:v>0.1004</c:v>
                </c:pt>
                <c:pt idx="2001">
                  <c:v>0.1002</c:v>
                </c:pt>
                <c:pt idx="2002">
                  <c:v>9.9900000000000003E-2</c:v>
                </c:pt>
                <c:pt idx="2003">
                  <c:v>9.8299999999999998E-2</c:v>
                </c:pt>
                <c:pt idx="2004">
                  <c:v>9.6699999999999994E-2</c:v>
                </c:pt>
                <c:pt idx="2005">
                  <c:v>9.5899999999999999E-2</c:v>
                </c:pt>
                <c:pt idx="2006">
                  <c:v>9.5699999999999993E-2</c:v>
                </c:pt>
                <c:pt idx="2007">
                  <c:v>9.5699999999999993E-2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4-29EE-FC48-B5B8-7AA80423211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2559488"/>
        <c:axId val="72559904"/>
      </c:scatterChart>
      <c:valAx>
        <c:axId val="72559488"/>
        <c:scaling>
          <c:orientation val="minMax"/>
          <c:min val="0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200" b="1" i="0" baseline="0"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Displacement (mm)</a:t>
                </a:r>
                <a:endParaRPr lang="en-US" sz="700"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1" i="0" u="none" strike="noStrike" kern="1200" baseline="0">
                <a:ln>
                  <a:noFill/>
                </a:ln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72559904"/>
        <c:crosses val="autoZero"/>
        <c:crossBetween val="midCat"/>
      </c:valAx>
      <c:valAx>
        <c:axId val="72559904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200" b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Force (kN)</a:t>
                </a:r>
              </a:p>
            </c:rich>
          </c:tx>
          <c:layout>
            <c:manualLayout>
              <c:xMode val="edge"/>
              <c:yMode val="edge"/>
              <c:x val="1.8570102135561744E-2"/>
              <c:y val="0.32892272462862943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1" i="0" u="none" strike="noStrike" kern="1200" baseline="0">
                <a:ln>
                  <a:noFill/>
                </a:ln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72559488"/>
        <c:crosses val="autoZero"/>
        <c:crossBetween val="midCat"/>
      </c:valAx>
      <c:spPr>
        <a:noFill/>
        <a:ln w="15875">
          <a:solidFill>
            <a:schemeClr val="tx1"/>
          </a:solidFill>
        </a:ln>
        <a:effectLst/>
      </c:spPr>
    </c:plotArea>
    <c:legend>
      <c:legendPos val="b"/>
      <c:layout>
        <c:manualLayout>
          <c:xMode val="edge"/>
          <c:yMode val="edge"/>
          <c:x val="5.2243937793586909E-2"/>
          <c:y val="0.90366148934526369"/>
          <c:w val="0.89999996466267518"/>
          <c:h val="5.642498994959739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1" i="0" u="none" strike="noStrike" kern="1200" baseline="0">
              <a:ln>
                <a:noFill/>
              </a:ln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smoothMarker"/>
        <c:varyColors val="0"/>
        <c:ser>
          <c:idx val="0"/>
          <c:order val="0"/>
          <c:tx>
            <c:v>Specimen-1</c:v>
          </c:tx>
          <c:spPr>
            <a:ln w="2222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'BMI-CMB CURED BY STEPS _combine'!$A$1:$A$10042</c:f>
              <c:numCache>
                <c:formatCode>General</c:formatCode>
                <c:ptCount val="10042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1E-4</c:v>
                </c:pt>
                <c:pt idx="5">
                  <c:v>2.0000000000000001E-4</c:v>
                </c:pt>
                <c:pt idx="6">
                  <c:v>2.0000000000000001E-4</c:v>
                </c:pt>
                <c:pt idx="7">
                  <c:v>2.9999999999999997E-4</c:v>
                </c:pt>
                <c:pt idx="8">
                  <c:v>2.9999999999999997E-4</c:v>
                </c:pt>
                <c:pt idx="9">
                  <c:v>4.0000000000000002E-4</c:v>
                </c:pt>
                <c:pt idx="10">
                  <c:v>4.0000000000000002E-4</c:v>
                </c:pt>
                <c:pt idx="11">
                  <c:v>5.0000000000000001E-4</c:v>
                </c:pt>
                <c:pt idx="12">
                  <c:v>6.9999999999999999E-4</c:v>
                </c:pt>
                <c:pt idx="13">
                  <c:v>8.9999999999999998E-4</c:v>
                </c:pt>
                <c:pt idx="14">
                  <c:v>1.1999999999999999E-3</c:v>
                </c:pt>
                <c:pt idx="15">
                  <c:v>1.5E-3</c:v>
                </c:pt>
                <c:pt idx="16">
                  <c:v>1.8E-3</c:v>
                </c:pt>
                <c:pt idx="17">
                  <c:v>2E-3</c:v>
                </c:pt>
                <c:pt idx="18">
                  <c:v>2.2000000000000001E-3</c:v>
                </c:pt>
                <c:pt idx="19">
                  <c:v>2.3999999999999998E-3</c:v>
                </c:pt>
                <c:pt idx="20">
                  <c:v>2.5999999999999999E-3</c:v>
                </c:pt>
                <c:pt idx="21">
                  <c:v>2.7000000000000001E-3</c:v>
                </c:pt>
                <c:pt idx="22">
                  <c:v>2.8999999999999998E-3</c:v>
                </c:pt>
                <c:pt idx="23">
                  <c:v>3.0000000000000001E-3</c:v>
                </c:pt>
                <c:pt idx="24">
                  <c:v>3.2000000000000002E-3</c:v>
                </c:pt>
                <c:pt idx="25">
                  <c:v>3.3999999999999998E-3</c:v>
                </c:pt>
                <c:pt idx="26">
                  <c:v>3.5000000000000001E-3</c:v>
                </c:pt>
                <c:pt idx="27">
                  <c:v>3.7000000000000002E-3</c:v>
                </c:pt>
                <c:pt idx="28">
                  <c:v>3.8999999999999998E-3</c:v>
                </c:pt>
                <c:pt idx="29">
                  <c:v>4.1000000000000003E-3</c:v>
                </c:pt>
                <c:pt idx="30">
                  <c:v>4.4000000000000003E-3</c:v>
                </c:pt>
                <c:pt idx="31">
                  <c:v>4.5999999999999999E-3</c:v>
                </c:pt>
                <c:pt idx="32">
                  <c:v>4.7999999999999996E-3</c:v>
                </c:pt>
                <c:pt idx="33">
                  <c:v>5.1000000000000004E-3</c:v>
                </c:pt>
                <c:pt idx="34">
                  <c:v>5.3E-3</c:v>
                </c:pt>
                <c:pt idx="35">
                  <c:v>5.4999999999999997E-3</c:v>
                </c:pt>
                <c:pt idx="36">
                  <c:v>5.7000000000000002E-3</c:v>
                </c:pt>
                <c:pt idx="37">
                  <c:v>5.8999999999999999E-3</c:v>
                </c:pt>
                <c:pt idx="38">
                  <c:v>6.1000000000000004E-3</c:v>
                </c:pt>
                <c:pt idx="39">
                  <c:v>6.1999999999999998E-3</c:v>
                </c:pt>
                <c:pt idx="40">
                  <c:v>6.3E-3</c:v>
                </c:pt>
                <c:pt idx="41">
                  <c:v>6.4000000000000003E-3</c:v>
                </c:pt>
                <c:pt idx="42">
                  <c:v>6.6E-3</c:v>
                </c:pt>
                <c:pt idx="43">
                  <c:v>6.7000000000000002E-3</c:v>
                </c:pt>
                <c:pt idx="44">
                  <c:v>6.8999999999999999E-3</c:v>
                </c:pt>
                <c:pt idx="45">
                  <c:v>7.0000000000000001E-3</c:v>
                </c:pt>
                <c:pt idx="46">
                  <c:v>7.1999999999999998E-3</c:v>
                </c:pt>
                <c:pt idx="47">
                  <c:v>7.3000000000000001E-3</c:v>
                </c:pt>
                <c:pt idx="48">
                  <c:v>7.4999999999999997E-3</c:v>
                </c:pt>
                <c:pt idx="49">
                  <c:v>7.6E-3</c:v>
                </c:pt>
                <c:pt idx="50">
                  <c:v>7.7999999999999996E-3</c:v>
                </c:pt>
                <c:pt idx="51">
                  <c:v>8.0000000000000002E-3</c:v>
                </c:pt>
                <c:pt idx="52">
                  <c:v>8.0999999999999996E-3</c:v>
                </c:pt>
                <c:pt idx="53">
                  <c:v>8.3000000000000001E-3</c:v>
                </c:pt>
                <c:pt idx="54">
                  <c:v>8.5000000000000006E-3</c:v>
                </c:pt>
                <c:pt idx="55">
                  <c:v>8.6999999999999994E-3</c:v>
                </c:pt>
                <c:pt idx="56">
                  <c:v>8.8000000000000005E-3</c:v>
                </c:pt>
                <c:pt idx="57">
                  <c:v>8.9999999999999993E-3</c:v>
                </c:pt>
                <c:pt idx="58">
                  <c:v>9.1999999999999998E-3</c:v>
                </c:pt>
                <c:pt idx="59">
                  <c:v>9.2999999999999992E-3</c:v>
                </c:pt>
                <c:pt idx="60">
                  <c:v>9.4999999999999998E-3</c:v>
                </c:pt>
                <c:pt idx="61">
                  <c:v>9.5999999999999992E-3</c:v>
                </c:pt>
                <c:pt idx="62">
                  <c:v>9.7999999999999997E-3</c:v>
                </c:pt>
                <c:pt idx="63">
                  <c:v>9.9000000000000008E-3</c:v>
                </c:pt>
                <c:pt idx="64">
                  <c:v>1.01E-2</c:v>
                </c:pt>
                <c:pt idx="65">
                  <c:v>1.0200000000000001E-2</c:v>
                </c:pt>
                <c:pt idx="66">
                  <c:v>1.04E-2</c:v>
                </c:pt>
                <c:pt idx="67">
                  <c:v>1.06E-2</c:v>
                </c:pt>
                <c:pt idx="68">
                  <c:v>1.0699999999999999E-2</c:v>
                </c:pt>
                <c:pt idx="69">
                  <c:v>1.09E-2</c:v>
                </c:pt>
                <c:pt idx="70">
                  <c:v>1.11E-2</c:v>
                </c:pt>
                <c:pt idx="71">
                  <c:v>1.1299999999999999E-2</c:v>
                </c:pt>
                <c:pt idx="72">
                  <c:v>1.15E-2</c:v>
                </c:pt>
                <c:pt idx="73">
                  <c:v>1.17E-2</c:v>
                </c:pt>
                <c:pt idx="74">
                  <c:v>1.1900000000000001E-2</c:v>
                </c:pt>
                <c:pt idx="75">
                  <c:v>1.21E-2</c:v>
                </c:pt>
                <c:pt idx="76">
                  <c:v>1.23E-2</c:v>
                </c:pt>
                <c:pt idx="77">
                  <c:v>1.26E-2</c:v>
                </c:pt>
                <c:pt idx="78">
                  <c:v>1.2800000000000001E-2</c:v>
                </c:pt>
                <c:pt idx="79">
                  <c:v>1.2999999999999999E-2</c:v>
                </c:pt>
                <c:pt idx="80">
                  <c:v>1.32E-2</c:v>
                </c:pt>
                <c:pt idx="81">
                  <c:v>1.3299999999999999E-2</c:v>
                </c:pt>
                <c:pt idx="82">
                  <c:v>1.34E-2</c:v>
                </c:pt>
                <c:pt idx="83">
                  <c:v>1.35E-2</c:v>
                </c:pt>
                <c:pt idx="84">
                  <c:v>1.3599999999999999E-2</c:v>
                </c:pt>
                <c:pt idx="85">
                  <c:v>1.37E-2</c:v>
                </c:pt>
                <c:pt idx="86">
                  <c:v>1.3899999999999999E-2</c:v>
                </c:pt>
                <c:pt idx="87">
                  <c:v>1.4E-2</c:v>
                </c:pt>
                <c:pt idx="88">
                  <c:v>1.41E-2</c:v>
                </c:pt>
                <c:pt idx="89">
                  <c:v>1.43E-2</c:v>
                </c:pt>
                <c:pt idx="90">
                  <c:v>1.44E-2</c:v>
                </c:pt>
                <c:pt idx="91">
                  <c:v>1.4500000000000001E-2</c:v>
                </c:pt>
                <c:pt idx="92">
                  <c:v>1.47E-2</c:v>
                </c:pt>
                <c:pt idx="93">
                  <c:v>1.4800000000000001E-2</c:v>
                </c:pt>
                <c:pt idx="94">
                  <c:v>1.4999999999999999E-2</c:v>
                </c:pt>
                <c:pt idx="95">
                  <c:v>1.5100000000000001E-2</c:v>
                </c:pt>
                <c:pt idx="96">
                  <c:v>1.5299999999999999E-2</c:v>
                </c:pt>
                <c:pt idx="97">
                  <c:v>1.55E-2</c:v>
                </c:pt>
                <c:pt idx="98">
                  <c:v>1.5699999999999999E-2</c:v>
                </c:pt>
                <c:pt idx="99">
                  <c:v>1.5900000000000001E-2</c:v>
                </c:pt>
                <c:pt idx="100">
                  <c:v>1.6199999999999999E-2</c:v>
                </c:pt>
                <c:pt idx="101">
                  <c:v>1.6400000000000001E-2</c:v>
                </c:pt>
                <c:pt idx="102">
                  <c:v>1.66E-2</c:v>
                </c:pt>
                <c:pt idx="103">
                  <c:v>1.6899999999999998E-2</c:v>
                </c:pt>
                <c:pt idx="104">
                  <c:v>1.7100000000000001E-2</c:v>
                </c:pt>
                <c:pt idx="105">
                  <c:v>1.7299999999999999E-2</c:v>
                </c:pt>
                <c:pt idx="106">
                  <c:v>1.7399999999999999E-2</c:v>
                </c:pt>
                <c:pt idx="107">
                  <c:v>1.7600000000000001E-2</c:v>
                </c:pt>
                <c:pt idx="108">
                  <c:v>1.77E-2</c:v>
                </c:pt>
                <c:pt idx="109">
                  <c:v>1.78E-2</c:v>
                </c:pt>
                <c:pt idx="110">
                  <c:v>1.7899999999999999E-2</c:v>
                </c:pt>
                <c:pt idx="111">
                  <c:v>1.8100000000000002E-2</c:v>
                </c:pt>
                <c:pt idx="112">
                  <c:v>1.8200000000000001E-2</c:v>
                </c:pt>
                <c:pt idx="113">
                  <c:v>1.84E-2</c:v>
                </c:pt>
                <c:pt idx="114">
                  <c:v>1.8499999999999999E-2</c:v>
                </c:pt>
                <c:pt idx="115">
                  <c:v>1.8700000000000001E-2</c:v>
                </c:pt>
                <c:pt idx="116">
                  <c:v>1.8800000000000001E-2</c:v>
                </c:pt>
                <c:pt idx="117">
                  <c:v>1.9E-2</c:v>
                </c:pt>
                <c:pt idx="118">
                  <c:v>1.9099999999999999E-2</c:v>
                </c:pt>
                <c:pt idx="119">
                  <c:v>1.9300000000000001E-2</c:v>
                </c:pt>
                <c:pt idx="120">
                  <c:v>1.95E-2</c:v>
                </c:pt>
                <c:pt idx="121">
                  <c:v>1.9599999999999999E-2</c:v>
                </c:pt>
                <c:pt idx="122">
                  <c:v>1.9800000000000002E-2</c:v>
                </c:pt>
                <c:pt idx="123">
                  <c:v>0.02</c:v>
                </c:pt>
                <c:pt idx="124">
                  <c:v>2.0199999999999999E-2</c:v>
                </c:pt>
                <c:pt idx="125">
                  <c:v>2.0299999999999999E-2</c:v>
                </c:pt>
                <c:pt idx="126">
                  <c:v>2.0500000000000001E-2</c:v>
                </c:pt>
                <c:pt idx="127">
                  <c:v>2.07E-2</c:v>
                </c:pt>
                <c:pt idx="128">
                  <c:v>2.0899999999999998E-2</c:v>
                </c:pt>
                <c:pt idx="129">
                  <c:v>2.1000000000000001E-2</c:v>
                </c:pt>
                <c:pt idx="130">
                  <c:v>2.12E-2</c:v>
                </c:pt>
                <c:pt idx="131">
                  <c:v>2.1299999999999999E-2</c:v>
                </c:pt>
                <c:pt idx="132">
                  <c:v>2.1499999999999998E-2</c:v>
                </c:pt>
                <c:pt idx="133">
                  <c:v>2.1600000000000001E-2</c:v>
                </c:pt>
                <c:pt idx="134">
                  <c:v>2.18E-2</c:v>
                </c:pt>
                <c:pt idx="135">
                  <c:v>2.1899999999999999E-2</c:v>
                </c:pt>
                <c:pt idx="136">
                  <c:v>2.2100000000000002E-2</c:v>
                </c:pt>
                <c:pt idx="137">
                  <c:v>2.23E-2</c:v>
                </c:pt>
                <c:pt idx="138">
                  <c:v>2.24E-2</c:v>
                </c:pt>
                <c:pt idx="139">
                  <c:v>2.2599999999999999E-2</c:v>
                </c:pt>
                <c:pt idx="140">
                  <c:v>2.2800000000000001E-2</c:v>
                </c:pt>
                <c:pt idx="141">
                  <c:v>2.3E-2</c:v>
                </c:pt>
                <c:pt idx="142">
                  <c:v>2.3099999999999999E-2</c:v>
                </c:pt>
                <c:pt idx="143">
                  <c:v>2.3300000000000001E-2</c:v>
                </c:pt>
                <c:pt idx="144">
                  <c:v>2.3599999999999999E-2</c:v>
                </c:pt>
                <c:pt idx="145">
                  <c:v>2.3800000000000002E-2</c:v>
                </c:pt>
                <c:pt idx="146">
                  <c:v>2.41E-2</c:v>
                </c:pt>
                <c:pt idx="147">
                  <c:v>2.4299999999999999E-2</c:v>
                </c:pt>
                <c:pt idx="148">
                  <c:v>2.4500000000000001E-2</c:v>
                </c:pt>
                <c:pt idx="149">
                  <c:v>2.47E-2</c:v>
                </c:pt>
                <c:pt idx="150">
                  <c:v>2.4799999999999999E-2</c:v>
                </c:pt>
                <c:pt idx="151">
                  <c:v>2.4899999999999999E-2</c:v>
                </c:pt>
                <c:pt idx="152">
                  <c:v>2.5000000000000001E-2</c:v>
                </c:pt>
                <c:pt idx="153">
                  <c:v>2.5100000000000001E-2</c:v>
                </c:pt>
                <c:pt idx="154">
                  <c:v>2.52E-2</c:v>
                </c:pt>
                <c:pt idx="155">
                  <c:v>2.5399999999999999E-2</c:v>
                </c:pt>
                <c:pt idx="156">
                  <c:v>2.5499999999999998E-2</c:v>
                </c:pt>
                <c:pt idx="157">
                  <c:v>2.5600000000000001E-2</c:v>
                </c:pt>
                <c:pt idx="158">
                  <c:v>2.58E-2</c:v>
                </c:pt>
                <c:pt idx="159">
                  <c:v>2.5899999999999999E-2</c:v>
                </c:pt>
                <c:pt idx="160">
                  <c:v>2.5999999999999999E-2</c:v>
                </c:pt>
                <c:pt idx="161">
                  <c:v>2.6200000000000001E-2</c:v>
                </c:pt>
                <c:pt idx="162">
                  <c:v>2.63E-2</c:v>
                </c:pt>
                <c:pt idx="163">
                  <c:v>2.6499999999999999E-2</c:v>
                </c:pt>
                <c:pt idx="164">
                  <c:v>2.6599999999999999E-2</c:v>
                </c:pt>
                <c:pt idx="165">
                  <c:v>2.6800000000000001E-2</c:v>
                </c:pt>
                <c:pt idx="166">
                  <c:v>2.7E-2</c:v>
                </c:pt>
                <c:pt idx="167">
                  <c:v>2.7199999999999998E-2</c:v>
                </c:pt>
                <c:pt idx="168">
                  <c:v>2.7400000000000001E-2</c:v>
                </c:pt>
                <c:pt idx="169">
                  <c:v>2.7699999999999999E-2</c:v>
                </c:pt>
                <c:pt idx="170">
                  <c:v>2.7900000000000001E-2</c:v>
                </c:pt>
                <c:pt idx="171">
                  <c:v>2.81E-2</c:v>
                </c:pt>
                <c:pt idx="172">
                  <c:v>2.8400000000000002E-2</c:v>
                </c:pt>
                <c:pt idx="173">
                  <c:v>2.86E-2</c:v>
                </c:pt>
                <c:pt idx="174">
                  <c:v>2.8799999999999999E-2</c:v>
                </c:pt>
                <c:pt idx="175">
                  <c:v>2.8899999999999999E-2</c:v>
                </c:pt>
                <c:pt idx="176">
                  <c:v>2.9100000000000001E-2</c:v>
                </c:pt>
                <c:pt idx="177">
                  <c:v>2.92E-2</c:v>
                </c:pt>
                <c:pt idx="178">
                  <c:v>2.93E-2</c:v>
                </c:pt>
                <c:pt idx="179">
                  <c:v>2.9399999999999999E-2</c:v>
                </c:pt>
                <c:pt idx="180">
                  <c:v>2.9600000000000001E-2</c:v>
                </c:pt>
                <c:pt idx="181">
                  <c:v>2.9700000000000001E-2</c:v>
                </c:pt>
                <c:pt idx="182">
                  <c:v>2.9899999999999999E-2</c:v>
                </c:pt>
                <c:pt idx="183">
                  <c:v>0.03</c:v>
                </c:pt>
                <c:pt idx="184">
                  <c:v>3.0200000000000001E-2</c:v>
                </c:pt>
                <c:pt idx="185">
                  <c:v>3.04E-2</c:v>
                </c:pt>
                <c:pt idx="186">
                  <c:v>3.0499999999999999E-2</c:v>
                </c:pt>
                <c:pt idx="187">
                  <c:v>3.0700000000000002E-2</c:v>
                </c:pt>
                <c:pt idx="188">
                  <c:v>3.0800000000000001E-2</c:v>
                </c:pt>
                <c:pt idx="189">
                  <c:v>3.1E-2</c:v>
                </c:pt>
                <c:pt idx="190">
                  <c:v>3.1099999999999999E-2</c:v>
                </c:pt>
                <c:pt idx="191">
                  <c:v>3.1300000000000001E-2</c:v>
                </c:pt>
                <c:pt idx="192">
                  <c:v>3.15E-2</c:v>
                </c:pt>
                <c:pt idx="193">
                  <c:v>3.1600000000000003E-2</c:v>
                </c:pt>
                <c:pt idx="194">
                  <c:v>3.1800000000000002E-2</c:v>
                </c:pt>
                <c:pt idx="195">
                  <c:v>3.2000000000000001E-2</c:v>
                </c:pt>
                <c:pt idx="196">
                  <c:v>3.2199999999999999E-2</c:v>
                </c:pt>
                <c:pt idx="197">
                  <c:v>3.2300000000000002E-2</c:v>
                </c:pt>
                <c:pt idx="198">
                  <c:v>3.2500000000000001E-2</c:v>
                </c:pt>
                <c:pt idx="199">
                  <c:v>3.2599999999999997E-2</c:v>
                </c:pt>
                <c:pt idx="200">
                  <c:v>3.2800000000000003E-2</c:v>
                </c:pt>
                <c:pt idx="201">
                  <c:v>3.2899999999999999E-2</c:v>
                </c:pt>
                <c:pt idx="202">
                  <c:v>3.3099999999999997E-2</c:v>
                </c:pt>
                <c:pt idx="203">
                  <c:v>3.32E-2</c:v>
                </c:pt>
                <c:pt idx="204">
                  <c:v>3.3399999999999999E-2</c:v>
                </c:pt>
                <c:pt idx="205">
                  <c:v>3.3599999999999998E-2</c:v>
                </c:pt>
                <c:pt idx="206">
                  <c:v>3.3799999999999997E-2</c:v>
                </c:pt>
                <c:pt idx="207">
                  <c:v>3.39E-2</c:v>
                </c:pt>
                <c:pt idx="208">
                  <c:v>3.4099999999999998E-2</c:v>
                </c:pt>
                <c:pt idx="209">
                  <c:v>3.4299999999999997E-2</c:v>
                </c:pt>
                <c:pt idx="210">
                  <c:v>3.4500000000000003E-2</c:v>
                </c:pt>
                <c:pt idx="211">
                  <c:v>3.4700000000000002E-2</c:v>
                </c:pt>
                <c:pt idx="212">
                  <c:v>3.49E-2</c:v>
                </c:pt>
                <c:pt idx="213">
                  <c:v>3.5099999999999999E-2</c:v>
                </c:pt>
                <c:pt idx="214">
                  <c:v>3.5299999999999998E-2</c:v>
                </c:pt>
                <c:pt idx="215">
                  <c:v>3.56E-2</c:v>
                </c:pt>
                <c:pt idx="216">
                  <c:v>3.5799999999999998E-2</c:v>
                </c:pt>
                <c:pt idx="217">
                  <c:v>3.5999999999999997E-2</c:v>
                </c:pt>
                <c:pt idx="218">
                  <c:v>3.6200000000000003E-2</c:v>
                </c:pt>
                <c:pt idx="219">
                  <c:v>3.6299999999999999E-2</c:v>
                </c:pt>
                <c:pt idx="220">
                  <c:v>3.6400000000000002E-2</c:v>
                </c:pt>
                <c:pt idx="221">
                  <c:v>3.6499999999999998E-2</c:v>
                </c:pt>
                <c:pt idx="222">
                  <c:v>3.6600000000000001E-2</c:v>
                </c:pt>
                <c:pt idx="223">
                  <c:v>3.6700000000000003E-2</c:v>
                </c:pt>
                <c:pt idx="224">
                  <c:v>3.6900000000000002E-2</c:v>
                </c:pt>
                <c:pt idx="225">
                  <c:v>3.6999999999999998E-2</c:v>
                </c:pt>
                <c:pt idx="226">
                  <c:v>3.7100000000000001E-2</c:v>
                </c:pt>
                <c:pt idx="227">
                  <c:v>3.7199999999999997E-2</c:v>
                </c:pt>
                <c:pt idx="228">
                  <c:v>3.7400000000000003E-2</c:v>
                </c:pt>
                <c:pt idx="229">
                  <c:v>3.7499999999999999E-2</c:v>
                </c:pt>
                <c:pt idx="230">
                  <c:v>3.7699999999999997E-2</c:v>
                </c:pt>
                <c:pt idx="231">
                  <c:v>3.78E-2</c:v>
                </c:pt>
                <c:pt idx="232">
                  <c:v>3.7999999999999999E-2</c:v>
                </c:pt>
                <c:pt idx="233">
                  <c:v>3.8199999999999998E-2</c:v>
                </c:pt>
                <c:pt idx="234">
                  <c:v>3.8300000000000001E-2</c:v>
                </c:pt>
                <c:pt idx="235">
                  <c:v>3.85E-2</c:v>
                </c:pt>
                <c:pt idx="236">
                  <c:v>3.8699999999999998E-2</c:v>
                </c:pt>
                <c:pt idx="237">
                  <c:v>3.9E-2</c:v>
                </c:pt>
                <c:pt idx="238">
                  <c:v>3.9199999999999999E-2</c:v>
                </c:pt>
                <c:pt idx="239">
                  <c:v>3.9399999999999998E-2</c:v>
                </c:pt>
                <c:pt idx="240">
                  <c:v>3.9699999999999999E-2</c:v>
                </c:pt>
                <c:pt idx="241">
                  <c:v>3.9899999999999998E-2</c:v>
                </c:pt>
                <c:pt idx="242">
                  <c:v>4.0099999999999997E-2</c:v>
                </c:pt>
                <c:pt idx="243">
                  <c:v>4.0300000000000002E-2</c:v>
                </c:pt>
                <c:pt idx="244">
                  <c:v>4.0399999999999998E-2</c:v>
                </c:pt>
                <c:pt idx="245">
                  <c:v>4.0500000000000001E-2</c:v>
                </c:pt>
                <c:pt idx="246">
                  <c:v>4.07E-2</c:v>
                </c:pt>
                <c:pt idx="247">
                  <c:v>4.0800000000000003E-2</c:v>
                </c:pt>
                <c:pt idx="248">
                  <c:v>4.0899999999999999E-2</c:v>
                </c:pt>
                <c:pt idx="249">
                  <c:v>4.1000000000000002E-2</c:v>
                </c:pt>
                <c:pt idx="250">
                  <c:v>4.1200000000000001E-2</c:v>
                </c:pt>
                <c:pt idx="251">
                  <c:v>4.1300000000000003E-2</c:v>
                </c:pt>
                <c:pt idx="252">
                  <c:v>4.1500000000000002E-2</c:v>
                </c:pt>
                <c:pt idx="253">
                  <c:v>4.1700000000000001E-2</c:v>
                </c:pt>
                <c:pt idx="254">
                  <c:v>4.1799999999999997E-2</c:v>
                </c:pt>
                <c:pt idx="255">
                  <c:v>4.2000000000000003E-2</c:v>
                </c:pt>
                <c:pt idx="256">
                  <c:v>4.2099999999999999E-2</c:v>
                </c:pt>
                <c:pt idx="257">
                  <c:v>4.2299999999999997E-2</c:v>
                </c:pt>
                <c:pt idx="258">
                  <c:v>4.2500000000000003E-2</c:v>
                </c:pt>
                <c:pt idx="259">
                  <c:v>4.2599999999999999E-2</c:v>
                </c:pt>
                <c:pt idx="260">
                  <c:v>4.2799999999999998E-2</c:v>
                </c:pt>
                <c:pt idx="261">
                  <c:v>4.2999999999999997E-2</c:v>
                </c:pt>
                <c:pt idx="262">
                  <c:v>4.3099999999999999E-2</c:v>
                </c:pt>
                <c:pt idx="263">
                  <c:v>4.3299999999999998E-2</c:v>
                </c:pt>
                <c:pt idx="264">
                  <c:v>4.3499999999999997E-2</c:v>
                </c:pt>
                <c:pt idx="265">
                  <c:v>4.3700000000000003E-2</c:v>
                </c:pt>
                <c:pt idx="266">
                  <c:v>4.3799999999999999E-2</c:v>
                </c:pt>
                <c:pt idx="267">
                  <c:v>4.3999999999999997E-2</c:v>
                </c:pt>
                <c:pt idx="268">
                  <c:v>4.41E-2</c:v>
                </c:pt>
                <c:pt idx="269">
                  <c:v>4.4299999999999999E-2</c:v>
                </c:pt>
                <c:pt idx="270">
                  <c:v>4.4400000000000002E-2</c:v>
                </c:pt>
                <c:pt idx="271">
                  <c:v>4.4600000000000001E-2</c:v>
                </c:pt>
                <c:pt idx="272">
                  <c:v>4.48E-2</c:v>
                </c:pt>
                <c:pt idx="273">
                  <c:v>4.4900000000000002E-2</c:v>
                </c:pt>
                <c:pt idx="274">
                  <c:v>4.5100000000000001E-2</c:v>
                </c:pt>
                <c:pt idx="275">
                  <c:v>4.53E-2</c:v>
                </c:pt>
                <c:pt idx="276">
                  <c:v>4.5400000000000003E-2</c:v>
                </c:pt>
                <c:pt idx="277">
                  <c:v>4.5600000000000002E-2</c:v>
                </c:pt>
                <c:pt idx="278">
                  <c:v>4.58E-2</c:v>
                </c:pt>
                <c:pt idx="279">
                  <c:v>4.5999999999999999E-2</c:v>
                </c:pt>
                <c:pt idx="280">
                  <c:v>4.6199999999999998E-2</c:v>
                </c:pt>
                <c:pt idx="281">
                  <c:v>4.6399999999999997E-2</c:v>
                </c:pt>
                <c:pt idx="282">
                  <c:v>4.6600000000000003E-2</c:v>
                </c:pt>
                <c:pt idx="283">
                  <c:v>4.6800000000000001E-2</c:v>
                </c:pt>
                <c:pt idx="284">
                  <c:v>4.7100000000000003E-2</c:v>
                </c:pt>
                <c:pt idx="285">
                  <c:v>4.7300000000000002E-2</c:v>
                </c:pt>
                <c:pt idx="286">
                  <c:v>4.7500000000000001E-2</c:v>
                </c:pt>
                <c:pt idx="287">
                  <c:v>4.7699999999999999E-2</c:v>
                </c:pt>
                <c:pt idx="288">
                  <c:v>4.7800000000000002E-2</c:v>
                </c:pt>
                <c:pt idx="289">
                  <c:v>4.7899999999999998E-2</c:v>
                </c:pt>
                <c:pt idx="290">
                  <c:v>4.8000000000000001E-2</c:v>
                </c:pt>
                <c:pt idx="291">
                  <c:v>4.8099999999999997E-2</c:v>
                </c:pt>
                <c:pt idx="292">
                  <c:v>4.82E-2</c:v>
                </c:pt>
                <c:pt idx="293">
                  <c:v>4.8399999999999999E-2</c:v>
                </c:pt>
                <c:pt idx="294">
                  <c:v>4.8500000000000001E-2</c:v>
                </c:pt>
                <c:pt idx="295">
                  <c:v>4.8599999999999997E-2</c:v>
                </c:pt>
                <c:pt idx="296">
                  <c:v>4.8800000000000003E-2</c:v>
                </c:pt>
                <c:pt idx="297">
                  <c:v>4.8899999999999999E-2</c:v>
                </c:pt>
                <c:pt idx="298">
                  <c:v>4.9000000000000002E-2</c:v>
                </c:pt>
                <c:pt idx="299">
                  <c:v>4.9200000000000001E-2</c:v>
                </c:pt>
                <c:pt idx="300">
                  <c:v>4.9299999999999997E-2</c:v>
                </c:pt>
                <c:pt idx="301">
                  <c:v>4.9500000000000002E-2</c:v>
                </c:pt>
                <c:pt idx="302">
                  <c:v>4.9599999999999998E-2</c:v>
                </c:pt>
                <c:pt idx="303">
                  <c:v>4.9799999999999997E-2</c:v>
                </c:pt>
                <c:pt idx="304">
                  <c:v>0.05</c:v>
                </c:pt>
                <c:pt idx="305">
                  <c:v>5.0200000000000002E-2</c:v>
                </c:pt>
                <c:pt idx="306">
                  <c:v>5.04E-2</c:v>
                </c:pt>
                <c:pt idx="307">
                  <c:v>5.0700000000000002E-2</c:v>
                </c:pt>
                <c:pt idx="308">
                  <c:v>5.0900000000000001E-2</c:v>
                </c:pt>
                <c:pt idx="309">
                  <c:v>5.11E-2</c:v>
                </c:pt>
                <c:pt idx="310">
                  <c:v>5.1400000000000001E-2</c:v>
                </c:pt>
                <c:pt idx="311">
                  <c:v>5.16E-2</c:v>
                </c:pt>
                <c:pt idx="312">
                  <c:v>5.1799999999999999E-2</c:v>
                </c:pt>
                <c:pt idx="313">
                  <c:v>5.1900000000000002E-2</c:v>
                </c:pt>
                <c:pt idx="314">
                  <c:v>5.21E-2</c:v>
                </c:pt>
                <c:pt idx="315">
                  <c:v>5.2200000000000003E-2</c:v>
                </c:pt>
                <c:pt idx="316">
                  <c:v>5.2299999999999999E-2</c:v>
                </c:pt>
                <c:pt idx="317">
                  <c:v>5.2400000000000002E-2</c:v>
                </c:pt>
                <c:pt idx="318">
                  <c:v>5.2499999999999998E-2</c:v>
                </c:pt>
                <c:pt idx="319">
                  <c:v>5.2699999999999997E-2</c:v>
                </c:pt>
                <c:pt idx="320">
                  <c:v>5.28E-2</c:v>
                </c:pt>
                <c:pt idx="321">
                  <c:v>5.2999999999999999E-2</c:v>
                </c:pt>
                <c:pt idx="322">
                  <c:v>5.3199999999999997E-2</c:v>
                </c:pt>
                <c:pt idx="323">
                  <c:v>5.33E-2</c:v>
                </c:pt>
                <c:pt idx="324">
                  <c:v>5.3499999999999999E-2</c:v>
                </c:pt>
                <c:pt idx="325">
                  <c:v>5.3600000000000002E-2</c:v>
                </c:pt>
                <c:pt idx="326">
                  <c:v>5.3800000000000001E-2</c:v>
                </c:pt>
                <c:pt idx="327">
                  <c:v>5.3999999999999999E-2</c:v>
                </c:pt>
                <c:pt idx="328">
                  <c:v>5.4100000000000002E-2</c:v>
                </c:pt>
                <c:pt idx="329">
                  <c:v>5.4300000000000001E-2</c:v>
                </c:pt>
                <c:pt idx="330">
                  <c:v>5.45E-2</c:v>
                </c:pt>
                <c:pt idx="331">
                  <c:v>5.4600000000000003E-2</c:v>
                </c:pt>
                <c:pt idx="332">
                  <c:v>5.4800000000000001E-2</c:v>
                </c:pt>
                <c:pt idx="333">
                  <c:v>5.5E-2</c:v>
                </c:pt>
                <c:pt idx="334">
                  <c:v>5.5199999999999999E-2</c:v>
                </c:pt>
                <c:pt idx="335">
                  <c:v>5.5300000000000002E-2</c:v>
                </c:pt>
                <c:pt idx="336">
                  <c:v>5.5500000000000001E-2</c:v>
                </c:pt>
                <c:pt idx="337">
                  <c:v>5.5599999999999997E-2</c:v>
                </c:pt>
                <c:pt idx="338">
                  <c:v>5.5800000000000002E-2</c:v>
                </c:pt>
                <c:pt idx="339">
                  <c:v>5.5899999999999998E-2</c:v>
                </c:pt>
                <c:pt idx="340">
                  <c:v>5.6099999999999997E-2</c:v>
                </c:pt>
                <c:pt idx="341">
                  <c:v>5.6300000000000003E-2</c:v>
                </c:pt>
                <c:pt idx="342">
                  <c:v>5.6399999999999999E-2</c:v>
                </c:pt>
                <c:pt idx="343">
                  <c:v>5.6599999999999998E-2</c:v>
                </c:pt>
                <c:pt idx="344">
                  <c:v>5.6800000000000003E-2</c:v>
                </c:pt>
                <c:pt idx="345">
                  <c:v>5.6899999999999999E-2</c:v>
                </c:pt>
                <c:pt idx="346">
                  <c:v>5.7099999999999998E-2</c:v>
                </c:pt>
                <c:pt idx="347">
                  <c:v>5.7299999999999997E-2</c:v>
                </c:pt>
                <c:pt idx="348">
                  <c:v>5.7500000000000002E-2</c:v>
                </c:pt>
                <c:pt idx="349">
                  <c:v>5.7700000000000001E-2</c:v>
                </c:pt>
                <c:pt idx="350">
                  <c:v>5.79E-2</c:v>
                </c:pt>
                <c:pt idx="351">
                  <c:v>5.8099999999999999E-2</c:v>
                </c:pt>
                <c:pt idx="352">
                  <c:v>5.8400000000000001E-2</c:v>
                </c:pt>
                <c:pt idx="353">
                  <c:v>5.8599999999999999E-2</c:v>
                </c:pt>
                <c:pt idx="354">
                  <c:v>5.8799999999999998E-2</c:v>
                </c:pt>
                <c:pt idx="355">
                  <c:v>5.8999999999999997E-2</c:v>
                </c:pt>
                <c:pt idx="356">
                  <c:v>5.9200000000000003E-2</c:v>
                </c:pt>
                <c:pt idx="357">
                  <c:v>5.9299999999999999E-2</c:v>
                </c:pt>
                <c:pt idx="358">
                  <c:v>5.9400000000000001E-2</c:v>
                </c:pt>
                <c:pt idx="359">
                  <c:v>5.9499999999999997E-2</c:v>
                </c:pt>
                <c:pt idx="360">
                  <c:v>5.96E-2</c:v>
                </c:pt>
                <c:pt idx="361">
                  <c:v>5.9700000000000003E-2</c:v>
                </c:pt>
                <c:pt idx="362">
                  <c:v>5.9900000000000002E-2</c:v>
                </c:pt>
                <c:pt idx="363">
                  <c:v>0.06</c:v>
                </c:pt>
                <c:pt idx="364">
                  <c:v>6.0100000000000001E-2</c:v>
                </c:pt>
                <c:pt idx="365">
                  <c:v>6.0299999999999999E-2</c:v>
                </c:pt>
                <c:pt idx="366">
                  <c:v>6.0400000000000002E-2</c:v>
                </c:pt>
                <c:pt idx="367">
                  <c:v>6.0499999999999998E-2</c:v>
                </c:pt>
                <c:pt idx="368">
                  <c:v>6.0699999999999997E-2</c:v>
                </c:pt>
                <c:pt idx="369">
                  <c:v>6.08E-2</c:v>
                </c:pt>
                <c:pt idx="370">
                  <c:v>6.0999999999999999E-2</c:v>
                </c:pt>
                <c:pt idx="371">
                  <c:v>6.1100000000000002E-2</c:v>
                </c:pt>
                <c:pt idx="372">
                  <c:v>6.13E-2</c:v>
                </c:pt>
                <c:pt idx="373">
                  <c:v>6.1499999999999999E-2</c:v>
                </c:pt>
                <c:pt idx="374">
                  <c:v>6.1699999999999998E-2</c:v>
                </c:pt>
                <c:pt idx="375">
                  <c:v>6.1899999999999997E-2</c:v>
                </c:pt>
                <c:pt idx="376">
                  <c:v>6.2199999999999998E-2</c:v>
                </c:pt>
                <c:pt idx="377">
                  <c:v>6.2399999999999997E-2</c:v>
                </c:pt>
                <c:pt idx="378">
                  <c:v>6.2700000000000006E-2</c:v>
                </c:pt>
                <c:pt idx="379">
                  <c:v>6.2899999999999998E-2</c:v>
                </c:pt>
                <c:pt idx="380">
                  <c:v>6.3100000000000003E-2</c:v>
                </c:pt>
                <c:pt idx="381">
                  <c:v>6.3299999999999995E-2</c:v>
                </c:pt>
                <c:pt idx="382">
                  <c:v>6.3399999999999998E-2</c:v>
                </c:pt>
                <c:pt idx="383">
                  <c:v>6.3500000000000001E-2</c:v>
                </c:pt>
                <c:pt idx="384">
                  <c:v>6.3700000000000007E-2</c:v>
                </c:pt>
                <c:pt idx="385">
                  <c:v>6.3799999999999996E-2</c:v>
                </c:pt>
                <c:pt idx="386">
                  <c:v>6.3899999999999998E-2</c:v>
                </c:pt>
                <c:pt idx="387">
                  <c:v>6.4000000000000001E-2</c:v>
                </c:pt>
                <c:pt idx="388">
                  <c:v>6.4199999999999993E-2</c:v>
                </c:pt>
                <c:pt idx="389">
                  <c:v>6.4299999999999996E-2</c:v>
                </c:pt>
                <c:pt idx="390">
                  <c:v>6.4500000000000002E-2</c:v>
                </c:pt>
                <c:pt idx="391">
                  <c:v>6.4699999999999994E-2</c:v>
                </c:pt>
                <c:pt idx="392">
                  <c:v>6.4799999999999996E-2</c:v>
                </c:pt>
                <c:pt idx="393">
                  <c:v>6.5000000000000002E-2</c:v>
                </c:pt>
                <c:pt idx="394">
                  <c:v>6.5100000000000005E-2</c:v>
                </c:pt>
                <c:pt idx="395">
                  <c:v>6.5299999999999997E-2</c:v>
                </c:pt>
                <c:pt idx="396">
                  <c:v>6.5500000000000003E-2</c:v>
                </c:pt>
                <c:pt idx="397">
                  <c:v>6.5600000000000006E-2</c:v>
                </c:pt>
                <c:pt idx="398">
                  <c:v>6.5799999999999997E-2</c:v>
                </c:pt>
                <c:pt idx="399">
                  <c:v>6.6000000000000003E-2</c:v>
                </c:pt>
                <c:pt idx="400">
                  <c:v>6.6100000000000006E-2</c:v>
                </c:pt>
                <c:pt idx="401">
                  <c:v>6.6299999999999998E-2</c:v>
                </c:pt>
                <c:pt idx="402">
                  <c:v>6.6500000000000004E-2</c:v>
                </c:pt>
                <c:pt idx="403">
                  <c:v>6.6699999999999995E-2</c:v>
                </c:pt>
                <c:pt idx="404">
                  <c:v>6.6799999999999998E-2</c:v>
                </c:pt>
                <c:pt idx="405">
                  <c:v>6.7000000000000004E-2</c:v>
                </c:pt>
                <c:pt idx="406">
                  <c:v>6.7100000000000007E-2</c:v>
                </c:pt>
                <c:pt idx="407">
                  <c:v>6.7299999999999999E-2</c:v>
                </c:pt>
                <c:pt idx="408">
                  <c:v>6.7500000000000004E-2</c:v>
                </c:pt>
                <c:pt idx="409">
                  <c:v>6.7599999999999993E-2</c:v>
                </c:pt>
                <c:pt idx="410">
                  <c:v>6.7799999999999999E-2</c:v>
                </c:pt>
                <c:pt idx="411">
                  <c:v>6.7900000000000002E-2</c:v>
                </c:pt>
                <c:pt idx="412">
                  <c:v>6.8099999999999994E-2</c:v>
                </c:pt>
                <c:pt idx="413">
                  <c:v>6.83E-2</c:v>
                </c:pt>
                <c:pt idx="414">
                  <c:v>6.8400000000000002E-2</c:v>
                </c:pt>
                <c:pt idx="415">
                  <c:v>6.8599999999999994E-2</c:v>
                </c:pt>
                <c:pt idx="416">
                  <c:v>6.88E-2</c:v>
                </c:pt>
                <c:pt idx="417">
                  <c:v>6.9000000000000006E-2</c:v>
                </c:pt>
                <c:pt idx="418">
                  <c:v>6.9199999999999998E-2</c:v>
                </c:pt>
                <c:pt idx="419">
                  <c:v>6.9400000000000003E-2</c:v>
                </c:pt>
                <c:pt idx="420">
                  <c:v>6.9599999999999995E-2</c:v>
                </c:pt>
                <c:pt idx="421">
                  <c:v>6.9800000000000001E-2</c:v>
                </c:pt>
                <c:pt idx="422">
                  <c:v>7.0099999999999996E-2</c:v>
                </c:pt>
                <c:pt idx="423">
                  <c:v>7.0300000000000001E-2</c:v>
                </c:pt>
                <c:pt idx="424">
                  <c:v>7.0499999999999993E-2</c:v>
                </c:pt>
                <c:pt idx="425">
                  <c:v>7.0699999999999999E-2</c:v>
                </c:pt>
                <c:pt idx="426">
                  <c:v>7.0800000000000002E-2</c:v>
                </c:pt>
                <c:pt idx="427">
                  <c:v>7.0900000000000005E-2</c:v>
                </c:pt>
                <c:pt idx="428">
                  <c:v>7.0999999999999994E-2</c:v>
                </c:pt>
                <c:pt idx="429">
                  <c:v>7.1099999999999997E-2</c:v>
                </c:pt>
                <c:pt idx="430">
                  <c:v>7.1199999999999999E-2</c:v>
                </c:pt>
                <c:pt idx="431">
                  <c:v>7.1400000000000005E-2</c:v>
                </c:pt>
                <c:pt idx="432">
                  <c:v>7.1499999999999994E-2</c:v>
                </c:pt>
                <c:pt idx="433">
                  <c:v>7.1599999999999997E-2</c:v>
                </c:pt>
                <c:pt idx="434">
                  <c:v>7.1800000000000003E-2</c:v>
                </c:pt>
                <c:pt idx="435">
                  <c:v>7.1900000000000006E-2</c:v>
                </c:pt>
                <c:pt idx="436">
                  <c:v>7.1999999999999995E-2</c:v>
                </c:pt>
                <c:pt idx="437">
                  <c:v>7.22E-2</c:v>
                </c:pt>
                <c:pt idx="438">
                  <c:v>7.2300000000000003E-2</c:v>
                </c:pt>
                <c:pt idx="439">
                  <c:v>7.2499999999999995E-2</c:v>
                </c:pt>
                <c:pt idx="440">
                  <c:v>7.2599999999999998E-2</c:v>
                </c:pt>
                <c:pt idx="441">
                  <c:v>7.2800000000000004E-2</c:v>
                </c:pt>
                <c:pt idx="442">
                  <c:v>7.2999999999999995E-2</c:v>
                </c:pt>
                <c:pt idx="443">
                  <c:v>7.3200000000000001E-2</c:v>
                </c:pt>
                <c:pt idx="444">
                  <c:v>7.3400000000000007E-2</c:v>
                </c:pt>
                <c:pt idx="445">
                  <c:v>7.3700000000000002E-2</c:v>
                </c:pt>
                <c:pt idx="446">
                  <c:v>7.3899999999999993E-2</c:v>
                </c:pt>
                <c:pt idx="447">
                  <c:v>7.4200000000000002E-2</c:v>
                </c:pt>
                <c:pt idx="448">
                  <c:v>7.4399999999999994E-2</c:v>
                </c:pt>
                <c:pt idx="449">
                  <c:v>7.46E-2</c:v>
                </c:pt>
                <c:pt idx="450">
                  <c:v>7.4800000000000005E-2</c:v>
                </c:pt>
                <c:pt idx="451">
                  <c:v>7.4899999999999994E-2</c:v>
                </c:pt>
                <c:pt idx="452">
                  <c:v>7.51E-2</c:v>
                </c:pt>
                <c:pt idx="453">
                  <c:v>7.5200000000000003E-2</c:v>
                </c:pt>
                <c:pt idx="454">
                  <c:v>7.5300000000000006E-2</c:v>
                </c:pt>
                <c:pt idx="455">
                  <c:v>7.5399999999999995E-2</c:v>
                </c:pt>
                <c:pt idx="456">
                  <c:v>7.5600000000000001E-2</c:v>
                </c:pt>
                <c:pt idx="457">
                  <c:v>7.5700000000000003E-2</c:v>
                </c:pt>
                <c:pt idx="458">
                  <c:v>7.5899999999999995E-2</c:v>
                </c:pt>
                <c:pt idx="459">
                  <c:v>7.5999999999999998E-2</c:v>
                </c:pt>
                <c:pt idx="460">
                  <c:v>7.6200000000000004E-2</c:v>
                </c:pt>
                <c:pt idx="461">
                  <c:v>7.6399999999999996E-2</c:v>
                </c:pt>
                <c:pt idx="462">
                  <c:v>7.6499999999999999E-2</c:v>
                </c:pt>
                <c:pt idx="463">
                  <c:v>7.6700000000000004E-2</c:v>
                </c:pt>
                <c:pt idx="464">
                  <c:v>7.6799999999999993E-2</c:v>
                </c:pt>
                <c:pt idx="465">
                  <c:v>7.6999999999999999E-2</c:v>
                </c:pt>
                <c:pt idx="466">
                  <c:v>7.7100000000000002E-2</c:v>
                </c:pt>
                <c:pt idx="467">
                  <c:v>7.7299999999999994E-2</c:v>
                </c:pt>
                <c:pt idx="468">
                  <c:v>7.7499999999999999E-2</c:v>
                </c:pt>
                <c:pt idx="469">
                  <c:v>7.7600000000000002E-2</c:v>
                </c:pt>
                <c:pt idx="470">
                  <c:v>7.7799999999999994E-2</c:v>
                </c:pt>
                <c:pt idx="471">
                  <c:v>7.8E-2</c:v>
                </c:pt>
                <c:pt idx="472">
                  <c:v>7.8200000000000006E-2</c:v>
                </c:pt>
                <c:pt idx="473">
                  <c:v>7.8299999999999995E-2</c:v>
                </c:pt>
                <c:pt idx="474">
                  <c:v>7.85E-2</c:v>
                </c:pt>
                <c:pt idx="475">
                  <c:v>7.8600000000000003E-2</c:v>
                </c:pt>
                <c:pt idx="476">
                  <c:v>7.8799999999999995E-2</c:v>
                </c:pt>
                <c:pt idx="477">
                  <c:v>7.9000000000000001E-2</c:v>
                </c:pt>
                <c:pt idx="478">
                  <c:v>7.9100000000000004E-2</c:v>
                </c:pt>
                <c:pt idx="479">
                  <c:v>7.9299999999999995E-2</c:v>
                </c:pt>
                <c:pt idx="480">
                  <c:v>7.9399999999999998E-2</c:v>
                </c:pt>
                <c:pt idx="481">
                  <c:v>7.9600000000000004E-2</c:v>
                </c:pt>
                <c:pt idx="482">
                  <c:v>7.9799999999999996E-2</c:v>
                </c:pt>
                <c:pt idx="483">
                  <c:v>7.9899999999999999E-2</c:v>
                </c:pt>
                <c:pt idx="484">
                  <c:v>8.0100000000000005E-2</c:v>
                </c:pt>
                <c:pt idx="485">
                  <c:v>8.0299999999999996E-2</c:v>
                </c:pt>
                <c:pt idx="486">
                  <c:v>8.0500000000000002E-2</c:v>
                </c:pt>
                <c:pt idx="487">
                  <c:v>8.0699999999999994E-2</c:v>
                </c:pt>
                <c:pt idx="488">
                  <c:v>8.09E-2</c:v>
                </c:pt>
                <c:pt idx="489">
                  <c:v>8.1100000000000005E-2</c:v>
                </c:pt>
                <c:pt idx="490">
                  <c:v>8.14E-2</c:v>
                </c:pt>
                <c:pt idx="491">
                  <c:v>8.1600000000000006E-2</c:v>
                </c:pt>
                <c:pt idx="492">
                  <c:v>8.1900000000000001E-2</c:v>
                </c:pt>
                <c:pt idx="493">
                  <c:v>8.2000000000000003E-2</c:v>
                </c:pt>
                <c:pt idx="494">
                  <c:v>8.2199999999999995E-2</c:v>
                </c:pt>
                <c:pt idx="495">
                  <c:v>8.2299999999999998E-2</c:v>
                </c:pt>
                <c:pt idx="496">
                  <c:v>8.2400000000000001E-2</c:v>
                </c:pt>
                <c:pt idx="497">
                  <c:v>8.2500000000000004E-2</c:v>
                </c:pt>
                <c:pt idx="498">
                  <c:v>8.2600000000000007E-2</c:v>
                </c:pt>
                <c:pt idx="499">
                  <c:v>8.2699999999999996E-2</c:v>
                </c:pt>
                <c:pt idx="500">
                  <c:v>8.2799999999999999E-2</c:v>
                </c:pt>
                <c:pt idx="501">
                  <c:v>8.3000000000000004E-2</c:v>
                </c:pt>
                <c:pt idx="502">
                  <c:v>8.3099999999999993E-2</c:v>
                </c:pt>
                <c:pt idx="503">
                  <c:v>8.3199999999999996E-2</c:v>
                </c:pt>
                <c:pt idx="504">
                  <c:v>8.3400000000000002E-2</c:v>
                </c:pt>
                <c:pt idx="505">
                  <c:v>8.3500000000000005E-2</c:v>
                </c:pt>
                <c:pt idx="506">
                  <c:v>8.3699999999999997E-2</c:v>
                </c:pt>
                <c:pt idx="507">
                  <c:v>8.3799999999999999E-2</c:v>
                </c:pt>
                <c:pt idx="508">
                  <c:v>8.4000000000000005E-2</c:v>
                </c:pt>
                <c:pt idx="509">
                  <c:v>8.4099999999999994E-2</c:v>
                </c:pt>
                <c:pt idx="510">
                  <c:v>8.43E-2</c:v>
                </c:pt>
                <c:pt idx="511">
                  <c:v>8.4500000000000006E-2</c:v>
                </c:pt>
                <c:pt idx="512">
                  <c:v>8.4699999999999998E-2</c:v>
                </c:pt>
                <c:pt idx="513">
                  <c:v>8.5000000000000006E-2</c:v>
                </c:pt>
                <c:pt idx="514">
                  <c:v>8.5199999999999998E-2</c:v>
                </c:pt>
                <c:pt idx="515">
                  <c:v>8.5400000000000004E-2</c:v>
                </c:pt>
                <c:pt idx="516">
                  <c:v>8.5699999999999998E-2</c:v>
                </c:pt>
                <c:pt idx="517">
                  <c:v>8.5900000000000004E-2</c:v>
                </c:pt>
                <c:pt idx="518">
                  <c:v>8.6099999999999996E-2</c:v>
                </c:pt>
                <c:pt idx="519">
                  <c:v>8.6300000000000002E-2</c:v>
                </c:pt>
                <c:pt idx="520">
                  <c:v>8.6400000000000005E-2</c:v>
                </c:pt>
                <c:pt idx="521">
                  <c:v>8.6499999999999994E-2</c:v>
                </c:pt>
                <c:pt idx="522">
                  <c:v>8.6699999999999999E-2</c:v>
                </c:pt>
                <c:pt idx="523">
                  <c:v>8.6800000000000002E-2</c:v>
                </c:pt>
                <c:pt idx="524">
                  <c:v>8.6900000000000005E-2</c:v>
                </c:pt>
                <c:pt idx="525">
                  <c:v>8.7099999999999997E-2</c:v>
                </c:pt>
                <c:pt idx="526">
                  <c:v>8.72E-2</c:v>
                </c:pt>
                <c:pt idx="527">
                  <c:v>8.7400000000000005E-2</c:v>
                </c:pt>
                <c:pt idx="528">
                  <c:v>8.7499999999999994E-2</c:v>
                </c:pt>
                <c:pt idx="529">
                  <c:v>8.77E-2</c:v>
                </c:pt>
                <c:pt idx="530">
                  <c:v>8.7800000000000003E-2</c:v>
                </c:pt>
                <c:pt idx="531">
                  <c:v>8.7999999999999995E-2</c:v>
                </c:pt>
                <c:pt idx="532">
                  <c:v>8.8099999999999998E-2</c:v>
                </c:pt>
                <c:pt idx="533">
                  <c:v>8.8300000000000003E-2</c:v>
                </c:pt>
                <c:pt idx="534">
                  <c:v>8.8400000000000006E-2</c:v>
                </c:pt>
                <c:pt idx="535">
                  <c:v>8.8599999999999998E-2</c:v>
                </c:pt>
                <c:pt idx="536">
                  <c:v>8.8800000000000004E-2</c:v>
                </c:pt>
                <c:pt idx="537">
                  <c:v>8.8999999999999996E-2</c:v>
                </c:pt>
                <c:pt idx="538">
                  <c:v>8.9099999999999999E-2</c:v>
                </c:pt>
                <c:pt idx="539">
                  <c:v>8.9300000000000004E-2</c:v>
                </c:pt>
                <c:pt idx="540">
                  <c:v>8.9499999999999996E-2</c:v>
                </c:pt>
                <c:pt idx="541">
                  <c:v>8.9700000000000002E-2</c:v>
                </c:pt>
                <c:pt idx="542">
                  <c:v>8.9800000000000005E-2</c:v>
                </c:pt>
                <c:pt idx="543">
                  <c:v>0.09</c:v>
                </c:pt>
                <c:pt idx="544">
                  <c:v>9.01E-2</c:v>
                </c:pt>
                <c:pt idx="545">
                  <c:v>9.0300000000000005E-2</c:v>
                </c:pt>
                <c:pt idx="546">
                  <c:v>9.0399999999999994E-2</c:v>
                </c:pt>
                <c:pt idx="547">
                  <c:v>9.06E-2</c:v>
                </c:pt>
                <c:pt idx="548">
                  <c:v>9.0800000000000006E-2</c:v>
                </c:pt>
                <c:pt idx="549">
                  <c:v>9.0899999999999995E-2</c:v>
                </c:pt>
                <c:pt idx="550">
                  <c:v>9.11E-2</c:v>
                </c:pt>
                <c:pt idx="551">
                  <c:v>9.1300000000000006E-2</c:v>
                </c:pt>
                <c:pt idx="552">
                  <c:v>9.1499999999999998E-2</c:v>
                </c:pt>
                <c:pt idx="553">
                  <c:v>9.1600000000000001E-2</c:v>
                </c:pt>
                <c:pt idx="554">
                  <c:v>9.1800000000000007E-2</c:v>
                </c:pt>
                <c:pt idx="555">
                  <c:v>9.1999999999999998E-2</c:v>
                </c:pt>
                <c:pt idx="556">
                  <c:v>9.2200000000000004E-2</c:v>
                </c:pt>
                <c:pt idx="557">
                  <c:v>9.2399999999999996E-2</c:v>
                </c:pt>
                <c:pt idx="558">
                  <c:v>9.2600000000000002E-2</c:v>
                </c:pt>
                <c:pt idx="559">
                  <c:v>9.2899999999999996E-2</c:v>
                </c:pt>
                <c:pt idx="560">
                  <c:v>9.3100000000000002E-2</c:v>
                </c:pt>
                <c:pt idx="561">
                  <c:v>9.3399999999999997E-2</c:v>
                </c:pt>
                <c:pt idx="562">
                  <c:v>9.35E-2</c:v>
                </c:pt>
                <c:pt idx="563">
                  <c:v>9.3700000000000006E-2</c:v>
                </c:pt>
                <c:pt idx="564">
                  <c:v>9.3799999999999994E-2</c:v>
                </c:pt>
                <c:pt idx="565">
                  <c:v>9.3899999999999997E-2</c:v>
                </c:pt>
                <c:pt idx="566">
                  <c:v>9.4E-2</c:v>
                </c:pt>
                <c:pt idx="567">
                  <c:v>9.4100000000000003E-2</c:v>
                </c:pt>
                <c:pt idx="568">
                  <c:v>9.4200000000000006E-2</c:v>
                </c:pt>
                <c:pt idx="569">
                  <c:v>9.4299999999999995E-2</c:v>
                </c:pt>
                <c:pt idx="570">
                  <c:v>9.4500000000000001E-2</c:v>
                </c:pt>
                <c:pt idx="571">
                  <c:v>9.4600000000000004E-2</c:v>
                </c:pt>
                <c:pt idx="572">
                  <c:v>9.4700000000000006E-2</c:v>
                </c:pt>
                <c:pt idx="573">
                  <c:v>9.4899999999999998E-2</c:v>
                </c:pt>
                <c:pt idx="574">
                  <c:v>9.5000000000000001E-2</c:v>
                </c:pt>
                <c:pt idx="575">
                  <c:v>9.5200000000000007E-2</c:v>
                </c:pt>
                <c:pt idx="576">
                  <c:v>9.5299999999999996E-2</c:v>
                </c:pt>
                <c:pt idx="577">
                  <c:v>9.5500000000000002E-2</c:v>
                </c:pt>
                <c:pt idx="578">
                  <c:v>9.5600000000000004E-2</c:v>
                </c:pt>
                <c:pt idx="579">
                  <c:v>9.5799999999999996E-2</c:v>
                </c:pt>
                <c:pt idx="580">
                  <c:v>9.6000000000000002E-2</c:v>
                </c:pt>
                <c:pt idx="581">
                  <c:v>9.6199999999999994E-2</c:v>
                </c:pt>
                <c:pt idx="582">
                  <c:v>9.64E-2</c:v>
                </c:pt>
                <c:pt idx="583">
                  <c:v>9.6699999999999994E-2</c:v>
                </c:pt>
                <c:pt idx="584">
                  <c:v>9.69E-2</c:v>
                </c:pt>
                <c:pt idx="585">
                  <c:v>9.7100000000000006E-2</c:v>
                </c:pt>
                <c:pt idx="586">
                  <c:v>9.74E-2</c:v>
                </c:pt>
                <c:pt idx="587">
                  <c:v>9.7600000000000006E-2</c:v>
                </c:pt>
                <c:pt idx="588">
                  <c:v>9.7799999999999998E-2</c:v>
                </c:pt>
                <c:pt idx="589">
                  <c:v>9.7900000000000001E-2</c:v>
                </c:pt>
                <c:pt idx="590">
                  <c:v>9.8000000000000004E-2</c:v>
                </c:pt>
                <c:pt idx="591">
                  <c:v>9.8199999999999996E-2</c:v>
                </c:pt>
                <c:pt idx="592">
                  <c:v>9.8299999999999998E-2</c:v>
                </c:pt>
                <c:pt idx="593">
                  <c:v>9.8400000000000001E-2</c:v>
                </c:pt>
                <c:pt idx="594">
                  <c:v>9.8599999999999993E-2</c:v>
                </c:pt>
                <c:pt idx="595">
                  <c:v>9.8699999999999996E-2</c:v>
                </c:pt>
                <c:pt idx="596">
                  <c:v>9.8900000000000002E-2</c:v>
                </c:pt>
                <c:pt idx="597">
                  <c:v>9.9000000000000005E-2</c:v>
                </c:pt>
                <c:pt idx="598">
                  <c:v>9.9199999999999997E-2</c:v>
                </c:pt>
                <c:pt idx="599">
                  <c:v>9.9299999999999999E-2</c:v>
                </c:pt>
                <c:pt idx="600">
                  <c:v>9.9500000000000005E-2</c:v>
                </c:pt>
                <c:pt idx="601">
                  <c:v>9.9599999999999994E-2</c:v>
                </c:pt>
                <c:pt idx="602">
                  <c:v>9.98E-2</c:v>
                </c:pt>
                <c:pt idx="603">
                  <c:v>9.9900000000000003E-2</c:v>
                </c:pt>
                <c:pt idx="604">
                  <c:v>0.10009999999999999</c:v>
                </c:pt>
                <c:pt idx="605">
                  <c:v>0.1003</c:v>
                </c:pt>
                <c:pt idx="606">
                  <c:v>0.10050000000000001</c:v>
                </c:pt>
                <c:pt idx="607">
                  <c:v>0.10059999999999999</c:v>
                </c:pt>
                <c:pt idx="608">
                  <c:v>0.1008</c:v>
                </c:pt>
                <c:pt idx="609">
                  <c:v>0.10100000000000001</c:v>
                </c:pt>
                <c:pt idx="610">
                  <c:v>0.1012</c:v>
                </c:pt>
                <c:pt idx="611">
                  <c:v>0.1013</c:v>
                </c:pt>
                <c:pt idx="612">
                  <c:v>0.10150000000000001</c:v>
                </c:pt>
                <c:pt idx="613">
                  <c:v>0.1016</c:v>
                </c:pt>
                <c:pt idx="614">
                  <c:v>0.1018</c:v>
                </c:pt>
                <c:pt idx="615">
                  <c:v>0.1019</c:v>
                </c:pt>
                <c:pt idx="616">
                  <c:v>0.1021</c:v>
                </c:pt>
                <c:pt idx="617">
                  <c:v>0.1023</c:v>
                </c:pt>
                <c:pt idx="618">
                  <c:v>0.1024</c:v>
                </c:pt>
                <c:pt idx="619">
                  <c:v>0.1026</c:v>
                </c:pt>
                <c:pt idx="620">
                  <c:v>0.1028</c:v>
                </c:pt>
                <c:pt idx="621">
                  <c:v>0.10290000000000001</c:v>
                </c:pt>
                <c:pt idx="622">
                  <c:v>0.1031</c:v>
                </c:pt>
                <c:pt idx="623">
                  <c:v>0.1033</c:v>
                </c:pt>
                <c:pt idx="624">
                  <c:v>0.10349999999999999</c:v>
                </c:pt>
                <c:pt idx="625">
                  <c:v>0.1037</c:v>
                </c:pt>
                <c:pt idx="626">
                  <c:v>0.10390000000000001</c:v>
                </c:pt>
                <c:pt idx="627">
                  <c:v>0.1041</c:v>
                </c:pt>
                <c:pt idx="628">
                  <c:v>0.10440000000000001</c:v>
                </c:pt>
                <c:pt idx="629">
                  <c:v>0.1046</c:v>
                </c:pt>
                <c:pt idx="630">
                  <c:v>0.10489999999999999</c:v>
                </c:pt>
                <c:pt idx="631">
                  <c:v>0.105</c:v>
                </c:pt>
                <c:pt idx="632">
                  <c:v>0.1052</c:v>
                </c:pt>
                <c:pt idx="633">
                  <c:v>0.1053</c:v>
                </c:pt>
                <c:pt idx="634">
                  <c:v>0.10539999999999999</c:v>
                </c:pt>
                <c:pt idx="635">
                  <c:v>0.1055</c:v>
                </c:pt>
                <c:pt idx="636">
                  <c:v>0.1056</c:v>
                </c:pt>
                <c:pt idx="637">
                  <c:v>0.1057</c:v>
                </c:pt>
                <c:pt idx="638">
                  <c:v>0.10589999999999999</c:v>
                </c:pt>
                <c:pt idx="639">
                  <c:v>0.106</c:v>
                </c:pt>
                <c:pt idx="640">
                  <c:v>0.1061</c:v>
                </c:pt>
                <c:pt idx="641">
                  <c:v>0.1062</c:v>
                </c:pt>
                <c:pt idx="642">
                  <c:v>0.10639999999999999</c:v>
                </c:pt>
                <c:pt idx="643">
                  <c:v>0.1065</c:v>
                </c:pt>
                <c:pt idx="644">
                  <c:v>0.1067</c:v>
                </c:pt>
                <c:pt idx="645">
                  <c:v>0.10680000000000001</c:v>
                </c:pt>
                <c:pt idx="646">
                  <c:v>0.107</c:v>
                </c:pt>
                <c:pt idx="647">
                  <c:v>0.1071</c:v>
                </c:pt>
                <c:pt idx="648">
                  <c:v>0.10730000000000001</c:v>
                </c:pt>
                <c:pt idx="649">
                  <c:v>0.1075</c:v>
                </c:pt>
                <c:pt idx="650">
                  <c:v>0.1077</c:v>
                </c:pt>
                <c:pt idx="651">
                  <c:v>0.108</c:v>
                </c:pt>
                <c:pt idx="652">
                  <c:v>0.1082</c:v>
                </c:pt>
                <c:pt idx="653">
                  <c:v>0.1084</c:v>
                </c:pt>
                <c:pt idx="654">
                  <c:v>0.1086</c:v>
                </c:pt>
                <c:pt idx="655">
                  <c:v>0.1089</c:v>
                </c:pt>
                <c:pt idx="656">
                  <c:v>0.1091</c:v>
                </c:pt>
                <c:pt idx="657">
                  <c:v>0.10929999999999999</c:v>
                </c:pt>
                <c:pt idx="658">
                  <c:v>0.1094</c:v>
                </c:pt>
                <c:pt idx="659">
                  <c:v>0.1095</c:v>
                </c:pt>
                <c:pt idx="660">
                  <c:v>0.10970000000000001</c:v>
                </c:pt>
                <c:pt idx="661">
                  <c:v>0.10979999999999999</c:v>
                </c:pt>
                <c:pt idx="662">
                  <c:v>0.1099</c:v>
                </c:pt>
                <c:pt idx="663">
                  <c:v>0.1101</c:v>
                </c:pt>
                <c:pt idx="664">
                  <c:v>0.11020000000000001</c:v>
                </c:pt>
                <c:pt idx="665">
                  <c:v>0.1104</c:v>
                </c:pt>
                <c:pt idx="666">
                  <c:v>0.1105</c:v>
                </c:pt>
                <c:pt idx="667">
                  <c:v>0.11070000000000001</c:v>
                </c:pt>
                <c:pt idx="668">
                  <c:v>0.1108</c:v>
                </c:pt>
                <c:pt idx="669">
                  <c:v>0.111</c:v>
                </c:pt>
                <c:pt idx="670">
                  <c:v>0.1111</c:v>
                </c:pt>
                <c:pt idx="671">
                  <c:v>0.1113</c:v>
                </c:pt>
                <c:pt idx="672">
                  <c:v>0.1114</c:v>
                </c:pt>
                <c:pt idx="673">
                  <c:v>0.1116</c:v>
                </c:pt>
                <c:pt idx="674">
                  <c:v>0.1118</c:v>
                </c:pt>
                <c:pt idx="675">
                  <c:v>0.112</c:v>
                </c:pt>
                <c:pt idx="676">
                  <c:v>0.11210000000000001</c:v>
                </c:pt>
                <c:pt idx="677">
                  <c:v>0.1123</c:v>
                </c:pt>
                <c:pt idx="678">
                  <c:v>0.1125</c:v>
                </c:pt>
                <c:pt idx="679">
                  <c:v>0.11269999999999999</c:v>
                </c:pt>
                <c:pt idx="680">
                  <c:v>0.1128</c:v>
                </c:pt>
                <c:pt idx="681">
                  <c:v>0.113</c:v>
                </c:pt>
                <c:pt idx="682">
                  <c:v>0.11310000000000001</c:v>
                </c:pt>
                <c:pt idx="683">
                  <c:v>0.1133</c:v>
                </c:pt>
                <c:pt idx="684">
                  <c:v>0.1134</c:v>
                </c:pt>
                <c:pt idx="685">
                  <c:v>0.11360000000000001</c:v>
                </c:pt>
                <c:pt idx="686">
                  <c:v>0.1138</c:v>
                </c:pt>
                <c:pt idx="687">
                  <c:v>0.1139</c:v>
                </c:pt>
                <c:pt idx="688">
                  <c:v>0.11409999999999999</c:v>
                </c:pt>
                <c:pt idx="689">
                  <c:v>0.1143</c:v>
                </c:pt>
                <c:pt idx="690">
                  <c:v>0.1144</c:v>
                </c:pt>
                <c:pt idx="691">
                  <c:v>0.11459999999999999</c:v>
                </c:pt>
                <c:pt idx="692">
                  <c:v>0.1148</c:v>
                </c:pt>
                <c:pt idx="693">
                  <c:v>0.115</c:v>
                </c:pt>
                <c:pt idx="694">
                  <c:v>0.1152</c:v>
                </c:pt>
                <c:pt idx="695">
                  <c:v>0.1154</c:v>
                </c:pt>
                <c:pt idx="696">
                  <c:v>0.11559999999999999</c:v>
                </c:pt>
                <c:pt idx="697">
                  <c:v>0.1159</c:v>
                </c:pt>
                <c:pt idx="698">
                  <c:v>0.11609999999999999</c:v>
                </c:pt>
                <c:pt idx="699">
                  <c:v>0.1163</c:v>
                </c:pt>
                <c:pt idx="700">
                  <c:v>0.11650000000000001</c:v>
                </c:pt>
                <c:pt idx="701">
                  <c:v>0.1166</c:v>
                </c:pt>
                <c:pt idx="702">
                  <c:v>0.1168</c:v>
                </c:pt>
                <c:pt idx="703">
                  <c:v>0.1169</c:v>
                </c:pt>
                <c:pt idx="704">
                  <c:v>0.11700000000000001</c:v>
                </c:pt>
                <c:pt idx="705">
                  <c:v>0.1171</c:v>
                </c:pt>
                <c:pt idx="706">
                  <c:v>0.1172</c:v>
                </c:pt>
                <c:pt idx="707">
                  <c:v>0.1173</c:v>
                </c:pt>
                <c:pt idx="708">
                  <c:v>0.11749999999999999</c:v>
                </c:pt>
                <c:pt idx="709">
                  <c:v>0.1176</c:v>
                </c:pt>
                <c:pt idx="710">
                  <c:v>0.1177</c:v>
                </c:pt>
                <c:pt idx="711">
                  <c:v>0.1179</c:v>
                </c:pt>
                <c:pt idx="712">
                  <c:v>0.11799999999999999</c:v>
                </c:pt>
                <c:pt idx="713">
                  <c:v>0.1181</c:v>
                </c:pt>
                <c:pt idx="714">
                  <c:v>0.1183</c:v>
                </c:pt>
                <c:pt idx="715">
                  <c:v>0.11849999999999999</c:v>
                </c:pt>
                <c:pt idx="716">
                  <c:v>0.1186</c:v>
                </c:pt>
                <c:pt idx="717">
                  <c:v>0.1188</c:v>
                </c:pt>
                <c:pt idx="718">
                  <c:v>0.11899999999999999</c:v>
                </c:pt>
                <c:pt idx="719">
                  <c:v>0.1193</c:v>
                </c:pt>
                <c:pt idx="720">
                  <c:v>0.1195</c:v>
                </c:pt>
                <c:pt idx="721">
                  <c:v>0.1197</c:v>
                </c:pt>
                <c:pt idx="722">
                  <c:v>0.12</c:v>
                </c:pt>
                <c:pt idx="723">
                  <c:v>0.1202</c:v>
                </c:pt>
                <c:pt idx="724">
                  <c:v>0.12039999999999999</c:v>
                </c:pt>
                <c:pt idx="725">
                  <c:v>0.1206</c:v>
                </c:pt>
                <c:pt idx="726">
                  <c:v>0.1208</c:v>
                </c:pt>
                <c:pt idx="727">
                  <c:v>0.12089999999999999</c:v>
                </c:pt>
                <c:pt idx="728">
                  <c:v>0.121</c:v>
                </c:pt>
                <c:pt idx="729">
                  <c:v>0.1211</c:v>
                </c:pt>
                <c:pt idx="730">
                  <c:v>0.12130000000000001</c:v>
                </c:pt>
                <c:pt idx="731">
                  <c:v>0.12139999999999999</c:v>
                </c:pt>
                <c:pt idx="732">
                  <c:v>0.1215</c:v>
                </c:pt>
                <c:pt idx="733">
                  <c:v>0.1217</c:v>
                </c:pt>
                <c:pt idx="734">
                  <c:v>0.12189999999999999</c:v>
                </c:pt>
                <c:pt idx="735">
                  <c:v>0.122</c:v>
                </c:pt>
                <c:pt idx="736">
                  <c:v>0.1222</c:v>
                </c:pt>
                <c:pt idx="737">
                  <c:v>0.12230000000000001</c:v>
                </c:pt>
                <c:pt idx="738">
                  <c:v>0.1225</c:v>
                </c:pt>
                <c:pt idx="739">
                  <c:v>0.1226</c:v>
                </c:pt>
                <c:pt idx="740">
                  <c:v>0.12280000000000001</c:v>
                </c:pt>
                <c:pt idx="741">
                  <c:v>0.123</c:v>
                </c:pt>
                <c:pt idx="742">
                  <c:v>0.1231</c:v>
                </c:pt>
                <c:pt idx="743">
                  <c:v>0.12330000000000001</c:v>
                </c:pt>
                <c:pt idx="744">
                  <c:v>0.1235</c:v>
                </c:pt>
                <c:pt idx="745">
                  <c:v>0.1237</c:v>
                </c:pt>
                <c:pt idx="746">
                  <c:v>0.12379999999999999</c:v>
                </c:pt>
                <c:pt idx="747">
                  <c:v>0.124</c:v>
                </c:pt>
                <c:pt idx="748">
                  <c:v>0.1242</c:v>
                </c:pt>
                <c:pt idx="749">
                  <c:v>0.12429999999999999</c:v>
                </c:pt>
                <c:pt idx="750">
                  <c:v>0.1245</c:v>
                </c:pt>
                <c:pt idx="751">
                  <c:v>0.1246</c:v>
                </c:pt>
                <c:pt idx="752">
                  <c:v>0.12479999999999999</c:v>
                </c:pt>
                <c:pt idx="753">
                  <c:v>0.1249</c:v>
                </c:pt>
                <c:pt idx="754">
                  <c:v>0.12509999999999999</c:v>
                </c:pt>
                <c:pt idx="755">
                  <c:v>0.12529999999999999</c:v>
                </c:pt>
                <c:pt idx="756">
                  <c:v>0.12540000000000001</c:v>
                </c:pt>
                <c:pt idx="757">
                  <c:v>0.12559999999999999</c:v>
                </c:pt>
                <c:pt idx="758">
                  <c:v>0.1258</c:v>
                </c:pt>
                <c:pt idx="759">
                  <c:v>0.12590000000000001</c:v>
                </c:pt>
                <c:pt idx="760">
                  <c:v>0.12609999999999999</c:v>
                </c:pt>
                <c:pt idx="761">
                  <c:v>0.1263</c:v>
                </c:pt>
                <c:pt idx="762">
                  <c:v>0.1265</c:v>
                </c:pt>
                <c:pt idx="763">
                  <c:v>0.12670000000000001</c:v>
                </c:pt>
                <c:pt idx="764">
                  <c:v>0.12690000000000001</c:v>
                </c:pt>
                <c:pt idx="765">
                  <c:v>0.12709999999999999</c:v>
                </c:pt>
                <c:pt idx="766">
                  <c:v>0.12740000000000001</c:v>
                </c:pt>
                <c:pt idx="767">
                  <c:v>0.12770000000000001</c:v>
                </c:pt>
                <c:pt idx="768">
                  <c:v>0.12790000000000001</c:v>
                </c:pt>
                <c:pt idx="769">
                  <c:v>0.128</c:v>
                </c:pt>
                <c:pt idx="770">
                  <c:v>0.12820000000000001</c:v>
                </c:pt>
                <c:pt idx="771">
                  <c:v>0.1283</c:v>
                </c:pt>
                <c:pt idx="772">
                  <c:v>0.12839999999999999</c:v>
                </c:pt>
                <c:pt idx="773">
                  <c:v>0.1285</c:v>
                </c:pt>
                <c:pt idx="774">
                  <c:v>0.12859999999999999</c:v>
                </c:pt>
                <c:pt idx="775">
                  <c:v>0.12870000000000001</c:v>
                </c:pt>
                <c:pt idx="776">
                  <c:v>0.1288</c:v>
                </c:pt>
                <c:pt idx="777">
                  <c:v>0.129</c:v>
                </c:pt>
                <c:pt idx="778">
                  <c:v>0.12909999999999999</c:v>
                </c:pt>
                <c:pt idx="779">
                  <c:v>0.12920000000000001</c:v>
                </c:pt>
                <c:pt idx="780">
                  <c:v>0.12939999999999999</c:v>
                </c:pt>
                <c:pt idx="781">
                  <c:v>0.1295</c:v>
                </c:pt>
                <c:pt idx="782">
                  <c:v>0.12959999999999999</c:v>
                </c:pt>
                <c:pt idx="783">
                  <c:v>0.1298</c:v>
                </c:pt>
                <c:pt idx="784">
                  <c:v>0.13</c:v>
                </c:pt>
                <c:pt idx="785">
                  <c:v>0.13009999999999999</c:v>
                </c:pt>
                <c:pt idx="786">
                  <c:v>0.1303</c:v>
                </c:pt>
                <c:pt idx="787">
                  <c:v>0.1305</c:v>
                </c:pt>
                <c:pt idx="788">
                  <c:v>0.13070000000000001</c:v>
                </c:pt>
                <c:pt idx="789">
                  <c:v>0.13089999999999999</c:v>
                </c:pt>
                <c:pt idx="790">
                  <c:v>0.13120000000000001</c:v>
                </c:pt>
                <c:pt idx="791">
                  <c:v>0.13139999999999999</c:v>
                </c:pt>
                <c:pt idx="792">
                  <c:v>0.13170000000000001</c:v>
                </c:pt>
                <c:pt idx="793">
                  <c:v>0.13189999999999999</c:v>
                </c:pt>
                <c:pt idx="794">
                  <c:v>0.1321</c:v>
                </c:pt>
                <c:pt idx="795">
                  <c:v>0.1323</c:v>
                </c:pt>
                <c:pt idx="796">
                  <c:v>0.13239999999999999</c:v>
                </c:pt>
                <c:pt idx="797">
                  <c:v>0.1326</c:v>
                </c:pt>
                <c:pt idx="798">
                  <c:v>0.13270000000000001</c:v>
                </c:pt>
                <c:pt idx="799">
                  <c:v>0.1328</c:v>
                </c:pt>
                <c:pt idx="800">
                  <c:v>0.13289999999999999</c:v>
                </c:pt>
                <c:pt idx="801">
                  <c:v>0.13300000000000001</c:v>
                </c:pt>
                <c:pt idx="802">
                  <c:v>0.13320000000000001</c:v>
                </c:pt>
                <c:pt idx="803">
                  <c:v>0.1333</c:v>
                </c:pt>
                <c:pt idx="804">
                  <c:v>0.13350000000000001</c:v>
                </c:pt>
                <c:pt idx="805">
                  <c:v>0.13370000000000001</c:v>
                </c:pt>
                <c:pt idx="806">
                  <c:v>0.1338</c:v>
                </c:pt>
                <c:pt idx="807">
                  <c:v>0.13400000000000001</c:v>
                </c:pt>
                <c:pt idx="808">
                  <c:v>0.1341</c:v>
                </c:pt>
                <c:pt idx="809">
                  <c:v>0.1343</c:v>
                </c:pt>
                <c:pt idx="810">
                  <c:v>0.13450000000000001</c:v>
                </c:pt>
                <c:pt idx="811">
                  <c:v>0.1346</c:v>
                </c:pt>
                <c:pt idx="812">
                  <c:v>0.1348</c:v>
                </c:pt>
                <c:pt idx="813">
                  <c:v>0.13500000000000001</c:v>
                </c:pt>
                <c:pt idx="814">
                  <c:v>0.13519999999999999</c:v>
                </c:pt>
                <c:pt idx="815">
                  <c:v>0.1353</c:v>
                </c:pt>
                <c:pt idx="816">
                  <c:v>0.13550000000000001</c:v>
                </c:pt>
                <c:pt idx="817">
                  <c:v>0.13569999999999999</c:v>
                </c:pt>
                <c:pt idx="818">
                  <c:v>0.1358</c:v>
                </c:pt>
                <c:pt idx="819">
                  <c:v>0.13600000000000001</c:v>
                </c:pt>
                <c:pt idx="820">
                  <c:v>0.1361</c:v>
                </c:pt>
                <c:pt idx="821">
                  <c:v>0.1363</c:v>
                </c:pt>
                <c:pt idx="822">
                  <c:v>0.13639999999999999</c:v>
                </c:pt>
                <c:pt idx="823">
                  <c:v>0.1366</c:v>
                </c:pt>
                <c:pt idx="824">
                  <c:v>0.1368</c:v>
                </c:pt>
                <c:pt idx="825">
                  <c:v>0.13689999999999999</c:v>
                </c:pt>
                <c:pt idx="826">
                  <c:v>0.1371</c:v>
                </c:pt>
                <c:pt idx="827">
                  <c:v>0.13730000000000001</c:v>
                </c:pt>
                <c:pt idx="828">
                  <c:v>0.13750000000000001</c:v>
                </c:pt>
                <c:pt idx="829">
                  <c:v>0.1376</c:v>
                </c:pt>
                <c:pt idx="830">
                  <c:v>0.13780000000000001</c:v>
                </c:pt>
                <c:pt idx="831">
                  <c:v>0.13800000000000001</c:v>
                </c:pt>
                <c:pt idx="832">
                  <c:v>0.13819999999999999</c:v>
                </c:pt>
                <c:pt idx="833">
                  <c:v>0.1384</c:v>
                </c:pt>
                <c:pt idx="834">
                  <c:v>0.1386</c:v>
                </c:pt>
                <c:pt idx="835">
                  <c:v>0.1389</c:v>
                </c:pt>
                <c:pt idx="836">
                  <c:v>0.1391</c:v>
                </c:pt>
                <c:pt idx="837">
                  <c:v>0.13930000000000001</c:v>
                </c:pt>
                <c:pt idx="838">
                  <c:v>0.13950000000000001</c:v>
                </c:pt>
                <c:pt idx="839">
                  <c:v>0.1396</c:v>
                </c:pt>
                <c:pt idx="840">
                  <c:v>0.13969999999999999</c:v>
                </c:pt>
                <c:pt idx="841">
                  <c:v>0.1399</c:v>
                </c:pt>
                <c:pt idx="842">
                  <c:v>0.14000000000000001</c:v>
                </c:pt>
                <c:pt idx="843">
                  <c:v>0.1401</c:v>
                </c:pt>
                <c:pt idx="844">
                  <c:v>0.14019999999999999</c:v>
                </c:pt>
                <c:pt idx="845">
                  <c:v>0.14030000000000001</c:v>
                </c:pt>
                <c:pt idx="846">
                  <c:v>0.14050000000000001</c:v>
                </c:pt>
                <c:pt idx="847">
                  <c:v>0.1406</c:v>
                </c:pt>
                <c:pt idx="848">
                  <c:v>0.14069999999999999</c:v>
                </c:pt>
                <c:pt idx="849">
                  <c:v>0.1409</c:v>
                </c:pt>
                <c:pt idx="850">
                  <c:v>0.14099999999999999</c:v>
                </c:pt>
                <c:pt idx="851">
                  <c:v>0.14119999999999999</c:v>
                </c:pt>
                <c:pt idx="852">
                  <c:v>0.14130000000000001</c:v>
                </c:pt>
                <c:pt idx="853">
                  <c:v>0.14149999999999999</c:v>
                </c:pt>
                <c:pt idx="854">
                  <c:v>0.14169999999999999</c:v>
                </c:pt>
                <c:pt idx="855">
                  <c:v>0.14180000000000001</c:v>
                </c:pt>
                <c:pt idx="856">
                  <c:v>0.1421</c:v>
                </c:pt>
                <c:pt idx="857">
                  <c:v>0.14230000000000001</c:v>
                </c:pt>
                <c:pt idx="858">
                  <c:v>0.14249999999999999</c:v>
                </c:pt>
                <c:pt idx="859">
                  <c:v>0.14269999999999999</c:v>
                </c:pt>
                <c:pt idx="860">
                  <c:v>0.14299999999999999</c:v>
                </c:pt>
                <c:pt idx="861">
                  <c:v>0.14319999999999999</c:v>
                </c:pt>
                <c:pt idx="862">
                  <c:v>0.1434</c:v>
                </c:pt>
                <c:pt idx="863">
                  <c:v>0.14360000000000001</c:v>
                </c:pt>
                <c:pt idx="864">
                  <c:v>0.14369999999999999</c:v>
                </c:pt>
                <c:pt idx="865">
                  <c:v>0.1439</c:v>
                </c:pt>
                <c:pt idx="866">
                  <c:v>0.14399999999999999</c:v>
                </c:pt>
                <c:pt idx="867">
                  <c:v>0.14410000000000001</c:v>
                </c:pt>
                <c:pt idx="868">
                  <c:v>0.14430000000000001</c:v>
                </c:pt>
                <c:pt idx="869">
                  <c:v>0.1444</c:v>
                </c:pt>
                <c:pt idx="870">
                  <c:v>0.14460000000000001</c:v>
                </c:pt>
                <c:pt idx="871">
                  <c:v>0.1447</c:v>
                </c:pt>
                <c:pt idx="872">
                  <c:v>0.1449</c:v>
                </c:pt>
                <c:pt idx="873">
                  <c:v>0.14499999999999999</c:v>
                </c:pt>
                <c:pt idx="874">
                  <c:v>0.1452</c:v>
                </c:pt>
                <c:pt idx="875">
                  <c:v>0.14530000000000001</c:v>
                </c:pt>
                <c:pt idx="876">
                  <c:v>0.14549999999999999</c:v>
                </c:pt>
                <c:pt idx="877">
                  <c:v>0.14560000000000001</c:v>
                </c:pt>
                <c:pt idx="878">
                  <c:v>0.14580000000000001</c:v>
                </c:pt>
                <c:pt idx="879">
                  <c:v>0.14599999999999999</c:v>
                </c:pt>
                <c:pt idx="880">
                  <c:v>0.14610000000000001</c:v>
                </c:pt>
                <c:pt idx="881">
                  <c:v>0.14630000000000001</c:v>
                </c:pt>
                <c:pt idx="882">
                  <c:v>0.14649999999999999</c:v>
                </c:pt>
                <c:pt idx="883">
                  <c:v>0.1467</c:v>
                </c:pt>
                <c:pt idx="884">
                  <c:v>0.14680000000000001</c:v>
                </c:pt>
                <c:pt idx="885">
                  <c:v>0.14699999999999999</c:v>
                </c:pt>
                <c:pt idx="886">
                  <c:v>0.1472</c:v>
                </c:pt>
                <c:pt idx="887">
                  <c:v>0.14729999999999999</c:v>
                </c:pt>
                <c:pt idx="888">
                  <c:v>0.14749999999999999</c:v>
                </c:pt>
                <c:pt idx="889">
                  <c:v>0.14760000000000001</c:v>
                </c:pt>
                <c:pt idx="890">
                  <c:v>0.14779999999999999</c:v>
                </c:pt>
                <c:pt idx="891">
                  <c:v>0.1479</c:v>
                </c:pt>
                <c:pt idx="892">
                  <c:v>0.14810000000000001</c:v>
                </c:pt>
                <c:pt idx="893">
                  <c:v>0.1482</c:v>
                </c:pt>
                <c:pt idx="894">
                  <c:v>0.1484</c:v>
                </c:pt>
                <c:pt idx="895">
                  <c:v>0.14860000000000001</c:v>
                </c:pt>
                <c:pt idx="896">
                  <c:v>0.14879999999999999</c:v>
                </c:pt>
                <c:pt idx="897">
                  <c:v>0.1489</c:v>
                </c:pt>
                <c:pt idx="898">
                  <c:v>0.14910000000000001</c:v>
                </c:pt>
                <c:pt idx="899">
                  <c:v>0.14929999999999999</c:v>
                </c:pt>
                <c:pt idx="900">
                  <c:v>0.14949999999999999</c:v>
                </c:pt>
                <c:pt idx="901">
                  <c:v>0.1497</c:v>
                </c:pt>
                <c:pt idx="902">
                  <c:v>0.14990000000000001</c:v>
                </c:pt>
                <c:pt idx="903">
                  <c:v>0.15010000000000001</c:v>
                </c:pt>
                <c:pt idx="904">
                  <c:v>0.15040000000000001</c:v>
                </c:pt>
                <c:pt idx="905">
                  <c:v>0.1507</c:v>
                </c:pt>
                <c:pt idx="906">
                  <c:v>0.15090000000000001</c:v>
                </c:pt>
                <c:pt idx="907">
                  <c:v>0.15110000000000001</c:v>
                </c:pt>
                <c:pt idx="908">
                  <c:v>0.1512</c:v>
                </c:pt>
                <c:pt idx="909">
                  <c:v>0.15129999999999999</c:v>
                </c:pt>
                <c:pt idx="910">
                  <c:v>0.15140000000000001</c:v>
                </c:pt>
                <c:pt idx="911">
                  <c:v>0.1515</c:v>
                </c:pt>
                <c:pt idx="912">
                  <c:v>0.15160000000000001</c:v>
                </c:pt>
                <c:pt idx="913">
                  <c:v>0.1517</c:v>
                </c:pt>
                <c:pt idx="914">
                  <c:v>0.15179999999999999</c:v>
                </c:pt>
                <c:pt idx="915">
                  <c:v>0.152</c:v>
                </c:pt>
                <c:pt idx="916">
                  <c:v>0.15210000000000001</c:v>
                </c:pt>
                <c:pt idx="917">
                  <c:v>0.1522</c:v>
                </c:pt>
                <c:pt idx="918">
                  <c:v>0.15240000000000001</c:v>
                </c:pt>
                <c:pt idx="919">
                  <c:v>0.1525</c:v>
                </c:pt>
                <c:pt idx="920">
                  <c:v>0.15260000000000001</c:v>
                </c:pt>
                <c:pt idx="921">
                  <c:v>0.15279999999999999</c:v>
                </c:pt>
                <c:pt idx="922">
                  <c:v>0.153</c:v>
                </c:pt>
                <c:pt idx="923">
                  <c:v>0.15310000000000001</c:v>
                </c:pt>
                <c:pt idx="924">
                  <c:v>0.15329999999999999</c:v>
                </c:pt>
                <c:pt idx="925">
                  <c:v>0.1535</c:v>
                </c:pt>
                <c:pt idx="926">
                  <c:v>0.15379999999999999</c:v>
                </c:pt>
                <c:pt idx="927">
                  <c:v>0.154</c:v>
                </c:pt>
                <c:pt idx="928">
                  <c:v>0.1542</c:v>
                </c:pt>
                <c:pt idx="929">
                  <c:v>0.1545</c:v>
                </c:pt>
                <c:pt idx="930">
                  <c:v>0.1547</c:v>
                </c:pt>
                <c:pt idx="931">
                  <c:v>0.155</c:v>
                </c:pt>
                <c:pt idx="932">
                  <c:v>0.15509999999999999</c:v>
                </c:pt>
                <c:pt idx="933">
                  <c:v>0.15529999999999999</c:v>
                </c:pt>
                <c:pt idx="934">
                  <c:v>0.15540000000000001</c:v>
                </c:pt>
                <c:pt idx="935">
                  <c:v>0.1555</c:v>
                </c:pt>
                <c:pt idx="936">
                  <c:v>0.15559999999999999</c:v>
                </c:pt>
                <c:pt idx="937">
                  <c:v>0.15570000000000001</c:v>
                </c:pt>
                <c:pt idx="938">
                  <c:v>0.15590000000000001</c:v>
                </c:pt>
                <c:pt idx="939">
                  <c:v>0.156</c:v>
                </c:pt>
                <c:pt idx="940">
                  <c:v>0.15620000000000001</c:v>
                </c:pt>
                <c:pt idx="941">
                  <c:v>0.15640000000000001</c:v>
                </c:pt>
                <c:pt idx="942">
                  <c:v>0.1565</c:v>
                </c:pt>
                <c:pt idx="943">
                  <c:v>0.15670000000000001</c:v>
                </c:pt>
                <c:pt idx="944">
                  <c:v>0.15679999999999999</c:v>
                </c:pt>
                <c:pt idx="945">
                  <c:v>0.157</c:v>
                </c:pt>
                <c:pt idx="946">
                  <c:v>0.15709999999999999</c:v>
                </c:pt>
                <c:pt idx="947">
                  <c:v>0.1573</c:v>
                </c:pt>
                <c:pt idx="948">
                  <c:v>0.15740000000000001</c:v>
                </c:pt>
                <c:pt idx="949">
                  <c:v>0.15759999999999999</c:v>
                </c:pt>
                <c:pt idx="950">
                  <c:v>0.1578</c:v>
                </c:pt>
                <c:pt idx="951">
                  <c:v>0.158</c:v>
                </c:pt>
                <c:pt idx="952">
                  <c:v>0.15820000000000001</c:v>
                </c:pt>
                <c:pt idx="953">
                  <c:v>0.1583</c:v>
                </c:pt>
                <c:pt idx="954">
                  <c:v>0.1585</c:v>
                </c:pt>
                <c:pt idx="955">
                  <c:v>0.15870000000000001</c:v>
                </c:pt>
                <c:pt idx="956">
                  <c:v>0.1588</c:v>
                </c:pt>
                <c:pt idx="957">
                  <c:v>0.159</c:v>
                </c:pt>
                <c:pt idx="958">
                  <c:v>0.15909999999999999</c:v>
                </c:pt>
                <c:pt idx="959">
                  <c:v>0.1593</c:v>
                </c:pt>
                <c:pt idx="960">
                  <c:v>0.15939999999999999</c:v>
                </c:pt>
                <c:pt idx="961">
                  <c:v>0.15959999999999999</c:v>
                </c:pt>
                <c:pt idx="962">
                  <c:v>0.1598</c:v>
                </c:pt>
                <c:pt idx="963">
                  <c:v>0.15989999999999999</c:v>
                </c:pt>
                <c:pt idx="964">
                  <c:v>0.16009999999999999</c:v>
                </c:pt>
                <c:pt idx="965">
                  <c:v>0.1603</c:v>
                </c:pt>
                <c:pt idx="966">
                  <c:v>0.1605</c:v>
                </c:pt>
                <c:pt idx="967">
                  <c:v>0.16059999999999999</c:v>
                </c:pt>
                <c:pt idx="968">
                  <c:v>0.1608</c:v>
                </c:pt>
                <c:pt idx="969">
                  <c:v>0.161</c:v>
                </c:pt>
                <c:pt idx="970">
                  <c:v>0.16120000000000001</c:v>
                </c:pt>
                <c:pt idx="971">
                  <c:v>0.16139999999999999</c:v>
                </c:pt>
                <c:pt idx="972">
                  <c:v>0.16170000000000001</c:v>
                </c:pt>
                <c:pt idx="973">
                  <c:v>0.16189999999999999</c:v>
                </c:pt>
                <c:pt idx="974">
                  <c:v>0.16220000000000001</c:v>
                </c:pt>
                <c:pt idx="975">
                  <c:v>0.16239999999999999</c:v>
                </c:pt>
                <c:pt idx="976">
                  <c:v>0.16250000000000001</c:v>
                </c:pt>
                <c:pt idx="977">
                  <c:v>0.16259999999999999</c:v>
                </c:pt>
                <c:pt idx="978">
                  <c:v>0.16270000000000001</c:v>
                </c:pt>
                <c:pt idx="979">
                  <c:v>0.1628</c:v>
                </c:pt>
                <c:pt idx="980">
                  <c:v>0.16300000000000001</c:v>
                </c:pt>
                <c:pt idx="981">
                  <c:v>0.16309999999999999</c:v>
                </c:pt>
                <c:pt idx="982">
                  <c:v>0.16320000000000001</c:v>
                </c:pt>
                <c:pt idx="983">
                  <c:v>0.1633</c:v>
                </c:pt>
                <c:pt idx="984">
                  <c:v>0.16350000000000001</c:v>
                </c:pt>
                <c:pt idx="985">
                  <c:v>0.1636</c:v>
                </c:pt>
                <c:pt idx="986">
                  <c:v>0.16370000000000001</c:v>
                </c:pt>
                <c:pt idx="987">
                  <c:v>0.16389999999999999</c:v>
                </c:pt>
                <c:pt idx="988">
                  <c:v>0.16400000000000001</c:v>
                </c:pt>
                <c:pt idx="989">
                  <c:v>0.16420000000000001</c:v>
                </c:pt>
                <c:pt idx="990">
                  <c:v>0.1643</c:v>
                </c:pt>
                <c:pt idx="991">
                  <c:v>0.16450000000000001</c:v>
                </c:pt>
                <c:pt idx="992">
                  <c:v>0.16470000000000001</c:v>
                </c:pt>
                <c:pt idx="993">
                  <c:v>0.1648</c:v>
                </c:pt>
                <c:pt idx="994">
                  <c:v>0.1651</c:v>
                </c:pt>
                <c:pt idx="995">
                  <c:v>0.1653</c:v>
                </c:pt>
                <c:pt idx="996">
                  <c:v>0.16550000000000001</c:v>
                </c:pt>
                <c:pt idx="997">
                  <c:v>0.16569999999999999</c:v>
                </c:pt>
                <c:pt idx="998">
                  <c:v>0.16600000000000001</c:v>
                </c:pt>
                <c:pt idx="999">
                  <c:v>0.16619999999999999</c:v>
                </c:pt>
                <c:pt idx="1000">
                  <c:v>0.16639999999999999</c:v>
                </c:pt>
                <c:pt idx="1001">
                  <c:v>0.1666</c:v>
                </c:pt>
                <c:pt idx="1002">
                  <c:v>0.1668</c:v>
                </c:pt>
                <c:pt idx="1003">
                  <c:v>0.16689999999999999</c:v>
                </c:pt>
                <c:pt idx="1004">
                  <c:v>0.16700000000000001</c:v>
                </c:pt>
                <c:pt idx="1005">
                  <c:v>0.1671</c:v>
                </c:pt>
                <c:pt idx="1006">
                  <c:v>0.16719999999999999</c:v>
                </c:pt>
                <c:pt idx="1007">
                  <c:v>0.16739999999999999</c:v>
                </c:pt>
                <c:pt idx="1008">
                  <c:v>0.16750000000000001</c:v>
                </c:pt>
                <c:pt idx="1009">
                  <c:v>0.16769999999999999</c:v>
                </c:pt>
                <c:pt idx="1010">
                  <c:v>0.1678</c:v>
                </c:pt>
                <c:pt idx="1011">
                  <c:v>0.16800000000000001</c:v>
                </c:pt>
                <c:pt idx="1012">
                  <c:v>0.16819999999999999</c:v>
                </c:pt>
                <c:pt idx="1013">
                  <c:v>0.16830000000000001</c:v>
                </c:pt>
                <c:pt idx="1014">
                  <c:v>0.16850000000000001</c:v>
                </c:pt>
                <c:pt idx="1015">
                  <c:v>0.1686</c:v>
                </c:pt>
                <c:pt idx="1016">
                  <c:v>0.16880000000000001</c:v>
                </c:pt>
                <c:pt idx="1017">
                  <c:v>0.16900000000000001</c:v>
                </c:pt>
                <c:pt idx="1018">
                  <c:v>0.1691</c:v>
                </c:pt>
                <c:pt idx="1019">
                  <c:v>0.16930000000000001</c:v>
                </c:pt>
                <c:pt idx="1020">
                  <c:v>0.16950000000000001</c:v>
                </c:pt>
                <c:pt idx="1021">
                  <c:v>0.16969999999999999</c:v>
                </c:pt>
                <c:pt idx="1022">
                  <c:v>0.16980000000000001</c:v>
                </c:pt>
                <c:pt idx="1023">
                  <c:v>0.17</c:v>
                </c:pt>
                <c:pt idx="1024">
                  <c:v>0.17019999999999999</c:v>
                </c:pt>
                <c:pt idx="1025">
                  <c:v>0.17030000000000001</c:v>
                </c:pt>
                <c:pt idx="1026">
                  <c:v>0.17050000000000001</c:v>
                </c:pt>
                <c:pt idx="1027">
                  <c:v>0.1706</c:v>
                </c:pt>
                <c:pt idx="1028">
                  <c:v>0.17080000000000001</c:v>
                </c:pt>
                <c:pt idx="1029">
                  <c:v>0.1709</c:v>
                </c:pt>
                <c:pt idx="1030">
                  <c:v>0.1711</c:v>
                </c:pt>
                <c:pt idx="1031">
                  <c:v>0.17130000000000001</c:v>
                </c:pt>
                <c:pt idx="1032">
                  <c:v>0.1714</c:v>
                </c:pt>
                <c:pt idx="1033">
                  <c:v>0.1716</c:v>
                </c:pt>
                <c:pt idx="1034">
                  <c:v>0.17180000000000001</c:v>
                </c:pt>
                <c:pt idx="1035">
                  <c:v>0.1719</c:v>
                </c:pt>
                <c:pt idx="1036">
                  <c:v>0.1721</c:v>
                </c:pt>
                <c:pt idx="1037">
                  <c:v>0.17230000000000001</c:v>
                </c:pt>
                <c:pt idx="1038">
                  <c:v>0.17249999999999999</c:v>
                </c:pt>
                <c:pt idx="1039">
                  <c:v>0.17269999999999999</c:v>
                </c:pt>
                <c:pt idx="1040">
                  <c:v>0.1729</c:v>
                </c:pt>
                <c:pt idx="1041">
                  <c:v>0.17319999999999999</c:v>
                </c:pt>
                <c:pt idx="1042">
                  <c:v>0.1734</c:v>
                </c:pt>
                <c:pt idx="1043">
                  <c:v>0.17369999999999999</c:v>
                </c:pt>
                <c:pt idx="1044">
                  <c:v>0.17380000000000001</c:v>
                </c:pt>
                <c:pt idx="1045">
                  <c:v>0.17399999999999999</c:v>
                </c:pt>
                <c:pt idx="1046">
                  <c:v>0.1741</c:v>
                </c:pt>
                <c:pt idx="1047">
                  <c:v>0.17419999999999999</c:v>
                </c:pt>
                <c:pt idx="1048">
                  <c:v>0.17430000000000001</c:v>
                </c:pt>
                <c:pt idx="1049">
                  <c:v>0.1744</c:v>
                </c:pt>
                <c:pt idx="1050">
                  <c:v>0.17460000000000001</c:v>
                </c:pt>
                <c:pt idx="1051">
                  <c:v>0.17469999999999999</c:v>
                </c:pt>
                <c:pt idx="1052">
                  <c:v>0.17480000000000001</c:v>
                </c:pt>
                <c:pt idx="1053">
                  <c:v>0.1749</c:v>
                </c:pt>
                <c:pt idx="1054">
                  <c:v>0.17510000000000001</c:v>
                </c:pt>
                <c:pt idx="1055">
                  <c:v>0.17519999999999999</c:v>
                </c:pt>
                <c:pt idx="1056">
                  <c:v>0.17530000000000001</c:v>
                </c:pt>
                <c:pt idx="1057">
                  <c:v>0.17549999999999999</c:v>
                </c:pt>
                <c:pt idx="1058">
                  <c:v>0.17560000000000001</c:v>
                </c:pt>
                <c:pt idx="1059">
                  <c:v>0.17580000000000001</c:v>
                </c:pt>
                <c:pt idx="1060">
                  <c:v>0.17599999999999999</c:v>
                </c:pt>
                <c:pt idx="1061">
                  <c:v>0.1762</c:v>
                </c:pt>
                <c:pt idx="1062">
                  <c:v>0.17630000000000001</c:v>
                </c:pt>
                <c:pt idx="1063">
                  <c:v>0.17660000000000001</c:v>
                </c:pt>
                <c:pt idx="1064">
                  <c:v>0.17680000000000001</c:v>
                </c:pt>
                <c:pt idx="1065">
                  <c:v>0.17699999999999999</c:v>
                </c:pt>
                <c:pt idx="1066">
                  <c:v>0.1772</c:v>
                </c:pt>
                <c:pt idx="1067">
                  <c:v>0.17749999999999999</c:v>
                </c:pt>
                <c:pt idx="1068">
                  <c:v>0.1777</c:v>
                </c:pt>
                <c:pt idx="1069">
                  <c:v>0.1779</c:v>
                </c:pt>
                <c:pt idx="1070">
                  <c:v>0.17810000000000001</c:v>
                </c:pt>
                <c:pt idx="1071">
                  <c:v>0.1782</c:v>
                </c:pt>
                <c:pt idx="1072">
                  <c:v>0.17829999999999999</c:v>
                </c:pt>
                <c:pt idx="1073">
                  <c:v>0.17849999999999999</c:v>
                </c:pt>
                <c:pt idx="1074">
                  <c:v>0.17860000000000001</c:v>
                </c:pt>
                <c:pt idx="1075">
                  <c:v>0.1787</c:v>
                </c:pt>
                <c:pt idx="1076">
                  <c:v>0.1789</c:v>
                </c:pt>
                <c:pt idx="1077">
                  <c:v>0.17899999999999999</c:v>
                </c:pt>
                <c:pt idx="1078">
                  <c:v>0.1792</c:v>
                </c:pt>
                <c:pt idx="1079">
                  <c:v>0.1794</c:v>
                </c:pt>
                <c:pt idx="1080">
                  <c:v>0.17949999999999999</c:v>
                </c:pt>
                <c:pt idx="1081">
                  <c:v>0.1797</c:v>
                </c:pt>
                <c:pt idx="1082">
                  <c:v>0.17979999999999999</c:v>
                </c:pt>
                <c:pt idx="1083">
                  <c:v>0.18</c:v>
                </c:pt>
                <c:pt idx="1084">
                  <c:v>0.18010000000000001</c:v>
                </c:pt>
                <c:pt idx="1085">
                  <c:v>0.18029999999999999</c:v>
                </c:pt>
                <c:pt idx="1086">
                  <c:v>0.18049999999999999</c:v>
                </c:pt>
                <c:pt idx="1087">
                  <c:v>0.18060000000000001</c:v>
                </c:pt>
                <c:pt idx="1088">
                  <c:v>0.18079999999999999</c:v>
                </c:pt>
                <c:pt idx="1089">
                  <c:v>0.18099999999999999</c:v>
                </c:pt>
                <c:pt idx="1090">
                  <c:v>0.1812</c:v>
                </c:pt>
                <c:pt idx="1091">
                  <c:v>0.18129999999999999</c:v>
                </c:pt>
                <c:pt idx="1092">
                  <c:v>0.18149999999999999</c:v>
                </c:pt>
                <c:pt idx="1093">
                  <c:v>0.1817</c:v>
                </c:pt>
                <c:pt idx="1094">
                  <c:v>0.18179999999999999</c:v>
                </c:pt>
                <c:pt idx="1095">
                  <c:v>0.182</c:v>
                </c:pt>
                <c:pt idx="1096">
                  <c:v>0.18210000000000001</c:v>
                </c:pt>
                <c:pt idx="1097">
                  <c:v>0.18229999999999999</c:v>
                </c:pt>
                <c:pt idx="1098">
                  <c:v>0.18240000000000001</c:v>
                </c:pt>
                <c:pt idx="1099">
                  <c:v>0.18260000000000001</c:v>
                </c:pt>
                <c:pt idx="1100">
                  <c:v>0.18279999999999999</c:v>
                </c:pt>
                <c:pt idx="1101">
                  <c:v>0.18290000000000001</c:v>
                </c:pt>
                <c:pt idx="1102">
                  <c:v>0.18310000000000001</c:v>
                </c:pt>
                <c:pt idx="1103">
                  <c:v>0.18329999999999999</c:v>
                </c:pt>
                <c:pt idx="1104">
                  <c:v>0.18340000000000001</c:v>
                </c:pt>
                <c:pt idx="1105">
                  <c:v>0.18360000000000001</c:v>
                </c:pt>
                <c:pt idx="1106">
                  <c:v>0.18379999999999999</c:v>
                </c:pt>
                <c:pt idx="1107">
                  <c:v>0.184</c:v>
                </c:pt>
                <c:pt idx="1108">
                  <c:v>0.1842</c:v>
                </c:pt>
                <c:pt idx="1109">
                  <c:v>0.18440000000000001</c:v>
                </c:pt>
                <c:pt idx="1110">
                  <c:v>0.18459999999999999</c:v>
                </c:pt>
                <c:pt idx="1111">
                  <c:v>0.18490000000000001</c:v>
                </c:pt>
                <c:pt idx="1112">
                  <c:v>0.18509999999999999</c:v>
                </c:pt>
                <c:pt idx="1113">
                  <c:v>0.18529999999999999</c:v>
                </c:pt>
                <c:pt idx="1114">
                  <c:v>0.1855</c:v>
                </c:pt>
                <c:pt idx="1115">
                  <c:v>0.18559999999999999</c:v>
                </c:pt>
                <c:pt idx="1116">
                  <c:v>0.1857</c:v>
                </c:pt>
                <c:pt idx="1117">
                  <c:v>0.18579999999999999</c:v>
                </c:pt>
                <c:pt idx="1118">
                  <c:v>0.18590000000000001</c:v>
                </c:pt>
                <c:pt idx="1119">
                  <c:v>0.18609999999999999</c:v>
                </c:pt>
                <c:pt idx="1120">
                  <c:v>0.1862</c:v>
                </c:pt>
                <c:pt idx="1121">
                  <c:v>0.18629999999999999</c:v>
                </c:pt>
                <c:pt idx="1122">
                  <c:v>0.18640000000000001</c:v>
                </c:pt>
                <c:pt idx="1123">
                  <c:v>0.18659999999999999</c:v>
                </c:pt>
                <c:pt idx="1124">
                  <c:v>0.1867</c:v>
                </c:pt>
                <c:pt idx="1125">
                  <c:v>0.18679999999999999</c:v>
                </c:pt>
                <c:pt idx="1126">
                  <c:v>0.187</c:v>
                </c:pt>
                <c:pt idx="1127">
                  <c:v>0.18709999999999999</c:v>
                </c:pt>
                <c:pt idx="1128">
                  <c:v>0.18729999999999999</c:v>
                </c:pt>
                <c:pt idx="1129">
                  <c:v>0.1875</c:v>
                </c:pt>
                <c:pt idx="1130">
                  <c:v>0.18770000000000001</c:v>
                </c:pt>
                <c:pt idx="1131">
                  <c:v>0.18790000000000001</c:v>
                </c:pt>
                <c:pt idx="1132">
                  <c:v>0.18809999999999999</c:v>
                </c:pt>
                <c:pt idx="1133">
                  <c:v>0.1883</c:v>
                </c:pt>
                <c:pt idx="1134">
                  <c:v>0.18859999999999999</c:v>
                </c:pt>
                <c:pt idx="1135">
                  <c:v>0.1888</c:v>
                </c:pt>
                <c:pt idx="1136">
                  <c:v>0.189</c:v>
                </c:pt>
                <c:pt idx="1137">
                  <c:v>0.18920000000000001</c:v>
                </c:pt>
                <c:pt idx="1138">
                  <c:v>0.18940000000000001</c:v>
                </c:pt>
                <c:pt idx="1139">
                  <c:v>0.18959999999999999</c:v>
                </c:pt>
                <c:pt idx="1140">
                  <c:v>0.18970000000000001</c:v>
                </c:pt>
                <c:pt idx="1141">
                  <c:v>0.18990000000000001</c:v>
                </c:pt>
                <c:pt idx="1142">
                  <c:v>0.19</c:v>
                </c:pt>
                <c:pt idx="1143">
                  <c:v>0.19009999999999999</c:v>
                </c:pt>
                <c:pt idx="1144">
                  <c:v>0.19020000000000001</c:v>
                </c:pt>
                <c:pt idx="1145">
                  <c:v>0.19040000000000001</c:v>
                </c:pt>
                <c:pt idx="1146">
                  <c:v>0.1905</c:v>
                </c:pt>
                <c:pt idx="1147">
                  <c:v>0.19070000000000001</c:v>
                </c:pt>
                <c:pt idx="1148">
                  <c:v>0.1908</c:v>
                </c:pt>
                <c:pt idx="1149">
                  <c:v>0.191</c:v>
                </c:pt>
                <c:pt idx="1150">
                  <c:v>0.19120000000000001</c:v>
                </c:pt>
                <c:pt idx="1151">
                  <c:v>0.1913</c:v>
                </c:pt>
                <c:pt idx="1152">
                  <c:v>0.1915</c:v>
                </c:pt>
                <c:pt idx="1153">
                  <c:v>0.19159999999999999</c:v>
                </c:pt>
                <c:pt idx="1154">
                  <c:v>0.1918</c:v>
                </c:pt>
                <c:pt idx="1155">
                  <c:v>0.19189999999999999</c:v>
                </c:pt>
                <c:pt idx="1156">
                  <c:v>0.19209999999999999</c:v>
                </c:pt>
                <c:pt idx="1157">
                  <c:v>0.1923</c:v>
                </c:pt>
                <c:pt idx="1158">
                  <c:v>0.1925</c:v>
                </c:pt>
                <c:pt idx="1159">
                  <c:v>0.19270000000000001</c:v>
                </c:pt>
                <c:pt idx="1160">
                  <c:v>0.1928</c:v>
                </c:pt>
                <c:pt idx="1161">
                  <c:v>0.193</c:v>
                </c:pt>
                <c:pt idx="1162">
                  <c:v>0.19320000000000001</c:v>
                </c:pt>
                <c:pt idx="1163">
                  <c:v>0.1933</c:v>
                </c:pt>
                <c:pt idx="1164">
                  <c:v>0.19350000000000001</c:v>
                </c:pt>
                <c:pt idx="1165">
                  <c:v>0.19359999999999999</c:v>
                </c:pt>
                <c:pt idx="1166">
                  <c:v>0.1938</c:v>
                </c:pt>
                <c:pt idx="1167">
                  <c:v>0.19389999999999999</c:v>
                </c:pt>
                <c:pt idx="1168">
                  <c:v>0.19409999999999999</c:v>
                </c:pt>
                <c:pt idx="1169">
                  <c:v>0.1943</c:v>
                </c:pt>
                <c:pt idx="1170">
                  <c:v>0.19439999999999999</c:v>
                </c:pt>
                <c:pt idx="1171">
                  <c:v>0.1946</c:v>
                </c:pt>
                <c:pt idx="1172">
                  <c:v>0.1948</c:v>
                </c:pt>
                <c:pt idx="1173">
                  <c:v>0.19500000000000001</c:v>
                </c:pt>
                <c:pt idx="1174">
                  <c:v>0.1951</c:v>
                </c:pt>
                <c:pt idx="1175">
                  <c:v>0.1953</c:v>
                </c:pt>
                <c:pt idx="1176">
                  <c:v>0.19550000000000001</c:v>
                </c:pt>
                <c:pt idx="1177">
                  <c:v>0.19570000000000001</c:v>
                </c:pt>
                <c:pt idx="1178">
                  <c:v>0.19600000000000001</c:v>
                </c:pt>
                <c:pt idx="1179">
                  <c:v>0.19620000000000001</c:v>
                </c:pt>
                <c:pt idx="1180">
                  <c:v>0.19650000000000001</c:v>
                </c:pt>
                <c:pt idx="1181">
                  <c:v>0.19670000000000001</c:v>
                </c:pt>
                <c:pt idx="1182">
                  <c:v>0.19689999999999999</c:v>
                </c:pt>
                <c:pt idx="1183">
                  <c:v>0.19700000000000001</c:v>
                </c:pt>
                <c:pt idx="1184">
                  <c:v>0.1971</c:v>
                </c:pt>
                <c:pt idx="1185">
                  <c:v>0.19719999999999999</c:v>
                </c:pt>
                <c:pt idx="1186">
                  <c:v>0.1973</c:v>
                </c:pt>
                <c:pt idx="1187">
                  <c:v>0.19739999999999999</c:v>
                </c:pt>
                <c:pt idx="1188">
                  <c:v>0.19750000000000001</c:v>
                </c:pt>
                <c:pt idx="1189">
                  <c:v>0.19769999999999999</c:v>
                </c:pt>
                <c:pt idx="1190">
                  <c:v>0.1978</c:v>
                </c:pt>
                <c:pt idx="1191">
                  <c:v>0.19789999999999999</c:v>
                </c:pt>
                <c:pt idx="1192">
                  <c:v>0.1981</c:v>
                </c:pt>
                <c:pt idx="1193">
                  <c:v>0.19819999999999999</c:v>
                </c:pt>
                <c:pt idx="1194">
                  <c:v>0.1983</c:v>
                </c:pt>
                <c:pt idx="1195">
                  <c:v>0.19850000000000001</c:v>
                </c:pt>
                <c:pt idx="1196">
                  <c:v>0.1986</c:v>
                </c:pt>
                <c:pt idx="1197">
                  <c:v>0.1988</c:v>
                </c:pt>
                <c:pt idx="1198">
                  <c:v>0.19900000000000001</c:v>
                </c:pt>
                <c:pt idx="1199">
                  <c:v>0.19919999999999999</c:v>
                </c:pt>
                <c:pt idx="1200">
                  <c:v>0.19939999999999999</c:v>
                </c:pt>
                <c:pt idx="1201">
                  <c:v>0.1996</c:v>
                </c:pt>
                <c:pt idx="1202">
                  <c:v>0.19980000000000001</c:v>
                </c:pt>
                <c:pt idx="1203">
                  <c:v>0.2001</c:v>
                </c:pt>
                <c:pt idx="1204">
                  <c:v>0.20030000000000001</c:v>
                </c:pt>
                <c:pt idx="1205">
                  <c:v>0.20050000000000001</c:v>
                </c:pt>
                <c:pt idx="1206">
                  <c:v>0.20069999999999999</c:v>
                </c:pt>
                <c:pt idx="1207">
                  <c:v>0.2009</c:v>
                </c:pt>
                <c:pt idx="1208">
                  <c:v>0.2011</c:v>
                </c:pt>
                <c:pt idx="1209">
                  <c:v>0.20119999999999999</c:v>
                </c:pt>
                <c:pt idx="1210">
                  <c:v>0.20130000000000001</c:v>
                </c:pt>
                <c:pt idx="1211">
                  <c:v>0.20150000000000001</c:v>
                </c:pt>
                <c:pt idx="1212">
                  <c:v>0.2016</c:v>
                </c:pt>
                <c:pt idx="1213">
                  <c:v>0.20169999999999999</c:v>
                </c:pt>
                <c:pt idx="1214">
                  <c:v>0.2019</c:v>
                </c:pt>
                <c:pt idx="1215">
                  <c:v>0.20200000000000001</c:v>
                </c:pt>
                <c:pt idx="1216">
                  <c:v>0.20219999999999999</c:v>
                </c:pt>
                <c:pt idx="1217">
                  <c:v>0.20230000000000001</c:v>
                </c:pt>
                <c:pt idx="1218">
                  <c:v>0.20250000000000001</c:v>
                </c:pt>
                <c:pt idx="1219">
                  <c:v>0.20269999999999999</c:v>
                </c:pt>
                <c:pt idx="1220">
                  <c:v>0.20280000000000001</c:v>
                </c:pt>
                <c:pt idx="1221">
                  <c:v>0.20300000000000001</c:v>
                </c:pt>
                <c:pt idx="1222">
                  <c:v>0.2031</c:v>
                </c:pt>
                <c:pt idx="1223">
                  <c:v>0.20330000000000001</c:v>
                </c:pt>
                <c:pt idx="1224">
                  <c:v>0.20349999999999999</c:v>
                </c:pt>
                <c:pt idx="1225">
                  <c:v>0.2036</c:v>
                </c:pt>
                <c:pt idx="1226">
                  <c:v>0.20380000000000001</c:v>
                </c:pt>
                <c:pt idx="1227">
                  <c:v>0.20399999999999999</c:v>
                </c:pt>
                <c:pt idx="1228">
                  <c:v>0.20419999999999999</c:v>
                </c:pt>
                <c:pt idx="1229">
                  <c:v>0.20430000000000001</c:v>
                </c:pt>
                <c:pt idx="1230">
                  <c:v>0.20449999999999999</c:v>
                </c:pt>
                <c:pt idx="1231">
                  <c:v>0.20469999999999999</c:v>
                </c:pt>
                <c:pt idx="1232">
                  <c:v>0.20480000000000001</c:v>
                </c:pt>
                <c:pt idx="1233">
                  <c:v>0.20499999999999999</c:v>
                </c:pt>
                <c:pt idx="1234">
                  <c:v>0.2051</c:v>
                </c:pt>
                <c:pt idx="1235">
                  <c:v>0.20530000000000001</c:v>
                </c:pt>
                <c:pt idx="1236">
                  <c:v>0.2054</c:v>
                </c:pt>
                <c:pt idx="1237">
                  <c:v>0.2056</c:v>
                </c:pt>
                <c:pt idx="1238">
                  <c:v>0.20580000000000001</c:v>
                </c:pt>
                <c:pt idx="1239">
                  <c:v>0.2059</c:v>
                </c:pt>
                <c:pt idx="1240">
                  <c:v>0.20610000000000001</c:v>
                </c:pt>
                <c:pt idx="1241">
                  <c:v>0.20630000000000001</c:v>
                </c:pt>
                <c:pt idx="1242">
                  <c:v>0.20649999999999999</c:v>
                </c:pt>
                <c:pt idx="1243">
                  <c:v>0.20660000000000001</c:v>
                </c:pt>
                <c:pt idx="1244">
                  <c:v>0.20680000000000001</c:v>
                </c:pt>
                <c:pt idx="1245">
                  <c:v>0.20699999999999999</c:v>
                </c:pt>
                <c:pt idx="1246">
                  <c:v>0.2072</c:v>
                </c:pt>
                <c:pt idx="1247">
                  <c:v>0.20749999999999999</c:v>
                </c:pt>
                <c:pt idx="1248">
                  <c:v>0.2077</c:v>
                </c:pt>
                <c:pt idx="1249">
                  <c:v>0.20799999999999999</c:v>
                </c:pt>
                <c:pt idx="1250">
                  <c:v>0.2082</c:v>
                </c:pt>
                <c:pt idx="1251">
                  <c:v>0.2084</c:v>
                </c:pt>
                <c:pt idx="1252">
                  <c:v>0.20849999999999999</c:v>
                </c:pt>
                <c:pt idx="1253">
                  <c:v>0.20860000000000001</c:v>
                </c:pt>
                <c:pt idx="1254">
                  <c:v>0.2087</c:v>
                </c:pt>
                <c:pt idx="1255">
                  <c:v>0.20880000000000001</c:v>
                </c:pt>
                <c:pt idx="1256">
                  <c:v>0.2089</c:v>
                </c:pt>
                <c:pt idx="1257">
                  <c:v>0.20899999999999999</c:v>
                </c:pt>
                <c:pt idx="1258">
                  <c:v>0.2092</c:v>
                </c:pt>
                <c:pt idx="1259">
                  <c:v>0.20930000000000001</c:v>
                </c:pt>
                <c:pt idx="1260">
                  <c:v>0.2094</c:v>
                </c:pt>
                <c:pt idx="1261">
                  <c:v>0.20949999999999999</c:v>
                </c:pt>
                <c:pt idx="1262">
                  <c:v>0.2097</c:v>
                </c:pt>
                <c:pt idx="1263">
                  <c:v>0.20979999999999999</c:v>
                </c:pt>
                <c:pt idx="1264">
                  <c:v>0.21</c:v>
                </c:pt>
                <c:pt idx="1265">
                  <c:v>0.21010000000000001</c:v>
                </c:pt>
                <c:pt idx="1266">
                  <c:v>0.21029999999999999</c:v>
                </c:pt>
                <c:pt idx="1267">
                  <c:v>0.21049999999999999</c:v>
                </c:pt>
                <c:pt idx="1268">
                  <c:v>0.2107</c:v>
                </c:pt>
                <c:pt idx="1269">
                  <c:v>0.2109</c:v>
                </c:pt>
                <c:pt idx="1270">
                  <c:v>0.21110000000000001</c:v>
                </c:pt>
                <c:pt idx="1271">
                  <c:v>0.21129999999999999</c:v>
                </c:pt>
                <c:pt idx="1272">
                  <c:v>0.21160000000000001</c:v>
                </c:pt>
                <c:pt idx="1273">
                  <c:v>0.21179999999999999</c:v>
                </c:pt>
                <c:pt idx="1274">
                  <c:v>0.21210000000000001</c:v>
                </c:pt>
                <c:pt idx="1275">
                  <c:v>0.21229999999999999</c:v>
                </c:pt>
                <c:pt idx="1276">
                  <c:v>0.21249999999999999</c:v>
                </c:pt>
                <c:pt idx="1277">
                  <c:v>0.21260000000000001</c:v>
                </c:pt>
                <c:pt idx="1278">
                  <c:v>0.2127</c:v>
                </c:pt>
                <c:pt idx="1279">
                  <c:v>0.21290000000000001</c:v>
                </c:pt>
                <c:pt idx="1280">
                  <c:v>0.21299999999999999</c:v>
                </c:pt>
                <c:pt idx="1281">
                  <c:v>0.21310000000000001</c:v>
                </c:pt>
                <c:pt idx="1282">
                  <c:v>0.2132</c:v>
                </c:pt>
                <c:pt idx="1283">
                  <c:v>0.21340000000000001</c:v>
                </c:pt>
                <c:pt idx="1284">
                  <c:v>0.2135</c:v>
                </c:pt>
                <c:pt idx="1285">
                  <c:v>0.2137</c:v>
                </c:pt>
                <c:pt idx="1286">
                  <c:v>0.21379999999999999</c:v>
                </c:pt>
                <c:pt idx="1287">
                  <c:v>0.214</c:v>
                </c:pt>
                <c:pt idx="1288">
                  <c:v>0.2142</c:v>
                </c:pt>
                <c:pt idx="1289">
                  <c:v>0.21429999999999999</c:v>
                </c:pt>
                <c:pt idx="1290">
                  <c:v>0.2145</c:v>
                </c:pt>
                <c:pt idx="1291">
                  <c:v>0.21460000000000001</c:v>
                </c:pt>
                <c:pt idx="1292">
                  <c:v>0.21479999999999999</c:v>
                </c:pt>
                <c:pt idx="1293">
                  <c:v>0.215</c:v>
                </c:pt>
                <c:pt idx="1294">
                  <c:v>0.2152</c:v>
                </c:pt>
                <c:pt idx="1295">
                  <c:v>0.21529999999999999</c:v>
                </c:pt>
                <c:pt idx="1296">
                  <c:v>0.2155</c:v>
                </c:pt>
                <c:pt idx="1297">
                  <c:v>0.2157</c:v>
                </c:pt>
                <c:pt idx="1298">
                  <c:v>0.21579999999999999</c:v>
                </c:pt>
                <c:pt idx="1299">
                  <c:v>0.216</c:v>
                </c:pt>
                <c:pt idx="1300">
                  <c:v>0.2162</c:v>
                </c:pt>
                <c:pt idx="1301">
                  <c:v>0.21629999999999999</c:v>
                </c:pt>
                <c:pt idx="1302">
                  <c:v>0.21640000000000001</c:v>
                </c:pt>
                <c:pt idx="1303">
                  <c:v>0.21659999999999999</c:v>
                </c:pt>
                <c:pt idx="1304">
                  <c:v>0.21679999999999999</c:v>
                </c:pt>
                <c:pt idx="1305">
                  <c:v>0.21690000000000001</c:v>
                </c:pt>
                <c:pt idx="1306">
                  <c:v>0.21709999999999999</c:v>
                </c:pt>
                <c:pt idx="1307">
                  <c:v>0.21729999999999999</c:v>
                </c:pt>
                <c:pt idx="1308">
                  <c:v>0.21740000000000001</c:v>
                </c:pt>
                <c:pt idx="1309">
                  <c:v>0.21759999999999999</c:v>
                </c:pt>
                <c:pt idx="1310">
                  <c:v>0.21779999999999999</c:v>
                </c:pt>
                <c:pt idx="1311">
                  <c:v>0.218</c:v>
                </c:pt>
                <c:pt idx="1312">
                  <c:v>0.21809999999999999</c:v>
                </c:pt>
                <c:pt idx="1313">
                  <c:v>0.21829999999999999</c:v>
                </c:pt>
                <c:pt idx="1314">
                  <c:v>0.2185</c:v>
                </c:pt>
                <c:pt idx="1315">
                  <c:v>0.21870000000000001</c:v>
                </c:pt>
                <c:pt idx="1316">
                  <c:v>0.219</c:v>
                </c:pt>
                <c:pt idx="1317">
                  <c:v>0.21920000000000001</c:v>
                </c:pt>
                <c:pt idx="1318">
                  <c:v>0.2195</c:v>
                </c:pt>
                <c:pt idx="1319">
                  <c:v>0.21970000000000001</c:v>
                </c:pt>
                <c:pt idx="1320">
                  <c:v>0.2198</c:v>
                </c:pt>
                <c:pt idx="1321">
                  <c:v>0.22</c:v>
                </c:pt>
                <c:pt idx="1322">
                  <c:v>0.22009999999999999</c:v>
                </c:pt>
                <c:pt idx="1323">
                  <c:v>0.22020000000000001</c:v>
                </c:pt>
                <c:pt idx="1324">
                  <c:v>0.2203</c:v>
                </c:pt>
                <c:pt idx="1325">
                  <c:v>0.22040000000000001</c:v>
                </c:pt>
                <c:pt idx="1326">
                  <c:v>0.2205</c:v>
                </c:pt>
                <c:pt idx="1327">
                  <c:v>0.22070000000000001</c:v>
                </c:pt>
                <c:pt idx="1328">
                  <c:v>0.2208</c:v>
                </c:pt>
                <c:pt idx="1329">
                  <c:v>0.22090000000000001</c:v>
                </c:pt>
                <c:pt idx="1330">
                  <c:v>0.22109999999999999</c:v>
                </c:pt>
                <c:pt idx="1331">
                  <c:v>0.22120000000000001</c:v>
                </c:pt>
                <c:pt idx="1332">
                  <c:v>0.2213</c:v>
                </c:pt>
                <c:pt idx="1333">
                  <c:v>0.2215</c:v>
                </c:pt>
                <c:pt idx="1334">
                  <c:v>0.22159999999999999</c:v>
                </c:pt>
                <c:pt idx="1335">
                  <c:v>0.2218</c:v>
                </c:pt>
                <c:pt idx="1336">
                  <c:v>0.222</c:v>
                </c:pt>
                <c:pt idx="1337">
                  <c:v>0.22220000000000001</c:v>
                </c:pt>
                <c:pt idx="1338">
                  <c:v>0.22239999999999999</c:v>
                </c:pt>
                <c:pt idx="1339">
                  <c:v>0.22259999999999999</c:v>
                </c:pt>
                <c:pt idx="1340">
                  <c:v>0.2228</c:v>
                </c:pt>
                <c:pt idx="1341">
                  <c:v>0.22309999999999999</c:v>
                </c:pt>
                <c:pt idx="1342">
                  <c:v>0.2233</c:v>
                </c:pt>
                <c:pt idx="1343">
                  <c:v>0.22359999999999999</c:v>
                </c:pt>
                <c:pt idx="1344">
                  <c:v>0.2238</c:v>
                </c:pt>
                <c:pt idx="1345">
                  <c:v>0.224</c:v>
                </c:pt>
                <c:pt idx="1346">
                  <c:v>0.22409999999999999</c:v>
                </c:pt>
                <c:pt idx="1347">
                  <c:v>0.22420000000000001</c:v>
                </c:pt>
                <c:pt idx="1348">
                  <c:v>0.2243</c:v>
                </c:pt>
                <c:pt idx="1349">
                  <c:v>0.22439999999999999</c:v>
                </c:pt>
                <c:pt idx="1350">
                  <c:v>0.22459999999999999</c:v>
                </c:pt>
                <c:pt idx="1351">
                  <c:v>0.22470000000000001</c:v>
                </c:pt>
                <c:pt idx="1352">
                  <c:v>0.22489999999999999</c:v>
                </c:pt>
                <c:pt idx="1353">
                  <c:v>0.22500000000000001</c:v>
                </c:pt>
                <c:pt idx="1354">
                  <c:v>0.22520000000000001</c:v>
                </c:pt>
                <c:pt idx="1355">
                  <c:v>0.22539999999999999</c:v>
                </c:pt>
                <c:pt idx="1356">
                  <c:v>0.22550000000000001</c:v>
                </c:pt>
                <c:pt idx="1357">
                  <c:v>0.22570000000000001</c:v>
                </c:pt>
                <c:pt idx="1358">
                  <c:v>0.2258</c:v>
                </c:pt>
                <c:pt idx="1359">
                  <c:v>0.22600000000000001</c:v>
                </c:pt>
                <c:pt idx="1360">
                  <c:v>0.2261</c:v>
                </c:pt>
                <c:pt idx="1361">
                  <c:v>0.2263</c:v>
                </c:pt>
                <c:pt idx="1362">
                  <c:v>0.22650000000000001</c:v>
                </c:pt>
                <c:pt idx="1363">
                  <c:v>0.2266</c:v>
                </c:pt>
                <c:pt idx="1364">
                  <c:v>0.2268</c:v>
                </c:pt>
                <c:pt idx="1365">
                  <c:v>0.22700000000000001</c:v>
                </c:pt>
                <c:pt idx="1366">
                  <c:v>0.22720000000000001</c:v>
                </c:pt>
                <c:pt idx="1367">
                  <c:v>0.2273</c:v>
                </c:pt>
                <c:pt idx="1368">
                  <c:v>0.22750000000000001</c:v>
                </c:pt>
                <c:pt idx="1369">
                  <c:v>0.22770000000000001</c:v>
                </c:pt>
                <c:pt idx="1370">
                  <c:v>0.2278</c:v>
                </c:pt>
                <c:pt idx="1371">
                  <c:v>0.22800000000000001</c:v>
                </c:pt>
                <c:pt idx="1372">
                  <c:v>0.2281</c:v>
                </c:pt>
                <c:pt idx="1373">
                  <c:v>0.2283</c:v>
                </c:pt>
                <c:pt idx="1374">
                  <c:v>0.22839999999999999</c:v>
                </c:pt>
                <c:pt idx="1375">
                  <c:v>0.2286</c:v>
                </c:pt>
                <c:pt idx="1376">
                  <c:v>0.22869999999999999</c:v>
                </c:pt>
                <c:pt idx="1377">
                  <c:v>0.22889999999999999</c:v>
                </c:pt>
                <c:pt idx="1378">
                  <c:v>0.2291</c:v>
                </c:pt>
                <c:pt idx="1379">
                  <c:v>0.2293</c:v>
                </c:pt>
                <c:pt idx="1380">
                  <c:v>0.22950000000000001</c:v>
                </c:pt>
                <c:pt idx="1381">
                  <c:v>0.2296</c:v>
                </c:pt>
                <c:pt idx="1382">
                  <c:v>0.2298</c:v>
                </c:pt>
                <c:pt idx="1383">
                  <c:v>0.23</c:v>
                </c:pt>
                <c:pt idx="1384">
                  <c:v>0.23019999999999999</c:v>
                </c:pt>
                <c:pt idx="1385">
                  <c:v>0.23050000000000001</c:v>
                </c:pt>
                <c:pt idx="1386">
                  <c:v>0.23069999999999999</c:v>
                </c:pt>
                <c:pt idx="1387">
                  <c:v>0.23100000000000001</c:v>
                </c:pt>
                <c:pt idx="1388">
                  <c:v>0.23119999999999999</c:v>
                </c:pt>
                <c:pt idx="1389">
                  <c:v>0.23139999999999999</c:v>
                </c:pt>
                <c:pt idx="1390">
                  <c:v>0.23150000000000001</c:v>
                </c:pt>
                <c:pt idx="1391">
                  <c:v>0.2316</c:v>
                </c:pt>
                <c:pt idx="1392">
                  <c:v>0.23169999999999999</c:v>
                </c:pt>
                <c:pt idx="1393">
                  <c:v>0.23180000000000001</c:v>
                </c:pt>
                <c:pt idx="1394">
                  <c:v>0.2319</c:v>
                </c:pt>
                <c:pt idx="1395">
                  <c:v>0.23200000000000001</c:v>
                </c:pt>
                <c:pt idx="1396">
                  <c:v>0.23219999999999999</c:v>
                </c:pt>
                <c:pt idx="1397">
                  <c:v>0.23230000000000001</c:v>
                </c:pt>
                <c:pt idx="1398">
                  <c:v>0.2324</c:v>
                </c:pt>
                <c:pt idx="1399">
                  <c:v>0.2326</c:v>
                </c:pt>
                <c:pt idx="1400">
                  <c:v>0.23269999999999999</c:v>
                </c:pt>
                <c:pt idx="1401">
                  <c:v>0.23280000000000001</c:v>
                </c:pt>
                <c:pt idx="1402">
                  <c:v>0.23300000000000001</c:v>
                </c:pt>
                <c:pt idx="1403">
                  <c:v>0.2331</c:v>
                </c:pt>
                <c:pt idx="1404">
                  <c:v>0.23330000000000001</c:v>
                </c:pt>
                <c:pt idx="1405">
                  <c:v>0.23350000000000001</c:v>
                </c:pt>
                <c:pt idx="1406">
                  <c:v>0.23369999999999999</c:v>
                </c:pt>
                <c:pt idx="1407">
                  <c:v>0.2339</c:v>
                </c:pt>
                <c:pt idx="1408">
                  <c:v>0.2341</c:v>
                </c:pt>
                <c:pt idx="1409">
                  <c:v>0.23430000000000001</c:v>
                </c:pt>
                <c:pt idx="1410">
                  <c:v>0.2346</c:v>
                </c:pt>
                <c:pt idx="1411">
                  <c:v>0.23480000000000001</c:v>
                </c:pt>
                <c:pt idx="1412">
                  <c:v>0.23499999999999999</c:v>
                </c:pt>
                <c:pt idx="1413">
                  <c:v>0.23519999999999999</c:v>
                </c:pt>
                <c:pt idx="1414">
                  <c:v>0.2354</c:v>
                </c:pt>
                <c:pt idx="1415">
                  <c:v>0.2356</c:v>
                </c:pt>
                <c:pt idx="1416">
                  <c:v>0.23569999999999999</c:v>
                </c:pt>
                <c:pt idx="1417">
                  <c:v>0.23580000000000001</c:v>
                </c:pt>
                <c:pt idx="1418">
                  <c:v>0.2359</c:v>
                </c:pt>
                <c:pt idx="1419">
                  <c:v>0.2361</c:v>
                </c:pt>
                <c:pt idx="1420">
                  <c:v>0.23619999999999999</c:v>
                </c:pt>
                <c:pt idx="1421">
                  <c:v>0.23630000000000001</c:v>
                </c:pt>
                <c:pt idx="1422">
                  <c:v>0.23649999999999999</c:v>
                </c:pt>
                <c:pt idx="1423">
                  <c:v>0.23669999999999999</c:v>
                </c:pt>
                <c:pt idx="1424">
                  <c:v>0.23680000000000001</c:v>
                </c:pt>
                <c:pt idx="1425">
                  <c:v>0.23699999999999999</c:v>
                </c:pt>
                <c:pt idx="1426">
                  <c:v>0.23710000000000001</c:v>
                </c:pt>
                <c:pt idx="1427">
                  <c:v>0.23730000000000001</c:v>
                </c:pt>
                <c:pt idx="1428">
                  <c:v>0.23749999999999999</c:v>
                </c:pt>
                <c:pt idx="1429">
                  <c:v>0.23760000000000001</c:v>
                </c:pt>
                <c:pt idx="1430">
                  <c:v>0.23780000000000001</c:v>
                </c:pt>
                <c:pt idx="1431">
                  <c:v>0.23799999999999999</c:v>
                </c:pt>
                <c:pt idx="1432">
                  <c:v>0.23810000000000001</c:v>
                </c:pt>
                <c:pt idx="1433">
                  <c:v>0.23830000000000001</c:v>
                </c:pt>
                <c:pt idx="1434">
                  <c:v>0.23849999999999999</c:v>
                </c:pt>
                <c:pt idx="1435">
                  <c:v>0.2387</c:v>
                </c:pt>
                <c:pt idx="1436">
                  <c:v>0.23880000000000001</c:v>
                </c:pt>
                <c:pt idx="1437">
                  <c:v>0.23899999999999999</c:v>
                </c:pt>
                <c:pt idx="1438">
                  <c:v>0.2392</c:v>
                </c:pt>
                <c:pt idx="1439">
                  <c:v>0.23930000000000001</c:v>
                </c:pt>
                <c:pt idx="1440">
                  <c:v>0.23949999999999999</c:v>
                </c:pt>
                <c:pt idx="1441">
                  <c:v>0.23960000000000001</c:v>
                </c:pt>
                <c:pt idx="1442">
                  <c:v>0.23980000000000001</c:v>
                </c:pt>
                <c:pt idx="1443">
                  <c:v>0.2399</c:v>
                </c:pt>
                <c:pt idx="1444">
                  <c:v>0.24010000000000001</c:v>
                </c:pt>
                <c:pt idx="1445">
                  <c:v>0.24030000000000001</c:v>
                </c:pt>
                <c:pt idx="1446">
                  <c:v>0.2404</c:v>
                </c:pt>
                <c:pt idx="1447">
                  <c:v>0.24060000000000001</c:v>
                </c:pt>
                <c:pt idx="1448">
                  <c:v>0.24079999999999999</c:v>
                </c:pt>
                <c:pt idx="1449">
                  <c:v>0.24099999999999999</c:v>
                </c:pt>
                <c:pt idx="1450">
                  <c:v>0.24110000000000001</c:v>
                </c:pt>
                <c:pt idx="1451">
                  <c:v>0.24129999999999999</c:v>
                </c:pt>
                <c:pt idx="1452">
                  <c:v>0.24149999999999999</c:v>
                </c:pt>
                <c:pt idx="1453">
                  <c:v>0.24179999999999999</c:v>
                </c:pt>
                <c:pt idx="1454">
                  <c:v>0.24199999999999999</c:v>
                </c:pt>
                <c:pt idx="1455">
                  <c:v>0.2422</c:v>
                </c:pt>
                <c:pt idx="1456">
                  <c:v>0.24249999999999999</c:v>
                </c:pt>
                <c:pt idx="1457">
                  <c:v>0.2427</c:v>
                </c:pt>
                <c:pt idx="1458">
                  <c:v>0.24279999999999999</c:v>
                </c:pt>
                <c:pt idx="1459">
                  <c:v>0.24299999999999999</c:v>
                </c:pt>
                <c:pt idx="1460">
                  <c:v>0.24310000000000001</c:v>
                </c:pt>
                <c:pt idx="1461">
                  <c:v>0.2432</c:v>
                </c:pt>
                <c:pt idx="1462">
                  <c:v>0.24329999999999999</c:v>
                </c:pt>
                <c:pt idx="1463">
                  <c:v>0.24340000000000001</c:v>
                </c:pt>
                <c:pt idx="1464">
                  <c:v>0.24349999999999999</c:v>
                </c:pt>
                <c:pt idx="1465">
                  <c:v>0.2437</c:v>
                </c:pt>
                <c:pt idx="1466">
                  <c:v>0.24379999999999999</c:v>
                </c:pt>
                <c:pt idx="1467">
                  <c:v>0.24390000000000001</c:v>
                </c:pt>
                <c:pt idx="1468">
                  <c:v>0.24410000000000001</c:v>
                </c:pt>
                <c:pt idx="1469">
                  <c:v>0.2442</c:v>
                </c:pt>
                <c:pt idx="1470">
                  <c:v>0.24429999999999999</c:v>
                </c:pt>
                <c:pt idx="1471">
                  <c:v>0.2445</c:v>
                </c:pt>
                <c:pt idx="1472">
                  <c:v>0.24460000000000001</c:v>
                </c:pt>
                <c:pt idx="1473">
                  <c:v>0.24479999999999999</c:v>
                </c:pt>
                <c:pt idx="1474">
                  <c:v>0.245</c:v>
                </c:pt>
                <c:pt idx="1475">
                  <c:v>0.2452</c:v>
                </c:pt>
                <c:pt idx="1476">
                  <c:v>0.24540000000000001</c:v>
                </c:pt>
                <c:pt idx="1477">
                  <c:v>0.24560000000000001</c:v>
                </c:pt>
                <c:pt idx="1478">
                  <c:v>0.24579999999999999</c:v>
                </c:pt>
                <c:pt idx="1479">
                  <c:v>0.24610000000000001</c:v>
                </c:pt>
                <c:pt idx="1480">
                  <c:v>0.24629999999999999</c:v>
                </c:pt>
                <c:pt idx="1481">
                  <c:v>0.2465</c:v>
                </c:pt>
                <c:pt idx="1482">
                  <c:v>0.2467</c:v>
                </c:pt>
                <c:pt idx="1483">
                  <c:v>0.24690000000000001</c:v>
                </c:pt>
                <c:pt idx="1484">
                  <c:v>0.24709999999999999</c:v>
                </c:pt>
                <c:pt idx="1485">
                  <c:v>0.2472</c:v>
                </c:pt>
                <c:pt idx="1486">
                  <c:v>0.24729999999999999</c:v>
                </c:pt>
                <c:pt idx="1487">
                  <c:v>0.24740000000000001</c:v>
                </c:pt>
                <c:pt idx="1488">
                  <c:v>0.24759999999999999</c:v>
                </c:pt>
                <c:pt idx="1489">
                  <c:v>0.2477</c:v>
                </c:pt>
                <c:pt idx="1490">
                  <c:v>0.24790000000000001</c:v>
                </c:pt>
                <c:pt idx="1491">
                  <c:v>0.248</c:v>
                </c:pt>
                <c:pt idx="1492">
                  <c:v>0.2482</c:v>
                </c:pt>
                <c:pt idx="1493">
                  <c:v>0.24840000000000001</c:v>
                </c:pt>
                <c:pt idx="1494">
                  <c:v>0.2485</c:v>
                </c:pt>
                <c:pt idx="1495">
                  <c:v>0.2487</c:v>
                </c:pt>
                <c:pt idx="1496">
                  <c:v>0.24879999999999999</c:v>
                </c:pt>
                <c:pt idx="1497">
                  <c:v>0.249</c:v>
                </c:pt>
                <c:pt idx="1498">
                  <c:v>0.24909999999999999</c:v>
                </c:pt>
                <c:pt idx="1499">
                  <c:v>0.24929999999999999</c:v>
                </c:pt>
                <c:pt idx="1500">
                  <c:v>0.2495</c:v>
                </c:pt>
                <c:pt idx="1501">
                  <c:v>0.24970000000000001</c:v>
                </c:pt>
                <c:pt idx="1502">
                  <c:v>0.24979999999999999</c:v>
                </c:pt>
                <c:pt idx="1503">
                  <c:v>0.25</c:v>
                </c:pt>
                <c:pt idx="1504">
                  <c:v>0.25019999999999998</c:v>
                </c:pt>
                <c:pt idx="1505">
                  <c:v>0.25030000000000002</c:v>
                </c:pt>
                <c:pt idx="1506">
                  <c:v>0.2505</c:v>
                </c:pt>
                <c:pt idx="1507">
                  <c:v>0.25059999999999999</c:v>
                </c:pt>
                <c:pt idx="1508">
                  <c:v>0.25080000000000002</c:v>
                </c:pt>
                <c:pt idx="1509">
                  <c:v>0.25090000000000001</c:v>
                </c:pt>
                <c:pt idx="1510">
                  <c:v>0.25109999999999999</c:v>
                </c:pt>
                <c:pt idx="1511">
                  <c:v>0.25130000000000002</c:v>
                </c:pt>
                <c:pt idx="1512">
                  <c:v>0.25140000000000001</c:v>
                </c:pt>
                <c:pt idx="1513">
                  <c:v>0.25159999999999999</c:v>
                </c:pt>
                <c:pt idx="1514">
                  <c:v>0.25180000000000002</c:v>
                </c:pt>
                <c:pt idx="1515">
                  <c:v>0.25190000000000001</c:v>
                </c:pt>
                <c:pt idx="1516">
                  <c:v>0.25209999999999999</c:v>
                </c:pt>
                <c:pt idx="1517">
                  <c:v>0.25230000000000002</c:v>
                </c:pt>
                <c:pt idx="1518">
                  <c:v>0.2525</c:v>
                </c:pt>
                <c:pt idx="1519">
                  <c:v>0.25269999999999998</c:v>
                </c:pt>
                <c:pt idx="1520">
                  <c:v>0.25290000000000001</c:v>
                </c:pt>
                <c:pt idx="1521">
                  <c:v>0.25309999999999999</c:v>
                </c:pt>
                <c:pt idx="1522">
                  <c:v>0.25330000000000003</c:v>
                </c:pt>
                <c:pt idx="1523">
                  <c:v>0.25359999999999999</c:v>
                </c:pt>
                <c:pt idx="1524">
                  <c:v>0.25380000000000003</c:v>
                </c:pt>
                <c:pt idx="1525">
                  <c:v>0.254</c:v>
                </c:pt>
                <c:pt idx="1526">
                  <c:v>0.25419999999999998</c:v>
                </c:pt>
                <c:pt idx="1527">
                  <c:v>0.25430000000000003</c:v>
                </c:pt>
                <c:pt idx="1528">
                  <c:v>0.25440000000000002</c:v>
                </c:pt>
                <c:pt idx="1529">
                  <c:v>0.25459999999999999</c:v>
                </c:pt>
                <c:pt idx="1530">
                  <c:v>0.25469999999999998</c:v>
                </c:pt>
                <c:pt idx="1531">
                  <c:v>0.25480000000000003</c:v>
                </c:pt>
                <c:pt idx="1532">
                  <c:v>0.25490000000000002</c:v>
                </c:pt>
                <c:pt idx="1533">
                  <c:v>0.255</c:v>
                </c:pt>
                <c:pt idx="1534">
                  <c:v>0.25509999999999999</c:v>
                </c:pt>
                <c:pt idx="1535">
                  <c:v>0.25530000000000003</c:v>
                </c:pt>
                <c:pt idx="1536">
                  <c:v>0.25540000000000002</c:v>
                </c:pt>
                <c:pt idx="1537">
                  <c:v>0.2555</c:v>
                </c:pt>
                <c:pt idx="1538">
                  <c:v>0.25569999999999998</c:v>
                </c:pt>
                <c:pt idx="1539">
                  <c:v>0.25580000000000003</c:v>
                </c:pt>
                <c:pt idx="1540">
                  <c:v>0.25600000000000001</c:v>
                </c:pt>
                <c:pt idx="1541">
                  <c:v>0.25609999999999999</c:v>
                </c:pt>
                <c:pt idx="1542">
                  <c:v>0.25629999999999997</c:v>
                </c:pt>
                <c:pt idx="1543">
                  <c:v>0.25650000000000001</c:v>
                </c:pt>
                <c:pt idx="1544">
                  <c:v>0.25669999999999998</c:v>
                </c:pt>
                <c:pt idx="1545">
                  <c:v>0.25690000000000002</c:v>
                </c:pt>
                <c:pt idx="1546">
                  <c:v>0.2571</c:v>
                </c:pt>
                <c:pt idx="1547">
                  <c:v>0.25740000000000002</c:v>
                </c:pt>
                <c:pt idx="1548">
                  <c:v>0.2576</c:v>
                </c:pt>
                <c:pt idx="1549">
                  <c:v>0.25779999999999997</c:v>
                </c:pt>
                <c:pt idx="1550">
                  <c:v>0.2581</c:v>
                </c:pt>
                <c:pt idx="1551">
                  <c:v>0.25829999999999997</c:v>
                </c:pt>
                <c:pt idx="1552">
                  <c:v>0.25840000000000002</c:v>
                </c:pt>
                <c:pt idx="1553">
                  <c:v>0.2586</c:v>
                </c:pt>
                <c:pt idx="1554">
                  <c:v>0.25869999999999999</c:v>
                </c:pt>
                <c:pt idx="1555">
                  <c:v>0.25879999999999997</c:v>
                </c:pt>
                <c:pt idx="1556">
                  <c:v>0.25890000000000002</c:v>
                </c:pt>
                <c:pt idx="1557">
                  <c:v>0.2591</c:v>
                </c:pt>
                <c:pt idx="1558">
                  <c:v>0.25919999999999999</c:v>
                </c:pt>
                <c:pt idx="1559">
                  <c:v>0.25940000000000002</c:v>
                </c:pt>
                <c:pt idx="1560">
                  <c:v>0.25950000000000001</c:v>
                </c:pt>
                <c:pt idx="1561">
                  <c:v>0.25969999999999999</c:v>
                </c:pt>
                <c:pt idx="1562">
                  <c:v>0.25979999999999998</c:v>
                </c:pt>
                <c:pt idx="1563">
                  <c:v>0.26</c:v>
                </c:pt>
                <c:pt idx="1564">
                  <c:v>0.26019999999999999</c:v>
                </c:pt>
                <c:pt idx="1565">
                  <c:v>0.26029999999999998</c:v>
                </c:pt>
                <c:pt idx="1566">
                  <c:v>0.26050000000000001</c:v>
                </c:pt>
                <c:pt idx="1567">
                  <c:v>0.2606</c:v>
                </c:pt>
                <c:pt idx="1568">
                  <c:v>0.26079999999999998</c:v>
                </c:pt>
                <c:pt idx="1569">
                  <c:v>0.26100000000000001</c:v>
                </c:pt>
                <c:pt idx="1570">
                  <c:v>0.2611</c:v>
                </c:pt>
                <c:pt idx="1571">
                  <c:v>0.26129999999999998</c:v>
                </c:pt>
                <c:pt idx="1572">
                  <c:v>0.26150000000000001</c:v>
                </c:pt>
                <c:pt idx="1573">
                  <c:v>0.26169999999999999</c:v>
                </c:pt>
                <c:pt idx="1574">
                  <c:v>0.26179999999999998</c:v>
                </c:pt>
                <c:pt idx="1575">
                  <c:v>0.26200000000000001</c:v>
                </c:pt>
                <c:pt idx="1576">
                  <c:v>0.26219999999999999</c:v>
                </c:pt>
                <c:pt idx="1577">
                  <c:v>0.26229999999999998</c:v>
                </c:pt>
                <c:pt idx="1578">
                  <c:v>0.26250000000000001</c:v>
                </c:pt>
                <c:pt idx="1579">
                  <c:v>0.2626</c:v>
                </c:pt>
                <c:pt idx="1580">
                  <c:v>0.26279999999999998</c:v>
                </c:pt>
                <c:pt idx="1581">
                  <c:v>0.26290000000000002</c:v>
                </c:pt>
                <c:pt idx="1582">
                  <c:v>0.2631</c:v>
                </c:pt>
                <c:pt idx="1583">
                  <c:v>0.26329999999999998</c:v>
                </c:pt>
                <c:pt idx="1584">
                  <c:v>0.26340000000000002</c:v>
                </c:pt>
                <c:pt idx="1585">
                  <c:v>0.2636</c:v>
                </c:pt>
                <c:pt idx="1586">
                  <c:v>0.26379999999999998</c:v>
                </c:pt>
                <c:pt idx="1587">
                  <c:v>0.26390000000000002</c:v>
                </c:pt>
                <c:pt idx="1588">
                  <c:v>0.2641</c:v>
                </c:pt>
                <c:pt idx="1589">
                  <c:v>0.26429999999999998</c:v>
                </c:pt>
                <c:pt idx="1590">
                  <c:v>0.26450000000000001</c:v>
                </c:pt>
                <c:pt idx="1591">
                  <c:v>0.26479999999999998</c:v>
                </c:pt>
                <c:pt idx="1592">
                  <c:v>0.26500000000000001</c:v>
                </c:pt>
                <c:pt idx="1593">
                  <c:v>0.26529999999999998</c:v>
                </c:pt>
                <c:pt idx="1594">
                  <c:v>0.26550000000000001</c:v>
                </c:pt>
                <c:pt idx="1595">
                  <c:v>0.26569999999999999</c:v>
                </c:pt>
                <c:pt idx="1596">
                  <c:v>0.26579999999999998</c:v>
                </c:pt>
                <c:pt idx="1597">
                  <c:v>0.26600000000000001</c:v>
                </c:pt>
                <c:pt idx="1598">
                  <c:v>0.2661</c:v>
                </c:pt>
                <c:pt idx="1599">
                  <c:v>0.26619999999999999</c:v>
                </c:pt>
                <c:pt idx="1600">
                  <c:v>0.26629999999999998</c:v>
                </c:pt>
                <c:pt idx="1601">
                  <c:v>0.26640000000000003</c:v>
                </c:pt>
                <c:pt idx="1602">
                  <c:v>0.26650000000000001</c:v>
                </c:pt>
                <c:pt idx="1603">
                  <c:v>0.26669999999999999</c:v>
                </c:pt>
                <c:pt idx="1604">
                  <c:v>0.26679999999999998</c:v>
                </c:pt>
                <c:pt idx="1605">
                  <c:v>0.26690000000000003</c:v>
                </c:pt>
                <c:pt idx="1606">
                  <c:v>0.26700000000000002</c:v>
                </c:pt>
                <c:pt idx="1607">
                  <c:v>0.26719999999999999</c:v>
                </c:pt>
                <c:pt idx="1608">
                  <c:v>0.26729999999999998</c:v>
                </c:pt>
                <c:pt idx="1609">
                  <c:v>0.26750000000000002</c:v>
                </c:pt>
                <c:pt idx="1610">
                  <c:v>0.2676</c:v>
                </c:pt>
                <c:pt idx="1611">
                  <c:v>0.26779999999999998</c:v>
                </c:pt>
                <c:pt idx="1612">
                  <c:v>0.26800000000000002</c:v>
                </c:pt>
                <c:pt idx="1613">
                  <c:v>0.26819999999999999</c:v>
                </c:pt>
                <c:pt idx="1614">
                  <c:v>0.26840000000000003</c:v>
                </c:pt>
                <c:pt idx="1615">
                  <c:v>0.26860000000000001</c:v>
                </c:pt>
                <c:pt idx="1616">
                  <c:v>0.26889999999999997</c:v>
                </c:pt>
                <c:pt idx="1617">
                  <c:v>0.26910000000000001</c:v>
                </c:pt>
                <c:pt idx="1618">
                  <c:v>0.26929999999999998</c:v>
                </c:pt>
                <c:pt idx="1619">
                  <c:v>0.26960000000000001</c:v>
                </c:pt>
                <c:pt idx="1620">
                  <c:v>0.26979999999999998</c:v>
                </c:pt>
                <c:pt idx="1621">
                  <c:v>0.26989999999999997</c:v>
                </c:pt>
                <c:pt idx="1622">
                  <c:v>0.27010000000000001</c:v>
                </c:pt>
                <c:pt idx="1623">
                  <c:v>0.2702</c:v>
                </c:pt>
                <c:pt idx="1624">
                  <c:v>0.27029999999999998</c:v>
                </c:pt>
                <c:pt idx="1625">
                  <c:v>0.27039999999999997</c:v>
                </c:pt>
                <c:pt idx="1626">
                  <c:v>0.27060000000000001</c:v>
                </c:pt>
                <c:pt idx="1627">
                  <c:v>0.2707</c:v>
                </c:pt>
                <c:pt idx="1628">
                  <c:v>0.27089999999999997</c:v>
                </c:pt>
                <c:pt idx="1629">
                  <c:v>0.27100000000000002</c:v>
                </c:pt>
                <c:pt idx="1630">
                  <c:v>0.2712</c:v>
                </c:pt>
                <c:pt idx="1631">
                  <c:v>0.27139999999999997</c:v>
                </c:pt>
                <c:pt idx="1632">
                  <c:v>0.27150000000000002</c:v>
                </c:pt>
                <c:pt idx="1633">
                  <c:v>0.2717</c:v>
                </c:pt>
                <c:pt idx="1634">
                  <c:v>0.27179999999999999</c:v>
                </c:pt>
                <c:pt idx="1635">
                  <c:v>0.27200000000000002</c:v>
                </c:pt>
                <c:pt idx="1636">
                  <c:v>0.27210000000000001</c:v>
                </c:pt>
                <c:pt idx="1637">
                  <c:v>0.27229999999999999</c:v>
                </c:pt>
                <c:pt idx="1638">
                  <c:v>0.27250000000000002</c:v>
                </c:pt>
                <c:pt idx="1639">
                  <c:v>0.27260000000000001</c:v>
                </c:pt>
                <c:pt idx="1640">
                  <c:v>0.27279999999999999</c:v>
                </c:pt>
                <c:pt idx="1641">
                  <c:v>0.27300000000000002</c:v>
                </c:pt>
                <c:pt idx="1642">
                  <c:v>0.2732</c:v>
                </c:pt>
                <c:pt idx="1643">
                  <c:v>0.27329999999999999</c:v>
                </c:pt>
                <c:pt idx="1644">
                  <c:v>0.27350000000000002</c:v>
                </c:pt>
                <c:pt idx="1645">
                  <c:v>0.27360000000000001</c:v>
                </c:pt>
                <c:pt idx="1646">
                  <c:v>0.27379999999999999</c:v>
                </c:pt>
                <c:pt idx="1647">
                  <c:v>0.27389999999999998</c:v>
                </c:pt>
                <c:pt idx="1648">
                  <c:v>0.27410000000000001</c:v>
                </c:pt>
                <c:pt idx="1649">
                  <c:v>0.27429999999999999</c:v>
                </c:pt>
                <c:pt idx="1650">
                  <c:v>0.27439999999999998</c:v>
                </c:pt>
                <c:pt idx="1651">
                  <c:v>0.27460000000000001</c:v>
                </c:pt>
                <c:pt idx="1652">
                  <c:v>0.27479999999999999</c:v>
                </c:pt>
                <c:pt idx="1653">
                  <c:v>0.27489999999999998</c:v>
                </c:pt>
                <c:pt idx="1654">
                  <c:v>0.27510000000000001</c:v>
                </c:pt>
                <c:pt idx="1655">
                  <c:v>0.27529999999999999</c:v>
                </c:pt>
                <c:pt idx="1656">
                  <c:v>0.27550000000000002</c:v>
                </c:pt>
                <c:pt idx="1657">
                  <c:v>0.27560000000000001</c:v>
                </c:pt>
                <c:pt idx="1658">
                  <c:v>0.27579999999999999</c:v>
                </c:pt>
                <c:pt idx="1659">
                  <c:v>0.27610000000000001</c:v>
                </c:pt>
                <c:pt idx="1660">
                  <c:v>0.27629999999999999</c:v>
                </c:pt>
                <c:pt idx="1661">
                  <c:v>0.27650000000000002</c:v>
                </c:pt>
                <c:pt idx="1662">
                  <c:v>0.27679999999999999</c:v>
                </c:pt>
                <c:pt idx="1663">
                  <c:v>0.27700000000000002</c:v>
                </c:pt>
                <c:pt idx="1664">
                  <c:v>0.2772</c:v>
                </c:pt>
                <c:pt idx="1665">
                  <c:v>0.27729999999999999</c:v>
                </c:pt>
                <c:pt idx="1666">
                  <c:v>0.27750000000000002</c:v>
                </c:pt>
                <c:pt idx="1667">
                  <c:v>0.27760000000000001</c:v>
                </c:pt>
                <c:pt idx="1668">
                  <c:v>0.2777</c:v>
                </c:pt>
                <c:pt idx="1669">
                  <c:v>0.27779999999999999</c:v>
                </c:pt>
                <c:pt idx="1670">
                  <c:v>0.27789999999999998</c:v>
                </c:pt>
                <c:pt idx="1671">
                  <c:v>0.27800000000000002</c:v>
                </c:pt>
                <c:pt idx="1672">
                  <c:v>0.27810000000000001</c:v>
                </c:pt>
                <c:pt idx="1673">
                  <c:v>0.27829999999999999</c:v>
                </c:pt>
                <c:pt idx="1674">
                  <c:v>0.27839999999999998</c:v>
                </c:pt>
                <c:pt idx="1675">
                  <c:v>0.27850000000000003</c:v>
                </c:pt>
                <c:pt idx="1676">
                  <c:v>0.2787</c:v>
                </c:pt>
                <c:pt idx="1677">
                  <c:v>0.27879999999999999</c:v>
                </c:pt>
                <c:pt idx="1678">
                  <c:v>0.27900000000000003</c:v>
                </c:pt>
                <c:pt idx="1679">
                  <c:v>0.2792</c:v>
                </c:pt>
                <c:pt idx="1680">
                  <c:v>0.27929999999999999</c:v>
                </c:pt>
                <c:pt idx="1681">
                  <c:v>0.27950000000000003</c:v>
                </c:pt>
                <c:pt idx="1682">
                  <c:v>0.2797</c:v>
                </c:pt>
                <c:pt idx="1683">
                  <c:v>0.27989999999999998</c:v>
                </c:pt>
                <c:pt idx="1684">
                  <c:v>0.2802</c:v>
                </c:pt>
                <c:pt idx="1685">
                  <c:v>0.28039999999999998</c:v>
                </c:pt>
                <c:pt idx="1686">
                  <c:v>0.28060000000000002</c:v>
                </c:pt>
                <c:pt idx="1687">
                  <c:v>0.28089999999999998</c:v>
                </c:pt>
                <c:pt idx="1688">
                  <c:v>0.28110000000000002</c:v>
                </c:pt>
                <c:pt idx="1689">
                  <c:v>0.28129999999999999</c:v>
                </c:pt>
                <c:pt idx="1690">
                  <c:v>0.28139999999999998</c:v>
                </c:pt>
                <c:pt idx="1691">
                  <c:v>0.28160000000000002</c:v>
                </c:pt>
                <c:pt idx="1692">
                  <c:v>0.28170000000000001</c:v>
                </c:pt>
                <c:pt idx="1693">
                  <c:v>0.28179999999999999</c:v>
                </c:pt>
                <c:pt idx="1694">
                  <c:v>0.28189999999999998</c:v>
                </c:pt>
                <c:pt idx="1695">
                  <c:v>0.28199999999999997</c:v>
                </c:pt>
                <c:pt idx="1696">
                  <c:v>0.28220000000000001</c:v>
                </c:pt>
                <c:pt idx="1697">
                  <c:v>0.28239999999999998</c:v>
                </c:pt>
                <c:pt idx="1698">
                  <c:v>0.28249999999999997</c:v>
                </c:pt>
                <c:pt idx="1699">
                  <c:v>0.28270000000000001</c:v>
                </c:pt>
                <c:pt idx="1700">
                  <c:v>0.2828</c:v>
                </c:pt>
                <c:pt idx="1701">
                  <c:v>0.28299999999999997</c:v>
                </c:pt>
                <c:pt idx="1702">
                  <c:v>0.28310000000000002</c:v>
                </c:pt>
                <c:pt idx="1703">
                  <c:v>0.2833</c:v>
                </c:pt>
                <c:pt idx="1704">
                  <c:v>0.28349999999999997</c:v>
                </c:pt>
                <c:pt idx="1705">
                  <c:v>0.28360000000000002</c:v>
                </c:pt>
                <c:pt idx="1706">
                  <c:v>0.2838</c:v>
                </c:pt>
                <c:pt idx="1707">
                  <c:v>0.28399999999999997</c:v>
                </c:pt>
                <c:pt idx="1708">
                  <c:v>0.28410000000000002</c:v>
                </c:pt>
                <c:pt idx="1709">
                  <c:v>0.2843</c:v>
                </c:pt>
                <c:pt idx="1710">
                  <c:v>0.28449999999999998</c:v>
                </c:pt>
                <c:pt idx="1711">
                  <c:v>0.28470000000000001</c:v>
                </c:pt>
                <c:pt idx="1712">
                  <c:v>0.2848</c:v>
                </c:pt>
                <c:pt idx="1713">
                  <c:v>0.28499999999999998</c:v>
                </c:pt>
                <c:pt idx="1714">
                  <c:v>0.28510000000000002</c:v>
                </c:pt>
                <c:pt idx="1715">
                  <c:v>0.2853</c:v>
                </c:pt>
                <c:pt idx="1716">
                  <c:v>0.28549999999999998</c:v>
                </c:pt>
                <c:pt idx="1717">
                  <c:v>0.28560000000000002</c:v>
                </c:pt>
                <c:pt idx="1718">
                  <c:v>0.2858</c:v>
                </c:pt>
                <c:pt idx="1719">
                  <c:v>0.28589999999999999</c:v>
                </c:pt>
                <c:pt idx="1720">
                  <c:v>0.28610000000000002</c:v>
                </c:pt>
                <c:pt idx="1721">
                  <c:v>0.2863</c:v>
                </c:pt>
                <c:pt idx="1722">
                  <c:v>0.28639999999999999</c:v>
                </c:pt>
                <c:pt idx="1723">
                  <c:v>0.28660000000000002</c:v>
                </c:pt>
                <c:pt idx="1724">
                  <c:v>0.2868</c:v>
                </c:pt>
                <c:pt idx="1725">
                  <c:v>0.28699999999999998</c:v>
                </c:pt>
                <c:pt idx="1726">
                  <c:v>0.28720000000000001</c:v>
                </c:pt>
                <c:pt idx="1727">
                  <c:v>0.2873</c:v>
                </c:pt>
                <c:pt idx="1728">
                  <c:v>0.28760000000000002</c:v>
                </c:pt>
                <c:pt idx="1729">
                  <c:v>0.2878</c:v>
                </c:pt>
                <c:pt idx="1730">
                  <c:v>0.28810000000000002</c:v>
                </c:pt>
                <c:pt idx="1731">
                  <c:v>0.2883</c:v>
                </c:pt>
                <c:pt idx="1732">
                  <c:v>0.28849999999999998</c:v>
                </c:pt>
                <c:pt idx="1733">
                  <c:v>0.28870000000000001</c:v>
                </c:pt>
                <c:pt idx="1734">
                  <c:v>0.2888</c:v>
                </c:pt>
                <c:pt idx="1735">
                  <c:v>0.28889999999999999</c:v>
                </c:pt>
                <c:pt idx="1736">
                  <c:v>0.28899999999999998</c:v>
                </c:pt>
                <c:pt idx="1737">
                  <c:v>0.28910000000000002</c:v>
                </c:pt>
                <c:pt idx="1738">
                  <c:v>0.2893</c:v>
                </c:pt>
                <c:pt idx="1739">
                  <c:v>0.28939999999999999</c:v>
                </c:pt>
                <c:pt idx="1740">
                  <c:v>0.28949999999999998</c:v>
                </c:pt>
                <c:pt idx="1741">
                  <c:v>0.28960000000000002</c:v>
                </c:pt>
                <c:pt idx="1742">
                  <c:v>0.2898</c:v>
                </c:pt>
                <c:pt idx="1743">
                  <c:v>0.28989999999999999</c:v>
                </c:pt>
                <c:pt idx="1744">
                  <c:v>0.28999999999999998</c:v>
                </c:pt>
                <c:pt idx="1745">
                  <c:v>0.29020000000000001</c:v>
                </c:pt>
                <c:pt idx="1746">
                  <c:v>0.2903</c:v>
                </c:pt>
                <c:pt idx="1747">
                  <c:v>0.29049999999999998</c:v>
                </c:pt>
                <c:pt idx="1748">
                  <c:v>0.29060000000000002</c:v>
                </c:pt>
                <c:pt idx="1749">
                  <c:v>0.2908</c:v>
                </c:pt>
                <c:pt idx="1750">
                  <c:v>0.29099999999999998</c:v>
                </c:pt>
                <c:pt idx="1751">
                  <c:v>0.29120000000000001</c:v>
                </c:pt>
                <c:pt idx="1752">
                  <c:v>0.29139999999999999</c:v>
                </c:pt>
                <c:pt idx="1753">
                  <c:v>0.29160000000000003</c:v>
                </c:pt>
                <c:pt idx="1754">
                  <c:v>0.29189999999999999</c:v>
                </c:pt>
                <c:pt idx="1755">
                  <c:v>0.29210000000000003</c:v>
                </c:pt>
                <c:pt idx="1756">
                  <c:v>0.29239999999999999</c:v>
                </c:pt>
                <c:pt idx="1757">
                  <c:v>0.29260000000000003</c:v>
                </c:pt>
                <c:pt idx="1758">
                  <c:v>0.2928</c:v>
                </c:pt>
                <c:pt idx="1759">
                  <c:v>0.29299999999999998</c:v>
                </c:pt>
                <c:pt idx="1760">
                  <c:v>0.29310000000000003</c:v>
                </c:pt>
                <c:pt idx="1761">
                  <c:v>0.29320000000000002</c:v>
                </c:pt>
                <c:pt idx="1762">
                  <c:v>0.29330000000000001</c:v>
                </c:pt>
                <c:pt idx="1763">
                  <c:v>0.29339999999999999</c:v>
                </c:pt>
                <c:pt idx="1764">
                  <c:v>0.29360000000000003</c:v>
                </c:pt>
                <c:pt idx="1765">
                  <c:v>0.29370000000000002</c:v>
                </c:pt>
                <c:pt idx="1766">
                  <c:v>0.29380000000000001</c:v>
                </c:pt>
                <c:pt idx="1767">
                  <c:v>0.29399999999999998</c:v>
                </c:pt>
                <c:pt idx="1768">
                  <c:v>0.29420000000000002</c:v>
                </c:pt>
                <c:pt idx="1769">
                  <c:v>0.29430000000000001</c:v>
                </c:pt>
                <c:pt idx="1770">
                  <c:v>0.29449999999999998</c:v>
                </c:pt>
                <c:pt idx="1771">
                  <c:v>0.29459999999999997</c:v>
                </c:pt>
                <c:pt idx="1772">
                  <c:v>0.29480000000000001</c:v>
                </c:pt>
                <c:pt idx="1773">
                  <c:v>0.29499999999999998</c:v>
                </c:pt>
                <c:pt idx="1774">
                  <c:v>0.29509999999999997</c:v>
                </c:pt>
                <c:pt idx="1775">
                  <c:v>0.29530000000000001</c:v>
                </c:pt>
                <c:pt idx="1776">
                  <c:v>0.29549999999999998</c:v>
                </c:pt>
                <c:pt idx="1777">
                  <c:v>0.29559999999999997</c:v>
                </c:pt>
                <c:pt idx="1778">
                  <c:v>0.29580000000000001</c:v>
                </c:pt>
                <c:pt idx="1779">
                  <c:v>0.29599999999999999</c:v>
                </c:pt>
                <c:pt idx="1780">
                  <c:v>0.29620000000000002</c:v>
                </c:pt>
                <c:pt idx="1781">
                  <c:v>0.29630000000000001</c:v>
                </c:pt>
                <c:pt idx="1782">
                  <c:v>0.29649999999999999</c:v>
                </c:pt>
                <c:pt idx="1783">
                  <c:v>0.29659999999999997</c:v>
                </c:pt>
                <c:pt idx="1784">
                  <c:v>0.29680000000000001</c:v>
                </c:pt>
                <c:pt idx="1785">
                  <c:v>0.2969</c:v>
                </c:pt>
                <c:pt idx="1786">
                  <c:v>0.29709999999999998</c:v>
                </c:pt>
                <c:pt idx="1787">
                  <c:v>0.29730000000000001</c:v>
                </c:pt>
                <c:pt idx="1788">
                  <c:v>0.2974</c:v>
                </c:pt>
                <c:pt idx="1789">
                  <c:v>0.29759999999999998</c:v>
                </c:pt>
                <c:pt idx="1790">
                  <c:v>0.29770000000000002</c:v>
                </c:pt>
                <c:pt idx="1791">
                  <c:v>0.2979</c:v>
                </c:pt>
                <c:pt idx="1792">
                  <c:v>0.29809999999999998</c:v>
                </c:pt>
                <c:pt idx="1793">
                  <c:v>0.29830000000000001</c:v>
                </c:pt>
                <c:pt idx="1794">
                  <c:v>0.29849999999999999</c:v>
                </c:pt>
                <c:pt idx="1795">
                  <c:v>0.29859999999999998</c:v>
                </c:pt>
                <c:pt idx="1796">
                  <c:v>0.29880000000000001</c:v>
                </c:pt>
                <c:pt idx="1797">
                  <c:v>0.29909999999999998</c:v>
                </c:pt>
                <c:pt idx="1798">
                  <c:v>0.29930000000000001</c:v>
                </c:pt>
                <c:pt idx="1799">
                  <c:v>0.29959999999999998</c:v>
                </c:pt>
                <c:pt idx="1800">
                  <c:v>0.29980000000000001</c:v>
                </c:pt>
                <c:pt idx="1801">
                  <c:v>0.3</c:v>
                </c:pt>
                <c:pt idx="1802">
                  <c:v>0.30020000000000002</c:v>
                </c:pt>
                <c:pt idx="1803">
                  <c:v>0.30030000000000001</c:v>
                </c:pt>
                <c:pt idx="1804">
                  <c:v>0.3004</c:v>
                </c:pt>
                <c:pt idx="1805">
                  <c:v>0.30049999999999999</c:v>
                </c:pt>
                <c:pt idx="1806">
                  <c:v>0.30059999999999998</c:v>
                </c:pt>
                <c:pt idx="1807">
                  <c:v>0.30070000000000002</c:v>
                </c:pt>
                <c:pt idx="1808">
                  <c:v>0.3009</c:v>
                </c:pt>
                <c:pt idx="1809">
                  <c:v>0.30099999999999999</c:v>
                </c:pt>
                <c:pt idx="1810">
                  <c:v>0.30109999999999998</c:v>
                </c:pt>
                <c:pt idx="1811">
                  <c:v>0.30130000000000001</c:v>
                </c:pt>
                <c:pt idx="1812">
                  <c:v>0.3014</c:v>
                </c:pt>
                <c:pt idx="1813">
                  <c:v>0.30149999999999999</c:v>
                </c:pt>
                <c:pt idx="1814">
                  <c:v>0.30170000000000002</c:v>
                </c:pt>
                <c:pt idx="1815">
                  <c:v>0.30180000000000001</c:v>
                </c:pt>
                <c:pt idx="1816">
                  <c:v>0.30199999999999999</c:v>
                </c:pt>
                <c:pt idx="1817">
                  <c:v>0.30209999999999998</c:v>
                </c:pt>
                <c:pt idx="1818">
                  <c:v>0.30230000000000001</c:v>
                </c:pt>
                <c:pt idx="1819">
                  <c:v>0.30249999999999999</c:v>
                </c:pt>
                <c:pt idx="1820">
                  <c:v>0.30270000000000002</c:v>
                </c:pt>
                <c:pt idx="1821">
                  <c:v>0.3029</c:v>
                </c:pt>
                <c:pt idx="1822">
                  <c:v>0.30309999999999998</c:v>
                </c:pt>
                <c:pt idx="1823">
                  <c:v>0.3034</c:v>
                </c:pt>
                <c:pt idx="1824">
                  <c:v>0.30359999999999998</c:v>
                </c:pt>
                <c:pt idx="1825">
                  <c:v>0.3039</c:v>
                </c:pt>
                <c:pt idx="1826">
                  <c:v>0.30409999999999998</c:v>
                </c:pt>
                <c:pt idx="1827">
                  <c:v>0.30430000000000001</c:v>
                </c:pt>
                <c:pt idx="1828">
                  <c:v>0.30449999999999999</c:v>
                </c:pt>
                <c:pt idx="1829">
                  <c:v>0.30459999999999998</c:v>
                </c:pt>
                <c:pt idx="1830">
                  <c:v>0.30470000000000003</c:v>
                </c:pt>
                <c:pt idx="1831">
                  <c:v>0.30480000000000002</c:v>
                </c:pt>
                <c:pt idx="1832">
                  <c:v>0.3049</c:v>
                </c:pt>
                <c:pt idx="1833">
                  <c:v>0.30499999999999999</c:v>
                </c:pt>
                <c:pt idx="1834">
                  <c:v>0.30520000000000003</c:v>
                </c:pt>
                <c:pt idx="1835">
                  <c:v>0.30530000000000002</c:v>
                </c:pt>
                <c:pt idx="1836">
                  <c:v>0.30549999999999999</c:v>
                </c:pt>
                <c:pt idx="1837">
                  <c:v>0.30570000000000003</c:v>
                </c:pt>
                <c:pt idx="1838">
                  <c:v>0.30580000000000002</c:v>
                </c:pt>
                <c:pt idx="1839">
                  <c:v>0.30599999999999999</c:v>
                </c:pt>
                <c:pt idx="1840">
                  <c:v>0.30609999999999998</c:v>
                </c:pt>
                <c:pt idx="1841">
                  <c:v>0.30630000000000002</c:v>
                </c:pt>
                <c:pt idx="1842">
                  <c:v>0.30649999999999999</c:v>
                </c:pt>
                <c:pt idx="1843">
                  <c:v>0.30659999999999998</c:v>
                </c:pt>
                <c:pt idx="1844">
                  <c:v>0.30680000000000002</c:v>
                </c:pt>
                <c:pt idx="1845">
                  <c:v>0.307</c:v>
                </c:pt>
                <c:pt idx="1846">
                  <c:v>0.30709999999999998</c:v>
                </c:pt>
                <c:pt idx="1847">
                  <c:v>0.30730000000000002</c:v>
                </c:pt>
                <c:pt idx="1848">
                  <c:v>0.3075</c:v>
                </c:pt>
                <c:pt idx="1849">
                  <c:v>0.30769999999999997</c:v>
                </c:pt>
                <c:pt idx="1850">
                  <c:v>0.30780000000000002</c:v>
                </c:pt>
                <c:pt idx="1851">
                  <c:v>0.308</c:v>
                </c:pt>
                <c:pt idx="1852">
                  <c:v>0.30809999999999998</c:v>
                </c:pt>
                <c:pt idx="1853">
                  <c:v>0.30830000000000002</c:v>
                </c:pt>
                <c:pt idx="1854">
                  <c:v>0.30840000000000001</c:v>
                </c:pt>
                <c:pt idx="1855">
                  <c:v>0.30859999999999999</c:v>
                </c:pt>
                <c:pt idx="1856">
                  <c:v>0.30880000000000002</c:v>
                </c:pt>
                <c:pt idx="1857">
                  <c:v>0.30890000000000001</c:v>
                </c:pt>
                <c:pt idx="1858">
                  <c:v>0.30909999999999999</c:v>
                </c:pt>
                <c:pt idx="1859">
                  <c:v>0.30919999999999997</c:v>
                </c:pt>
                <c:pt idx="1860">
                  <c:v>0.30940000000000001</c:v>
                </c:pt>
                <c:pt idx="1861">
                  <c:v>0.30959999999999999</c:v>
                </c:pt>
                <c:pt idx="1862">
                  <c:v>0.30980000000000002</c:v>
                </c:pt>
                <c:pt idx="1863">
                  <c:v>0.31</c:v>
                </c:pt>
                <c:pt idx="1864">
                  <c:v>0.31019999999999998</c:v>
                </c:pt>
                <c:pt idx="1865">
                  <c:v>0.31040000000000001</c:v>
                </c:pt>
                <c:pt idx="1866">
                  <c:v>0.31059999999999999</c:v>
                </c:pt>
                <c:pt idx="1867">
                  <c:v>0.31080000000000002</c:v>
                </c:pt>
                <c:pt idx="1868">
                  <c:v>0.311</c:v>
                </c:pt>
                <c:pt idx="1869">
                  <c:v>0.31130000000000002</c:v>
                </c:pt>
                <c:pt idx="1870">
                  <c:v>0.3115</c:v>
                </c:pt>
                <c:pt idx="1871">
                  <c:v>0.31169999999999998</c:v>
                </c:pt>
                <c:pt idx="1872">
                  <c:v>0.31180000000000002</c:v>
                </c:pt>
                <c:pt idx="1873">
                  <c:v>0.31190000000000001</c:v>
                </c:pt>
                <c:pt idx="1874">
                  <c:v>0.312</c:v>
                </c:pt>
                <c:pt idx="1875">
                  <c:v>0.31209999999999999</c:v>
                </c:pt>
                <c:pt idx="1876">
                  <c:v>0.31230000000000002</c:v>
                </c:pt>
                <c:pt idx="1877">
                  <c:v>0.31240000000000001</c:v>
                </c:pt>
                <c:pt idx="1878">
                  <c:v>0.3125</c:v>
                </c:pt>
                <c:pt idx="1879">
                  <c:v>0.31259999999999999</c:v>
                </c:pt>
                <c:pt idx="1880">
                  <c:v>0.31280000000000002</c:v>
                </c:pt>
                <c:pt idx="1881">
                  <c:v>0.31290000000000001</c:v>
                </c:pt>
                <c:pt idx="1882">
                  <c:v>0.313</c:v>
                </c:pt>
                <c:pt idx="1883">
                  <c:v>0.31319999999999998</c:v>
                </c:pt>
                <c:pt idx="1884">
                  <c:v>0.31330000000000002</c:v>
                </c:pt>
                <c:pt idx="1885">
                  <c:v>0.3135</c:v>
                </c:pt>
                <c:pt idx="1886">
                  <c:v>0.31359999999999999</c:v>
                </c:pt>
                <c:pt idx="1887">
                  <c:v>0.31380000000000002</c:v>
                </c:pt>
                <c:pt idx="1888">
                  <c:v>0.314</c:v>
                </c:pt>
                <c:pt idx="1889">
                  <c:v>0.31419999999999998</c:v>
                </c:pt>
                <c:pt idx="1890">
                  <c:v>0.31440000000000001</c:v>
                </c:pt>
                <c:pt idx="1891">
                  <c:v>0.31459999999999999</c:v>
                </c:pt>
                <c:pt idx="1892">
                  <c:v>0.31490000000000001</c:v>
                </c:pt>
                <c:pt idx="1893">
                  <c:v>0.31509999999999999</c:v>
                </c:pt>
                <c:pt idx="1894">
                  <c:v>0.31540000000000001</c:v>
                </c:pt>
                <c:pt idx="1895">
                  <c:v>0.31559999999999999</c:v>
                </c:pt>
                <c:pt idx="1896">
                  <c:v>0.31580000000000003</c:v>
                </c:pt>
                <c:pt idx="1897">
                  <c:v>0.316</c:v>
                </c:pt>
                <c:pt idx="1898">
                  <c:v>0.31609999999999999</c:v>
                </c:pt>
                <c:pt idx="1899">
                  <c:v>0.31619999999999998</c:v>
                </c:pt>
                <c:pt idx="1900">
                  <c:v>0.31630000000000003</c:v>
                </c:pt>
                <c:pt idx="1901">
                  <c:v>0.31640000000000001</c:v>
                </c:pt>
                <c:pt idx="1902">
                  <c:v>0.3165</c:v>
                </c:pt>
                <c:pt idx="1903">
                  <c:v>0.31669999999999998</c:v>
                </c:pt>
                <c:pt idx="1904">
                  <c:v>0.31680000000000003</c:v>
                </c:pt>
                <c:pt idx="1905">
                  <c:v>0.317</c:v>
                </c:pt>
                <c:pt idx="1906">
                  <c:v>0.31719999999999998</c:v>
                </c:pt>
                <c:pt idx="1907">
                  <c:v>0.31730000000000003</c:v>
                </c:pt>
                <c:pt idx="1908">
                  <c:v>0.3175</c:v>
                </c:pt>
                <c:pt idx="1909">
                  <c:v>0.31759999999999999</c:v>
                </c:pt>
                <c:pt idx="1910">
                  <c:v>0.31780000000000003</c:v>
                </c:pt>
                <c:pt idx="1911">
                  <c:v>0.318</c:v>
                </c:pt>
                <c:pt idx="1912">
                  <c:v>0.31809999999999999</c:v>
                </c:pt>
                <c:pt idx="1913">
                  <c:v>0.31830000000000003</c:v>
                </c:pt>
                <c:pt idx="1914">
                  <c:v>0.31850000000000001</c:v>
                </c:pt>
                <c:pt idx="1915">
                  <c:v>0.31859999999999999</c:v>
                </c:pt>
                <c:pt idx="1916">
                  <c:v>0.31879999999999997</c:v>
                </c:pt>
                <c:pt idx="1917">
                  <c:v>0.31900000000000001</c:v>
                </c:pt>
                <c:pt idx="1918">
                  <c:v>0.31919999999999998</c:v>
                </c:pt>
                <c:pt idx="1919">
                  <c:v>0.31929999999999997</c:v>
                </c:pt>
                <c:pt idx="1920">
                  <c:v>0.31950000000000001</c:v>
                </c:pt>
                <c:pt idx="1921">
                  <c:v>0.3196</c:v>
                </c:pt>
                <c:pt idx="1922">
                  <c:v>0.31979999999999997</c:v>
                </c:pt>
                <c:pt idx="1923">
                  <c:v>0.32</c:v>
                </c:pt>
                <c:pt idx="1924">
                  <c:v>0.3201</c:v>
                </c:pt>
                <c:pt idx="1925">
                  <c:v>0.32029999999999997</c:v>
                </c:pt>
                <c:pt idx="1926">
                  <c:v>0.32040000000000002</c:v>
                </c:pt>
                <c:pt idx="1927">
                  <c:v>0.3206</c:v>
                </c:pt>
                <c:pt idx="1928">
                  <c:v>0.32079999999999997</c:v>
                </c:pt>
                <c:pt idx="1929">
                  <c:v>0.32090000000000002</c:v>
                </c:pt>
                <c:pt idx="1930">
                  <c:v>0.3211</c:v>
                </c:pt>
                <c:pt idx="1931">
                  <c:v>0.32129999999999997</c:v>
                </c:pt>
                <c:pt idx="1932">
                  <c:v>0.32150000000000001</c:v>
                </c:pt>
                <c:pt idx="1933">
                  <c:v>0.3216</c:v>
                </c:pt>
                <c:pt idx="1934">
                  <c:v>0.32190000000000002</c:v>
                </c:pt>
                <c:pt idx="1935">
                  <c:v>0.3221</c:v>
                </c:pt>
                <c:pt idx="1936">
                  <c:v>0.32240000000000002</c:v>
                </c:pt>
                <c:pt idx="1937">
                  <c:v>0.3226</c:v>
                </c:pt>
                <c:pt idx="1938">
                  <c:v>0.32290000000000002</c:v>
                </c:pt>
                <c:pt idx="1939">
                  <c:v>0.3231</c:v>
                </c:pt>
                <c:pt idx="1940">
                  <c:v>0.32319999999999999</c:v>
                </c:pt>
                <c:pt idx="1941">
                  <c:v>0.32329999999999998</c:v>
                </c:pt>
                <c:pt idx="1942">
                  <c:v>0.32340000000000002</c:v>
                </c:pt>
                <c:pt idx="1943">
                  <c:v>0.32350000000000001</c:v>
                </c:pt>
                <c:pt idx="1944">
                  <c:v>0.3236</c:v>
                </c:pt>
                <c:pt idx="1945">
                  <c:v>0.32369999999999999</c:v>
                </c:pt>
                <c:pt idx="1946">
                  <c:v>0.32390000000000002</c:v>
                </c:pt>
                <c:pt idx="1947">
                  <c:v>0.32400000000000001</c:v>
                </c:pt>
                <c:pt idx="1948">
                  <c:v>0.3241</c:v>
                </c:pt>
                <c:pt idx="1949">
                  <c:v>0.32419999999999999</c:v>
                </c:pt>
                <c:pt idx="1950">
                  <c:v>0.32440000000000002</c:v>
                </c:pt>
                <c:pt idx="1951">
                  <c:v>0.32450000000000001</c:v>
                </c:pt>
                <c:pt idx="1952">
                  <c:v>0.32469999999999999</c:v>
                </c:pt>
                <c:pt idx="1953">
                  <c:v>0.32479999999999998</c:v>
                </c:pt>
                <c:pt idx="1954">
                  <c:v>0.32500000000000001</c:v>
                </c:pt>
                <c:pt idx="1955">
                  <c:v>0.3251</c:v>
                </c:pt>
                <c:pt idx="1956">
                  <c:v>0.32529999999999998</c:v>
                </c:pt>
                <c:pt idx="1957">
                  <c:v>0.32550000000000001</c:v>
                </c:pt>
                <c:pt idx="1958">
                  <c:v>0.32569999999999999</c:v>
                </c:pt>
                <c:pt idx="1959">
                  <c:v>0.32590000000000002</c:v>
                </c:pt>
                <c:pt idx="1960">
                  <c:v>0.32619999999999999</c:v>
                </c:pt>
                <c:pt idx="1961">
                  <c:v>0.32640000000000002</c:v>
                </c:pt>
                <c:pt idx="1962">
                  <c:v>0.3266</c:v>
                </c:pt>
                <c:pt idx="1963">
                  <c:v>0.32690000000000002</c:v>
                </c:pt>
                <c:pt idx="1964">
                  <c:v>0.3271</c:v>
                </c:pt>
                <c:pt idx="1965">
                  <c:v>0.32729999999999998</c:v>
                </c:pt>
                <c:pt idx="1966">
                  <c:v>0.32740000000000002</c:v>
                </c:pt>
                <c:pt idx="1967">
                  <c:v>0.3276</c:v>
                </c:pt>
                <c:pt idx="1968">
                  <c:v>0.32769999999999999</c:v>
                </c:pt>
                <c:pt idx="1969">
                  <c:v>0.32779999999999998</c:v>
                </c:pt>
                <c:pt idx="1970">
                  <c:v>0.32790000000000002</c:v>
                </c:pt>
                <c:pt idx="1971">
                  <c:v>0.3281</c:v>
                </c:pt>
                <c:pt idx="1972">
                  <c:v>0.32819999999999999</c:v>
                </c:pt>
                <c:pt idx="1973">
                  <c:v>0.32840000000000003</c:v>
                </c:pt>
                <c:pt idx="1974">
                  <c:v>0.32850000000000001</c:v>
                </c:pt>
                <c:pt idx="1975">
                  <c:v>0.32869999999999999</c:v>
                </c:pt>
                <c:pt idx="1976">
                  <c:v>0.32879999999999998</c:v>
                </c:pt>
                <c:pt idx="1977">
                  <c:v>0.32900000000000001</c:v>
                </c:pt>
                <c:pt idx="1978">
                  <c:v>0.3291</c:v>
                </c:pt>
                <c:pt idx="1979">
                  <c:v>0.32929999999999998</c:v>
                </c:pt>
                <c:pt idx="1980">
                  <c:v>0.32940000000000003</c:v>
                </c:pt>
                <c:pt idx="1981">
                  <c:v>0.3296</c:v>
                </c:pt>
                <c:pt idx="1982">
                  <c:v>0.32979999999999998</c:v>
                </c:pt>
                <c:pt idx="1983">
                  <c:v>0.32990000000000003</c:v>
                </c:pt>
                <c:pt idx="1984">
                  <c:v>0.3301</c:v>
                </c:pt>
                <c:pt idx="1985">
                  <c:v>0.33029999999999998</c:v>
                </c:pt>
                <c:pt idx="1986">
                  <c:v>0.33050000000000002</c:v>
                </c:pt>
                <c:pt idx="1987">
                  <c:v>0.33069999999999999</c:v>
                </c:pt>
                <c:pt idx="1988">
                  <c:v>0.33079999999999998</c:v>
                </c:pt>
                <c:pt idx="1989">
                  <c:v>0.33100000000000002</c:v>
                </c:pt>
                <c:pt idx="1990">
                  <c:v>0.33119999999999999</c:v>
                </c:pt>
                <c:pt idx="1991">
                  <c:v>0.33129999999999998</c:v>
                </c:pt>
                <c:pt idx="1992">
                  <c:v>0.33150000000000002</c:v>
                </c:pt>
                <c:pt idx="1993">
                  <c:v>0.33160000000000001</c:v>
                </c:pt>
                <c:pt idx="1994">
                  <c:v>0.33179999999999998</c:v>
                </c:pt>
                <c:pt idx="1995">
                  <c:v>0.33189999999999997</c:v>
                </c:pt>
                <c:pt idx="1996">
                  <c:v>0.33210000000000001</c:v>
                </c:pt>
                <c:pt idx="1997">
                  <c:v>0.33229999999999998</c:v>
                </c:pt>
                <c:pt idx="1998">
                  <c:v>0.33250000000000002</c:v>
                </c:pt>
                <c:pt idx="1999">
                  <c:v>0.33260000000000001</c:v>
                </c:pt>
                <c:pt idx="2000">
                  <c:v>0.33279999999999998</c:v>
                </c:pt>
                <c:pt idx="2001">
                  <c:v>0.33300000000000002</c:v>
                </c:pt>
                <c:pt idx="2002">
                  <c:v>0.3332</c:v>
                </c:pt>
                <c:pt idx="2003">
                  <c:v>0.33339999999999997</c:v>
                </c:pt>
                <c:pt idx="2004">
                  <c:v>0.33360000000000001</c:v>
                </c:pt>
                <c:pt idx="2005">
                  <c:v>0.33389999999999997</c:v>
                </c:pt>
                <c:pt idx="2006">
                  <c:v>0.33410000000000001</c:v>
                </c:pt>
                <c:pt idx="2007">
                  <c:v>0.33429999999999999</c:v>
                </c:pt>
                <c:pt idx="2008">
                  <c:v>0.33450000000000002</c:v>
                </c:pt>
                <c:pt idx="2009">
                  <c:v>0.3347</c:v>
                </c:pt>
                <c:pt idx="2010">
                  <c:v>0.33479999999999999</c:v>
                </c:pt>
                <c:pt idx="2011">
                  <c:v>0.33489999999999998</c:v>
                </c:pt>
                <c:pt idx="2012">
                  <c:v>0.33500000000000002</c:v>
                </c:pt>
                <c:pt idx="2013">
                  <c:v>0.33510000000000001</c:v>
                </c:pt>
                <c:pt idx="2014">
                  <c:v>0.3352</c:v>
                </c:pt>
                <c:pt idx="2015">
                  <c:v>0.33539999999999998</c:v>
                </c:pt>
                <c:pt idx="2016">
                  <c:v>0.33550000000000002</c:v>
                </c:pt>
                <c:pt idx="2017">
                  <c:v>0.33560000000000001</c:v>
                </c:pt>
                <c:pt idx="2018">
                  <c:v>0.3357</c:v>
                </c:pt>
                <c:pt idx="2019">
                  <c:v>0.33589999999999998</c:v>
                </c:pt>
                <c:pt idx="2020">
                  <c:v>0.33600000000000002</c:v>
                </c:pt>
                <c:pt idx="2021">
                  <c:v>0.3362</c:v>
                </c:pt>
                <c:pt idx="2022">
                  <c:v>0.33629999999999999</c:v>
                </c:pt>
                <c:pt idx="2023">
                  <c:v>0.33650000000000002</c:v>
                </c:pt>
                <c:pt idx="2024">
                  <c:v>0.33660000000000001</c:v>
                </c:pt>
                <c:pt idx="2025">
                  <c:v>0.33679999999999999</c:v>
                </c:pt>
                <c:pt idx="2026">
                  <c:v>0.33700000000000002</c:v>
                </c:pt>
                <c:pt idx="2027">
                  <c:v>0.3372</c:v>
                </c:pt>
                <c:pt idx="2028">
                  <c:v>0.33739999999999998</c:v>
                </c:pt>
                <c:pt idx="2029">
                  <c:v>0.33760000000000001</c:v>
                </c:pt>
                <c:pt idx="2030">
                  <c:v>0.33789999999999998</c:v>
                </c:pt>
                <c:pt idx="2031">
                  <c:v>0.33810000000000001</c:v>
                </c:pt>
                <c:pt idx="2032">
                  <c:v>0.33839999999999998</c:v>
                </c:pt>
                <c:pt idx="2033">
                  <c:v>0.33860000000000001</c:v>
                </c:pt>
                <c:pt idx="2034">
                  <c:v>0.33879999999999999</c:v>
                </c:pt>
                <c:pt idx="2035">
                  <c:v>0.33900000000000002</c:v>
                </c:pt>
                <c:pt idx="2036">
                  <c:v>0.33910000000000001</c:v>
                </c:pt>
                <c:pt idx="2037">
                  <c:v>0.3392</c:v>
                </c:pt>
                <c:pt idx="2038">
                  <c:v>0.33929999999999999</c:v>
                </c:pt>
                <c:pt idx="2039">
                  <c:v>0.33939999999999998</c:v>
                </c:pt>
                <c:pt idx="2040">
                  <c:v>0.33960000000000001</c:v>
                </c:pt>
                <c:pt idx="2041">
                  <c:v>0.3397</c:v>
                </c:pt>
                <c:pt idx="2042">
                  <c:v>0.33989999999999998</c:v>
                </c:pt>
                <c:pt idx="2043">
                  <c:v>0.34</c:v>
                </c:pt>
                <c:pt idx="2044">
                  <c:v>0.3402</c:v>
                </c:pt>
                <c:pt idx="2045">
                  <c:v>0.34039999999999998</c:v>
                </c:pt>
                <c:pt idx="2046">
                  <c:v>0.34050000000000002</c:v>
                </c:pt>
                <c:pt idx="2047">
                  <c:v>0.34060000000000001</c:v>
                </c:pt>
                <c:pt idx="2048">
                  <c:v>0.34079999999999999</c:v>
                </c:pt>
                <c:pt idx="2049">
                  <c:v>0.34100000000000003</c:v>
                </c:pt>
                <c:pt idx="2050">
                  <c:v>0.34110000000000001</c:v>
                </c:pt>
                <c:pt idx="2051">
                  <c:v>0.34129999999999999</c:v>
                </c:pt>
                <c:pt idx="2052">
                  <c:v>0.34150000000000003</c:v>
                </c:pt>
                <c:pt idx="2053">
                  <c:v>0.34160000000000001</c:v>
                </c:pt>
                <c:pt idx="2054">
                  <c:v>0.34179999999999999</c:v>
                </c:pt>
                <c:pt idx="2055">
                  <c:v>0.34200000000000003</c:v>
                </c:pt>
                <c:pt idx="2056">
                  <c:v>0.3422</c:v>
                </c:pt>
                <c:pt idx="2057">
                  <c:v>0.34229999999999999</c:v>
                </c:pt>
                <c:pt idx="2058">
                  <c:v>0.34250000000000003</c:v>
                </c:pt>
                <c:pt idx="2059">
                  <c:v>0.34260000000000002</c:v>
                </c:pt>
                <c:pt idx="2060">
                  <c:v>0.34279999999999999</c:v>
                </c:pt>
                <c:pt idx="2061">
                  <c:v>0.34289999999999998</c:v>
                </c:pt>
                <c:pt idx="2062">
                  <c:v>0.34310000000000002</c:v>
                </c:pt>
                <c:pt idx="2063">
                  <c:v>0.34329999999999999</c:v>
                </c:pt>
                <c:pt idx="2064">
                  <c:v>0.34339999999999998</c:v>
                </c:pt>
                <c:pt idx="2065">
                  <c:v>0.34360000000000002</c:v>
                </c:pt>
                <c:pt idx="2066">
                  <c:v>0.34379999999999999</c:v>
                </c:pt>
                <c:pt idx="2067">
                  <c:v>0.34389999999999998</c:v>
                </c:pt>
                <c:pt idx="2068">
                  <c:v>0.34410000000000002</c:v>
                </c:pt>
                <c:pt idx="2069">
                  <c:v>0.34429999999999999</c:v>
                </c:pt>
                <c:pt idx="2070">
                  <c:v>0.34449999999999997</c:v>
                </c:pt>
                <c:pt idx="2071">
                  <c:v>0.34470000000000001</c:v>
                </c:pt>
                <c:pt idx="2072">
                  <c:v>0.34489999999999998</c:v>
                </c:pt>
                <c:pt idx="2073">
                  <c:v>0.34510000000000002</c:v>
                </c:pt>
                <c:pt idx="2074">
                  <c:v>0.3453</c:v>
                </c:pt>
                <c:pt idx="2075">
                  <c:v>0.34560000000000002</c:v>
                </c:pt>
                <c:pt idx="2076">
                  <c:v>0.3458</c:v>
                </c:pt>
                <c:pt idx="2077">
                  <c:v>0.34610000000000002</c:v>
                </c:pt>
                <c:pt idx="2078">
                  <c:v>0.34620000000000001</c:v>
                </c:pt>
                <c:pt idx="2079">
                  <c:v>0.3463</c:v>
                </c:pt>
                <c:pt idx="2080">
                  <c:v>0.34639999999999999</c:v>
                </c:pt>
                <c:pt idx="2081">
                  <c:v>0.34649999999999997</c:v>
                </c:pt>
                <c:pt idx="2082">
                  <c:v>0.34660000000000002</c:v>
                </c:pt>
                <c:pt idx="2083">
                  <c:v>0.34670000000000001</c:v>
                </c:pt>
                <c:pt idx="2084">
                  <c:v>0.34689999999999999</c:v>
                </c:pt>
                <c:pt idx="2085">
                  <c:v>0.34699999999999998</c:v>
                </c:pt>
                <c:pt idx="2086">
                  <c:v>0.34710000000000002</c:v>
                </c:pt>
                <c:pt idx="2087">
                  <c:v>0.3473</c:v>
                </c:pt>
                <c:pt idx="2088">
                  <c:v>0.34739999999999999</c:v>
                </c:pt>
                <c:pt idx="2089">
                  <c:v>0.34749999999999998</c:v>
                </c:pt>
                <c:pt idx="2090">
                  <c:v>0.34770000000000001</c:v>
                </c:pt>
                <c:pt idx="2091">
                  <c:v>0.3478</c:v>
                </c:pt>
                <c:pt idx="2092">
                  <c:v>0.34799999999999998</c:v>
                </c:pt>
                <c:pt idx="2093">
                  <c:v>0.34810000000000002</c:v>
                </c:pt>
                <c:pt idx="2094">
                  <c:v>0.3483</c:v>
                </c:pt>
                <c:pt idx="2095">
                  <c:v>0.34849999999999998</c:v>
                </c:pt>
                <c:pt idx="2096">
                  <c:v>0.34870000000000001</c:v>
                </c:pt>
                <c:pt idx="2097">
                  <c:v>0.34889999999999999</c:v>
                </c:pt>
                <c:pt idx="2098">
                  <c:v>0.34910000000000002</c:v>
                </c:pt>
                <c:pt idx="2099">
                  <c:v>0.34939999999999999</c:v>
                </c:pt>
                <c:pt idx="2100">
                  <c:v>0.34960000000000002</c:v>
                </c:pt>
                <c:pt idx="2101">
                  <c:v>0.34989999999999999</c:v>
                </c:pt>
                <c:pt idx="2102">
                  <c:v>0.35010000000000002</c:v>
                </c:pt>
                <c:pt idx="2103">
                  <c:v>0.3503</c:v>
                </c:pt>
                <c:pt idx="2104">
                  <c:v>0.35039999999999999</c:v>
                </c:pt>
                <c:pt idx="2105">
                  <c:v>0.35060000000000002</c:v>
                </c:pt>
                <c:pt idx="2106">
                  <c:v>0.35070000000000001</c:v>
                </c:pt>
                <c:pt idx="2107">
                  <c:v>0.3508</c:v>
                </c:pt>
                <c:pt idx="2108">
                  <c:v>0.35089999999999999</c:v>
                </c:pt>
                <c:pt idx="2109">
                  <c:v>0.35110000000000002</c:v>
                </c:pt>
                <c:pt idx="2110">
                  <c:v>0.35120000000000001</c:v>
                </c:pt>
                <c:pt idx="2111">
                  <c:v>0.35139999999999999</c:v>
                </c:pt>
                <c:pt idx="2112">
                  <c:v>0.35149999999999998</c:v>
                </c:pt>
                <c:pt idx="2113">
                  <c:v>0.35170000000000001</c:v>
                </c:pt>
                <c:pt idx="2114">
                  <c:v>0.3518</c:v>
                </c:pt>
                <c:pt idx="2115">
                  <c:v>0.35199999999999998</c:v>
                </c:pt>
                <c:pt idx="2116">
                  <c:v>0.35210000000000002</c:v>
                </c:pt>
                <c:pt idx="2117">
                  <c:v>0.3523</c:v>
                </c:pt>
                <c:pt idx="2118">
                  <c:v>0.35239999999999999</c:v>
                </c:pt>
                <c:pt idx="2119">
                  <c:v>0.35260000000000002</c:v>
                </c:pt>
                <c:pt idx="2120">
                  <c:v>0.3528</c:v>
                </c:pt>
                <c:pt idx="2121">
                  <c:v>0.35289999999999999</c:v>
                </c:pt>
                <c:pt idx="2122">
                  <c:v>0.35310000000000002</c:v>
                </c:pt>
                <c:pt idx="2123">
                  <c:v>0.3533</c:v>
                </c:pt>
                <c:pt idx="2124">
                  <c:v>0.35349999999999998</c:v>
                </c:pt>
                <c:pt idx="2125">
                  <c:v>0.35360000000000003</c:v>
                </c:pt>
                <c:pt idx="2126">
                  <c:v>0.3538</c:v>
                </c:pt>
                <c:pt idx="2127">
                  <c:v>0.35399999999999998</c:v>
                </c:pt>
                <c:pt idx="2128">
                  <c:v>0.35410000000000003</c:v>
                </c:pt>
                <c:pt idx="2129">
                  <c:v>0.3543</c:v>
                </c:pt>
                <c:pt idx="2130">
                  <c:v>0.35439999999999999</c:v>
                </c:pt>
                <c:pt idx="2131">
                  <c:v>0.35460000000000003</c:v>
                </c:pt>
                <c:pt idx="2132">
                  <c:v>0.3548</c:v>
                </c:pt>
                <c:pt idx="2133">
                  <c:v>0.35489999999999999</c:v>
                </c:pt>
                <c:pt idx="2134">
                  <c:v>0.35510000000000003</c:v>
                </c:pt>
                <c:pt idx="2135">
                  <c:v>0.3553</c:v>
                </c:pt>
                <c:pt idx="2136">
                  <c:v>0.35539999999999999</c:v>
                </c:pt>
                <c:pt idx="2137">
                  <c:v>0.35560000000000003</c:v>
                </c:pt>
                <c:pt idx="2138">
                  <c:v>0.35580000000000001</c:v>
                </c:pt>
                <c:pt idx="2139">
                  <c:v>0.35599999999999998</c:v>
                </c:pt>
                <c:pt idx="2140">
                  <c:v>0.35610000000000003</c:v>
                </c:pt>
                <c:pt idx="2141">
                  <c:v>0.35639999999999999</c:v>
                </c:pt>
                <c:pt idx="2142">
                  <c:v>0.35659999999999997</c:v>
                </c:pt>
                <c:pt idx="2143">
                  <c:v>0.35680000000000001</c:v>
                </c:pt>
                <c:pt idx="2144">
                  <c:v>0.35709999999999997</c:v>
                </c:pt>
                <c:pt idx="2145">
                  <c:v>0.35730000000000001</c:v>
                </c:pt>
                <c:pt idx="2146">
                  <c:v>0.35749999999999998</c:v>
                </c:pt>
                <c:pt idx="2147">
                  <c:v>0.35770000000000002</c:v>
                </c:pt>
                <c:pt idx="2148">
                  <c:v>0.35780000000000001</c:v>
                </c:pt>
                <c:pt idx="2149">
                  <c:v>0.3579</c:v>
                </c:pt>
                <c:pt idx="2150">
                  <c:v>0.35799999999999998</c:v>
                </c:pt>
                <c:pt idx="2151">
                  <c:v>0.35809999999999997</c:v>
                </c:pt>
                <c:pt idx="2152">
                  <c:v>0.35820000000000002</c:v>
                </c:pt>
                <c:pt idx="2153">
                  <c:v>0.3584</c:v>
                </c:pt>
                <c:pt idx="2154">
                  <c:v>0.35849999999999999</c:v>
                </c:pt>
                <c:pt idx="2155">
                  <c:v>0.35859999999999997</c:v>
                </c:pt>
                <c:pt idx="2156">
                  <c:v>0.35870000000000002</c:v>
                </c:pt>
                <c:pt idx="2157">
                  <c:v>0.3589</c:v>
                </c:pt>
                <c:pt idx="2158">
                  <c:v>0.35899999999999999</c:v>
                </c:pt>
                <c:pt idx="2159">
                  <c:v>0.35909999999999997</c:v>
                </c:pt>
                <c:pt idx="2160">
                  <c:v>0.35930000000000001</c:v>
                </c:pt>
                <c:pt idx="2161">
                  <c:v>0.35949999999999999</c:v>
                </c:pt>
                <c:pt idx="2162">
                  <c:v>0.35959999999999998</c:v>
                </c:pt>
                <c:pt idx="2163">
                  <c:v>0.35980000000000001</c:v>
                </c:pt>
                <c:pt idx="2164">
                  <c:v>0.36</c:v>
                </c:pt>
                <c:pt idx="2165">
                  <c:v>0.36020000000000002</c:v>
                </c:pt>
                <c:pt idx="2166">
                  <c:v>0.36049999999999999</c:v>
                </c:pt>
                <c:pt idx="2167">
                  <c:v>0.36070000000000002</c:v>
                </c:pt>
                <c:pt idx="2168">
                  <c:v>0.3609</c:v>
                </c:pt>
                <c:pt idx="2169">
                  <c:v>0.36109999999999998</c:v>
                </c:pt>
                <c:pt idx="2170">
                  <c:v>0.3614</c:v>
                </c:pt>
                <c:pt idx="2171">
                  <c:v>0.36159999999999998</c:v>
                </c:pt>
                <c:pt idx="2172">
                  <c:v>0.36170000000000002</c:v>
                </c:pt>
                <c:pt idx="2173">
                  <c:v>0.3619</c:v>
                </c:pt>
                <c:pt idx="2174">
                  <c:v>0.36199999999999999</c:v>
                </c:pt>
                <c:pt idx="2175">
                  <c:v>0.36220000000000002</c:v>
                </c:pt>
                <c:pt idx="2176">
                  <c:v>0.36230000000000001</c:v>
                </c:pt>
                <c:pt idx="2177">
                  <c:v>0.3624</c:v>
                </c:pt>
                <c:pt idx="2178">
                  <c:v>0.36249999999999999</c:v>
                </c:pt>
                <c:pt idx="2179">
                  <c:v>0.36270000000000002</c:v>
                </c:pt>
                <c:pt idx="2180">
                  <c:v>0.3629</c:v>
                </c:pt>
                <c:pt idx="2181">
                  <c:v>0.36299999999999999</c:v>
                </c:pt>
                <c:pt idx="2182">
                  <c:v>0.36320000000000002</c:v>
                </c:pt>
                <c:pt idx="2183">
                  <c:v>0.36330000000000001</c:v>
                </c:pt>
                <c:pt idx="2184">
                  <c:v>0.36349999999999999</c:v>
                </c:pt>
                <c:pt idx="2185">
                  <c:v>0.36359999999999998</c:v>
                </c:pt>
                <c:pt idx="2186">
                  <c:v>0.36380000000000001</c:v>
                </c:pt>
                <c:pt idx="2187">
                  <c:v>0.3639</c:v>
                </c:pt>
                <c:pt idx="2188">
                  <c:v>0.36409999999999998</c:v>
                </c:pt>
                <c:pt idx="2189">
                  <c:v>0.36430000000000001</c:v>
                </c:pt>
                <c:pt idx="2190">
                  <c:v>0.36449999999999999</c:v>
                </c:pt>
                <c:pt idx="2191">
                  <c:v>0.36459999999999998</c:v>
                </c:pt>
                <c:pt idx="2192">
                  <c:v>0.36480000000000001</c:v>
                </c:pt>
                <c:pt idx="2193">
                  <c:v>0.36499999999999999</c:v>
                </c:pt>
                <c:pt idx="2194">
                  <c:v>0.36520000000000002</c:v>
                </c:pt>
                <c:pt idx="2195">
                  <c:v>0.36530000000000001</c:v>
                </c:pt>
                <c:pt idx="2196">
                  <c:v>0.36549999999999999</c:v>
                </c:pt>
                <c:pt idx="2197">
                  <c:v>0.36559999999999998</c:v>
                </c:pt>
                <c:pt idx="2198">
                  <c:v>0.36580000000000001</c:v>
                </c:pt>
                <c:pt idx="2199">
                  <c:v>0.36599999999999999</c:v>
                </c:pt>
                <c:pt idx="2200">
                  <c:v>0.36609999999999998</c:v>
                </c:pt>
                <c:pt idx="2201">
                  <c:v>0.36630000000000001</c:v>
                </c:pt>
                <c:pt idx="2202">
                  <c:v>0.3664</c:v>
                </c:pt>
                <c:pt idx="2203">
                  <c:v>0.36659999999999998</c:v>
                </c:pt>
                <c:pt idx="2204">
                  <c:v>0.36680000000000001</c:v>
                </c:pt>
                <c:pt idx="2205">
                  <c:v>0.3669</c:v>
                </c:pt>
                <c:pt idx="2206">
                  <c:v>0.36709999999999998</c:v>
                </c:pt>
                <c:pt idx="2207">
                  <c:v>0.36730000000000002</c:v>
                </c:pt>
                <c:pt idx="2208">
                  <c:v>0.3674</c:v>
                </c:pt>
                <c:pt idx="2209">
                  <c:v>0.36759999999999998</c:v>
                </c:pt>
                <c:pt idx="2210">
                  <c:v>0.36780000000000002</c:v>
                </c:pt>
                <c:pt idx="2211">
                  <c:v>0.36809999999999998</c:v>
                </c:pt>
                <c:pt idx="2212">
                  <c:v>0.36830000000000002</c:v>
                </c:pt>
                <c:pt idx="2213">
                  <c:v>0.36859999999999998</c:v>
                </c:pt>
                <c:pt idx="2214">
                  <c:v>0.36880000000000002</c:v>
                </c:pt>
                <c:pt idx="2215">
                  <c:v>0.36899999999999999</c:v>
                </c:pt>
                <c:pt idx="2216">
                  <c:v>0.36919999999999997</c:v>
                </c:pt>
                <c:pt idx="2217">
                  <c:v>0.36930000000000002</c:v>
                </c:pt>
                <c:pt idx="2218">
                  <c:v>0.36940000000000001</c:v>
                </c:pt>
                <c:pt idx="2219">
                  <c:v>0.3695</c:v>
                </c:pt>
                <c:pt idx="2220">
                  <c:v>0.36959999999999998</c:v>
                </c:pt>
                <c:pt idx="2221">
                  <c:v>0.36969999999999997</c:v>
                </c:pt>
                <c:pt idx="2222">
                  <c:v>0.36990000000000001</c:v>
                </c:pt>
                <c:pt idx="2223">
                  <c:v>0.37</c:v>
                </c:pt>
                <c:pt idx="2224">
                  <c:v>0.37009999999999998</c:v>
                </c:pt>
                <c:pt idx="2225">
                  <c:v>0.37019999999999997</c:v>
                </c:pt>
                <c:pt idx="2226">
                  <c:v>0.37040000000000001</c:v>
                </c:pt>
                <c:pt idx="2227">
                  <c:v>0.3705</c:v>
                </c:pt>
                <c:pt idx="2228">
                  <c:v>0.37059999999999998</c:v>
                </c:pt>
                <c:pt idx="2229">
                  <c:v>0.37080000000000002</c:v>
                </c:pt>
                <c:pt idx="2230">
                  <c:v>0.371</c:v>
                </c:pt>
                <c:pt idx="2231">
                  <c:v>0.37109999999999999</c:v>
                </c:pt>
                <c:pt idx="2232">
                  <c:v>0.37130000000000002</c:v>
                </c:pt>
                <c:pt idx="2233">
                  <c:v>0.3715</c:v>
                </c:pt>
                <c:pt idx="2234">
                  <c:v>0.37169999999999997</c:v>
                </c:pt>
                <c:pt idx="2235">
                  <c:v>0.37190000000000001</c:v>
                </c:pt>
                <c:pt idx="2236">
                  <c:v>0.37219999999999998</c:v>
                </c:pt>
                <c:pt idx="2237">
                  <c:v>0.37240000000000001</c:v>
                </c:pt>
                <c:pt idx="2238">
                  <c:v>0.37269999999999998</c:v>
                </c:pt>
                <c:pt idx="2239">
                  <c:v>0.37290000000000001</c:v>
                </c:pt>
                <c:pt idx="2240">
                  <c:v>0.37309999999999999</c:v>
                </c:pt>
                <c:pt idx="2241">
                  <c:v>0.37330000000000002</c:v>
                </c:pt>
                <c:pt idx="2242">
                  <c:v>0.37340000000000001</c:v>
                </c:pt>
                <c:pt idx="2243">
                  <c:v>0.37359999999999999</c:v>
                </c:pt>
                <c:pt idx="2244">
                  <c:v>0.37369999999999998</c:v>
                </c:pt>
                <c:pt idx="2245">
                  <c:v>0.37380000000000002</c:v>
                </c:pt>
                <c:pt idx="2246">
                  <c:v>0.37390000000000001</c:v>
                </c:pt>
                <c:pt idx="2247">
                  <c:v>0.37409999999999999</c:v>
                </c:pt>
                <c:pt idx="2248">
                  <c:v>0.37419999999999998</c:v>
                </c:pt>
                <c:pt idx="2249">
                  <c:v>0.37430000000000002</c:v>
                </c:pt>
                <c:pt idx="2250">
                  <c:v>0.3745</c:v>
                </c:pt>
                <c:pt idx="2251">
                  <c:v>0.37459999999999999</c:v>
                </c:pt>
                <c:pt idx="2252">
                  <c:v>0.37480000000000002</c:v>
                </c:pt>
                <c:pt idx="2253">
                  <c:v>0.375</c:v>
                </c:pt>
                <c:pt idx="2254">
                  <c:v>0.37509999999999999</c:v>
                </c:pt>
                <c:pt idx="2255">
                  <c:v>0.37530000000000002</c:v>
                </c:pt>
                <c:pt idx="2256">
                  <c:v>0.3755</c:v>
                </c:pt>
                <c:pt idx="2257">
                  <c:v>0.37559999999999999</c:v>
                </c:pt>
                <c:pt idx="2258">
                  <c:v>0.37580000000000002</c:v>
                </c:pt>
                <c:pt idx="2259">
                  <c:v>0.376</c:v>
                </c:pt>
                <c:pt idx="2260">
                  <c:v>0.37609999999999999</c:v>
                </c:pt>
                <c:pt idx="2261">
                  <c:v>0.37630000000000002</c:v>
                </c:pt>
                <c:pt idx="2262">
                  <c:v>0.3765</c:v>
                </c:pt>
                <c:pt idx="2263">
                  <c:v>0.37669999999999998</c:v>
                </c:pt>
                <c:pt idx="2264">
                  <c:v>0.37680000000000002</c:v>
                </c:pt>
                <c:pt idx="2265">
                  <c:v>0.377</c:v>
                </c:pt>
                <c:pt idx="2266">
                  <c:v>0.37709999999999999</c:v>
                </c:pt>
                <c:pt idx="2267">
                  <c:v>0.37730000000000002</c:v>
                </c:pt>
                <c:pt idx="2268">
                  <c:v>0.3775</c:v>
                </c:pt>
                <c:pt idx="2269">
                  <c:v>0.37759999999999999</c:v>
                </c:pt>
                <c:pt idx="2270">
                  <c:v>0.37780000000000002</c:v>
                </c:pt>
                <c:pt idx="2271">
                  <c:v>0.37790000000000001</c:v>
                </c:pt>
                <c:pt idx="2272">
                  <c:v>0.37809999999999999</c:v>
                </c:pt>
                <c:pt idx="2273">
                  <c:v>0.37830000000000003</c:v>
                </c:pt>
                <c:pt idx="2274">
                  <c:v>0.3785</c:v>
                </c:pt>
                <c:pt idx="2275">
                  <c:v>0.37859999999999999</c:v>
                </c:pt>
                <c:pt idx="2276">
                  <c:v>0.37880000000000003</c:v>
                </c:pt>
                <c:pt idx="2277">
                  <c:v>0.379</c:v>
                </c:pt>
                <c:pt idx="2278">
                  <c:v>0.37919999999999998</c:v>
                </c:pt>
                <c:pt idx="2279">
                  <c:v>0.37940000000000002</c:v>
                </c:pt>
                <c:pt idx="2280">
                  <c:v>0.37959999999999999</c:v>
                </c:pt>
                <c:pt idx="2281">
                  <c:v>0.37980000000000003</c:v>
                </c:pt>
                <c:pt idx="2282">
                  <c:v>0.38009999999999999</c:v>
                </c:pt>
                <c:pt idx="2283">
                  <c:v>0.38030000000000003</c:v>
                </c:pt>
                <c:pt idx="2284">
                  <c:v>0.3805</c:v>
                </c:pt>
                <c:pt idx="2285">
                  <c:v>0.38069999999999998</c:v>
                </c:pt>
                <c:pt idx="2286">
                  <c:v>0.38080000000000003</c:v>
                </c:pt>
                <c:pt idx="2287">
                  <c:v>0.38090000000000002</c:v>
                </c:pt>
                <c:pt idx="2288">
                  <c:v>0.38100000000000001</c:v>
                </c:pt>
                <c:pt idx="2289">
                  <c:v>0.38109999999999999</c:v>
                </c:pt>
                <c:pt idx="2290">
                  <c:v>0.38119999999999998</c:v>
                </c:pt>
                <c:pt idx="2291">
                  <c:v>0.38140000000000002</c:v>
                </c:pt>
                <c:pt idx="2292">
                  <c:v>0.38150000000000001</c:v>
                </c:pt>
                <c:pt idx="2293">
                  <c:v>0.38159999999999999</c:v>
                </c:pt>
                <c:pt idx="2294">
                  <c:v>0.38169999999999998</c:v>
                </c:pt>
                <c:pt idx="2295">
                  <c:v>0.38190000000000002</c:v>
                </c:pt>
                <c:pt idx="2296">
                  <c:v>0.38200000000000001</c:v>
                </c:pt>
                <c:pt idx="2297">
                  <c:v>0.38219999999999998</c:v>
                </c:pt>
                <c:pt idx="2298">
                  <c:v>0.38229999999999997</c:v>
                </c:pt>
                <c:pt idx="2299">
                  <c:v>0.38250000000000001</c:v>
                </c:pt>
                <c:pt idx="2300">
                  <c:v>0.38269999999999998</c:v>
                </c:pt>
                <c:pt idx="2301">
                  <c:v>0.38290000000000002</c:v>
                </c:pt>
                <c:pt idx="2302">
                  <c:v>0.3831</c:v>
                </c:pt>
                <c:pt idx="2303">
                  <c:v>0.38329999999999997</c:v>
                </c:pt>
                <c:pt idx="2304">
                  <c:v>0.38350000000000001</c:v>
                </c:pt>
                <c:pt idx="2305">
                  <c:v>0.38369999999999999</c:v>
                </c:pt>
                <c:pt idx="2306">
                  <c:v>0.38390000000000002</c:v>
                </c:pt>
                <c:pt idx="2307">
                  <c:v>0.38419999999999999</c:v>
                </c:pt>
                <c:pt idx="2308">
                  <c:v>0.38440000000000002</c:v>
                </c:pt>
                <c:pt idx="2309">
                  <c:v>0.3846</c:v>
                </c:pt>
                <c:pt idx="2310">
                  <c:v>0.38469999999999999</c:v>
                </c:pt>
                <c:pt idx="2311">
                  <c:v>0.38490000000000002</c:v>
                </c:pt>
                <c:pt idx="2312">
                  <c:v>0.38500000000000001</c:v>
                </c:pt>
                <c:pt idx="2313">
                  <c:v>0.38519999999999999</c:v>
                </c:pt>
                <c:pt idx="2314">
                  <c:v>0.38529999999999998</c:v>
                </c:pt>
                <c:pt idx="2315">
                  <c:v>0.38540000000000002</c:v>
                </c:pt>
                <c:pt idx="2316">
                  <c:v>0.3856</c:v>
                </c:pt>
                <c:pt idx="2317">
                  <c:v>0.38569999999999999</c:v>
                </c:pt>
                <c:pt idx="2318">
                  <c:v>0.38590000000000002</c:v>
                </c:pt>
                <c:pt idx="2319">
                  <c:v>0.38600000000000001</c:v>
                </c:pt>
                <c:pt idx="2320">
                  <c:v>0.38619999999999999</c:v>
                </c:pt>
                <c:pt idx="2321">
                  <c:v>0.38640000000000002</c:v>
                </c:pt>
                <c:pt idx="2322">
                  <c:v>0.38650000000000001</c:v>
                </c:pt>
                <c:pt idx="2323">
                  <c:v>0.3866</c:v>
                </c:pt>
                <c:pt idx="2324">
                  <c:v>0.38679999999999998</c:v>
                </c:pt>
                <c:pt idx="2325">
                  <c:v>0.38700000000000001</c:v>
                </c:pt>
                <c:pt idx="2326">
                  <c:v>0.3871</c:v>
                </c:pt>
                <c:pt idx="2327">
                  <c:v>0.38729999999999998</c:v>
                </c:pt>
                <c:pt idx="2328">
                  <c:v>0.38750000000000001</c:v>
                </c:pt>
                <c:pt idx="2329">
                  <c:v>0.38769999999999999</c:v>
                </c:pt>
                <c:pt idx="2330">
                  <c:v>0.38779999999999998</c:v>
                </c:pt>
                <c:pt idx="2331">
                  <c:v>0.38800000000000001</c:v>
                </c:pt>
                <c:pt idx="2332">
                  <c:v>0.38819999999999999</c:v>
                </c:pt>
                <c:pt idx="2333">
                  <c:v>0.38829999999999998</c:v>
                </c:pt>
                <c:pt idx="2334">
                  <c:v>0.38850000000000001</c:v>
                </c:pt>
                <c:pt idx="2335">
                  <c:v>0.3886</c:v>
                </c:pt>
                <c:pt idx="2336">
                  <c:v>0.38879999999999998</c:v>
                </c:pt>
                <c:pt idx="2337">
                  <c:v>0.38890000000000002</c:v>
                </c:pt>
                <c:pt idx="2338">
                  <c:v>0.3891</c:v>
                </c:pt>
                <c:pt idx="2339">
                  <c:v>0.38929999999999998</c:v>
                </c:pt>
                <c:pt idx="2340">
                  <c:v>0.38940000000000002</c:v>
                </c:pt>
                <c:pt idx="2341">
                  <c:v>0.3896</c:v>
                </c:pt>
                <c:pt idx="2342">
                  <c:v>0.38979999999999998</c:v>
                </c:pt>
                <c:pt idx="2343">
                  <c:v>0.38990000000000002</c:v>
                </c:pt>
                <c:pt idx="2344">
                  <c:v>0.3901</c:v>
                </c:pt>
                <c:pt idx="2345">
                  <c:v>0.39029999999999998</c:v>
                </c:pt>
                <c:pt idx="2346">
                  <c:v>0.39050000000000001</c:v>
                </c:pt>
                <c:pt idx="2347">
                  <c:v>0.3906</c:v>
                </c:pt>
                <c:pt idx="2348">
                  <c:v>0.39090000000000003</c:v>
                </c:pt>
                <c:pt idx="2349">
                  <c:v>0.3911</c:v>
                </c:pt>
                <c:pt idx="2350">
                  <c:v>0.39140000000000003</c:v>
                </c:pt>
                <c:pt idx="2351">
                  <c:v>0.3916</c:v>
                </c:pt>
                <c:pt idx="2352">
                  <c:v>0.39190000000000003</c:v>
                </c:pt>
                <c:pt idx="2353">
                  <c:v>0.3921</c:v>
                </c:pt>
                <c:pt idx="2354">
                  <c:v>0.39219999999999999</c:v>
                </c:pt>
                <c:pt idx="2355">
                  <c:v>0.39229999999999998</c:v>
                </c:pt>
                <c:pt idx="2356">
                  <c:v>0.39240000000000003</c:v>
                </c:pt>
                <c:pt idx="2357">
                  <c:v>0.39250000000000002</c:v>
                </c:pt>
                <c:pt idx="2358">
                  <c:v>0.3926</c:v>
                </c:pt>
                <c:pt idx="2359">
                  <c:v>0.39269999999999999</c:v>
                </c:pt>
                <c:pt idx="2360">
                  <c:v>0.39290000000000003</c:v>
                </c:pt>
                <c:pt idx="2361">
                  <c:v>0.39300000000000002</c:v>
                </c:pt>
                <c:pt idx="2362">
                  <c:v>0.3931</c:v>
                </c:pt>
                <c:pt idx="2363">
                  <c:v>0.39319999999999999</c:v>
                </c:pt>
                <c:pt idx="2364">
                  <c:v>0.39340000000000003</c:v>
                </c:pt>
                <c:pt idx="2365">
                  <c:v>0.39350000000000002</c:v>
                </c:pt>
                <c:pt idx="2366">
                  <c:v>0.39360000000000001</c:v>
                </c:pt>
                <c:pt idx="2367">
                  <c:v>0.39379999999999998</c:v>
                </c:pt>
                <c:pt idx="2368">
                  <c:v>0.39400000000000002</c:v>
                </c:pt>
                <c:pt idx="2369">
                  <c:v>0.39419999999999999</c:v>
                </c:pt>
                <c:pt idx="2370">
                  <c:v>0.39429999999999998</c:v>
                </c:pt>
                <c:pt idx="2371">
                  <c:v>0.39450000000000002</c:v>
                </c:pt>
                <c:pt idx="2372">
                  <c:v>0.39479999999999998</c:v>
                </c:pt>
                <c:pt idx="2373">
                  <c:v>0.39500000000000002</c:v>
                </c:pt>
                <c:pt idx="2374">
                  <c:v>0.3952</c:v>
                </c:pt>
                <c:pt idx="2375">
                  <c:v>0.39539999999999997</c:v>
                </c:pt>
                <c:pt idx="2376">
                  <c:v>0.3957</c:v>
                </c:pt>
                <c:pt idx="2377">
                  <c:v>0.39589999999999997</c:v>
                </c:pt>
                <c:pt idx="2378">
                  <c:v>0.39610000000000001</c:v>
                </c:pt>
                <c:pt idx="2379">
                  <c:v>0.39629999999999999</c:v>
                </c:pt>
                <c:pt idx="2380">
                  <c:v>0.39639999999999997</c:v>
                </c:pt>
                <c:pt idx="2381">
                  <c:v>0.39650000000000002</c:v>
                </c:pt>
                <c:pt idx="2382">
                  <c:v>0.39660000000000001</c:v>
                </c:pt>
                <c:pt idx="2383">
                  <c:v>0.39679999999999999</c:v>
                </c:pt>
                <c:pt idx="2384">
                  <c:v>0.39689999999999998</c:v>
                </c:pt>
                <c:pt idx="2385">
                  <c:v>0.39700000000000002</c:v>
                </c:pt>
                <c:pt idx="2386">
                  <c:v>0.3972</c:v>
                </c:pt>
                <c:pt idx="2387">
                  <c:v>0.39739999999999998</c:v>
                </c:pt>
                <c:pt idx="2388">
                  <c:v>0.39750000000000002</c:v>
                </c:pt>
                <c:pt idx="2389">
                  <c:v>0.3977</c:v>
                </c:pt>
                <c:pt idx="2390">
                  <c:v>0.39779999999999999</c:v>
                </c:pt>
                <c:pt idx="2391">
                  <c:v>0.39800000000000002</c:v>
                </c:pt>
                <c:pt idx="2392">
                  <c:v>0.39810000000000001</c:v>
                </c:pt>
                <c:pt idx="2393">
                  <c:v>0.39829999999999999</c:v>
                </c:pt>
                <c:pt idx="2394">
                  <c:v>0.39839999999999998</c:v>
                </c:pt>
                <c:pt idx="2395">
                  <c:v>0.39860000000000001</c:v>
                </c:pt>
                <c:pt idx="2396">
                  <c:v>0.39879999999999999</c:v>
                </c:pt>
                <c:pt idx="2397">
                  <c:v>0.39889999999999998</c:v>
                </c:pt>
                <c:pt idx="2398">
                  <c:v>0.39910000000000001</c:v>
                </c:pt>
                <c:pt idx="2399">
                  <c:v>0.39929999999999999</c:v>
                </c:pt>
                <c:pt idx="2400">
                  <c:v>0.39950000000000002</c:v>
                </c:pt>
                <c:pt idx="2401">
                  <c:v>0.3997</c:v>
                </c:pt>
                <c:pt idx="2402">
                  <c:v>0.39979999999999999</c:v>
                </c:pt>
                <c:pt idx="2403">
                  <c:v>0.4</c:v>
                </c:pt>
                <c:pt idx="2404">
                  <c:v>0.40010000000000001</c:v>
                </c:pt>
                <c:pt idx="2405">
                  <c:v>0.40029999999999999</c:v>
                </c:pt>
                <c:pt idx="2406">
                  <c:v>0.40050000000000002</c:v>
                </c:pt>
                <c:pt idx="2407">
                  <c:v>0.40060000000000001</c:v>
                </c:pt>
                <c:pt idx="2408">
                  <c:v>0.40079999999999999</c:v>
                </c:pt>
                <c:pt idx="2409">
                  <c:v>0.40100000000000002</c:v>
                </c:pt>
                <c:pt idx="2410">
                  <c:v>0.40110000000000001</c:v>
                </c:pt>
                <c:pt idx="2411">
                  <c:v>0.40129999999999999</c:v>
                </c:pt>
                <c:pt idx="2412">
                  <c:v>0.40150000000000002</c:v>
                </c:pt>
                <c:pt idx="2413">
                  <c:v>0.40160000000000001</c:v>
                </c:pt>
                <c:pt idx="2414">
                  <c:v>0.40179999999999999</c:v>
                </c:pt>
                <c:pt idx="2415">
                  <c:v>0.40200000000000002</c:v>
                </c:pt>
                <c:pt idx="2416">
                  <c:v>0.4022</c:v>
                </c:pt>
                <c:pt idx="2417">
                  <c:v>0.40239999999999998</c:v>
                </c:pt>
                <c:pt idx="2418">
                  <c:v>0.40260000000000001</c:v>
                </c:pt>
                <c:pt idx="2419">
                  <c:v>0.40289999999999998</c:v>
                </c:pt>
                <c:pt idx="2420">
                  <c:v>0.40310000000000001</c:v>
                </c:pt>
                <c:pt idx="2421">
                  <c:v>0.40329999999999999</c:v>
                </c:pt>
                <c:pt idx="2422">
                  <c:v>0.40350000000000003</c:v>
                </c:pt>
                <c:pt idx="2423">
                  <c:v>0.4037</c:v>
                </c:pt>
                <c:pt idx="2424">
                  <c:v>0.40379999999999999</c:v>
                </c:pt>
                <c:pt idx="2425">
                  <c:v>0.40389999999999998</c:v>
                </c:pt>
                <c:pt idx="2426">
                  <c:v>0.40400000000000003</c:v>
                </c:pt>
                <c:pt idx="2427">
                  <c:v>0.40410000000000001</c:v>
                </c:pt>
                <c:pt idx="2428">
                  <c:v>0.4042</c:v>
                </c:pt>
                <c:pt idx="2429">
                  <c:v>0.40439999999999998</c:v>
                </c:pt>
                <c:pt idx="2430">
                  <c:v>0.40450000000000003</c:v>
                </c:pt>
                <c:pt idx="2431">
                  <c:v>0.40460000000000002</c:v>
                </c:pt>
                <c:pt idx="2432">
                  <c:v>0.4047</c:v>
                </c:pt>
                <c:pt idx="2433">
                  <c:v>0.40489999999999998</c:v>
                </c:pt>
                <c:pt idx="2434">
                  <c:v>0.40500000000000003</c:v>
                </c:pt>
                <c:pt idx="2435">
                  <c:v>0.40510000000000002</c:v>
                </c:pt>
                <c:pt idx="2436">
                  <c:v>0.40529999999999999</c:v>
                </c:pt>
                <c:pt idx="2437">
                  <c:v>0.40550000000000003</c:v>
                </c:pt>
                <c:pt idx="2438">
                  <c:v>0.40570000000000001</c:v>
                </c:pt>
                <c:pt idx="2439">
                  <c:v>0.40579999999999999</c:v>
                </c:pt>
                <c:pt idx="2440">
                  <c:v>0.40600000000000003</c:v>
                </c:pt>
                <c:pt idx="2441">
                  <c:v>0.40629999999999999</c:v>
                </c:pt>
                <c:pt idx="2442">
                  <c:v>0.40649999999999997</c:v>
                </c:pt>
                <c:pt idx="2443">
                  <c:v>0.40670000000000001</c:v>
                </c:pt>
                <c:pt idx="2444">
                  <c:v>0.40689999999999998</c:v>
                </c:pt>
                <c:pt idx="2445">
                  <c:v>0.40710000000000002</c:v>
                </c:pt>
                <c:pt idx="2446">
                  <c:v>0.4073</c:v>
                </c:pt>
                <c:pt idx="2447">
                  <c:v>0.40760000000000002</c:v>
                </c:pt>
                <c:pt idx="2448">
                  <c:v>0.40770000000000001</c:v>
                </c:pt>
                <c:pt idx="2449">
                  <c:v>0.40789999999999998</c:v>
                </c:pt>
                <c:pt idx="2450">
                  <c:v>0.40799999999999997</c:v>
                </c:pt>
                <c:pt idx="2451">
                  <c:v>0.40810000000000002</c:v>
                </c:pt>
                <c:pt idx="2452">
                  <c:v>0.4083</c:v>
                </c:pt>
                <c:pt idx="2453">
                  <c:v>0.40839999999999999</c:v>
                </c:pt>
                <c:pt idx="2454">
                  <c:v>0.40849999999999997</c:v>
                </c:pt>
                <c:pt idx="2455">
                  <c:v>0.40870000000000001</c:v>
                </c:pt>
                <c:pt idx="2456">
                  <c:v>0.4088</c:v>
                </c:pt>
                <c:pt idx="2457">
                  <c:v>0.40899999999999997</c:v>
                </c:pt>
                <c:pt idx="2458">
                  <c:v>0.40920000000000001</c:v>
                </c:pt>
                <c:pt idx="2459">
                  <c:v>0.4093</c:v>
                </c:pt>
                <c:pt idx="2460">
                  <c:v>0.40949999999999998</c:v>
                </c:pt>
                <c:pt idx="2461">
                  <c:v>0.40960000000000002</c:v>
                </c:pt>
                <c:pt idx="2462">
                  <c:v>0.4098</c:v>
                </c:pt>
                <c:pt idx="2463">
                  <c:v>0.41</c:v>
                </c:pt>
                <c:pt idx="2464">
                  <c:v>0.41010000000000002</c:v>
                </c:pt>
                <c:pt idx="2465">
                  <c:v>0.4103</c:v>
                </c:pt>
                <c:pt idx="2466">
                  <c:v>0.41049999999999998</c:v>
                </c:pt>
                <c:pt idx="2467">
                  <c:v>0.41060000000000002</c:v>
                </c:pt>
                <c:pt idx="2468">
                  <c:v>0.4108</c:v>
                </c:pt>
                <c:pt idx="2469">
                  <c:v>0.41099999999999998</c:v>
                </c:pt>
                <c:pt idx="2470">
                  <c:v>0.41120000000000001</c:v>
                </c:pt>
                <c:pt idx="2471">
                  <c:v>0.4113</c:v>
                </c:pt>
                <c:pt idx="2472">
                  <c:v>0.41149999999999998</c:v>
                </c:pt>
                <c:pt idx="2473">
                  <c:v>0.41160000000000002</c:v>
                </c:pt>
                <c:pt idx="2474">
                  <c:v>0.4118</c:v>
                </c:pt>
                <c:pt idx="2475">
                  <c:v>0.41199999999999998</c:v>
                </c:pt>
                <c:pt idx="2476">
                  <c:v>0.41210000000000002</c:v>
                </c:pt>
                <c:pt idx="2477">
                  <c:v>0.4123</c:v>
                </c:pt>
                <c:pt idx="2478">
                  <c:v>0.41239999999999999</c:v>
                </c:pt>
                <c:pt idx="2479">
                  <c:v>0.41260000000000002</c:v>
                </c:pt>
                <c:pt idx="2480">
                  <c:v>0.4128</c:v>
                </c:pt>
                <c:pt idx="2481">
                  <c:v>0.41299999999999998</c:v>
                </c:pt>
                <c:pt idx="2482">
                  <c:v>0.41310000000000002</c:v>
                </c:pt>
                <c:pt idx="2483">
                  <c:v>0.4133</c:v>
                </c:pt>
                <c:pt idx="2484">
                  <c:v>0.41349999999999998</c:v>
                </c:pt>
                <c:pt idx="2485">
                  <c:v>0.41370000000000001</c:v>
                </c:pt>
                <c:pt idx="2486">
                  <c:v>0.41389999999999999</c:v>
                </c:pt>
                <c:pt idx="2487">
                  <c:v>0.41410000000000002</c:v>
                </c:pt>
                <c:pt idx="2488">
                  <c:v>0.41439999999999999</c:v>
                </c:pt>
                <c:pt idx="2489">
                  <c:v>0.41460000000000002</c:v>
                </c:pt>
                <c:pt idx="2490">
                  <c:v>0.4148</c:v>
                </c:pt>
                <c:pt idx="2491">
                  <c:v>0.41499999999999998</c:v>
                </c:pt>
                <c:pt idx="2492">
                  <c:v>0.41520000000000001</c:v>
                </c:pt>
                <c:pt idx="2493">
                  <c:v>0.4153</c:v>
                </c:pt>
                <c:pt idx="2494">
                  <c:v>0.41539999999999999</c:v>
                </c:pt>
                <c:pt idx="2495">
                  <c:v>0.41549999999999998</c:v>
                </c:pt>
                <c:pt idx="2496">
                  <c:v>0.41560000000000002</c:v>
                </c:pt>
                <c:pt idx="2497">
                  <c:v>0.41570000000000001</c:v>
                </c:pt>
                <c:pt idx="2498">
                  <c:v>0.4158</c:v>
                </c:pt>
                <c:pt idx="2499">
                  <c:v>0.41589999999999999</c:v>
                </c:pt>
                <c:pt idx="2500">
                  <c:v>0.41610000000000003</c:v>
                </c:pt>
                <c:pt idx="2501">
                  <c:v>0.41620000000000001</c:v>
                </c:pt>
                <c:pt idx="2502">
                  <c:v>0.4163</c:v>
                </c:pt>
                <c:pt idx="2503">
                  <c:v>0.41649999999999998</c:v>
                </c:pt>
                <c:pt idx="2504">
                  <c:v>0.41660000000000003</c:v>
                </c:pt>
                <c:pt idx="2505">
                  <c:v>0.4168</c:v>
                </c:pt>
                <c:pt idx="2506">
                  <c:v>0.41699999999999998</c:v>
                </c:pt>
                <c:pt idx="2507">
                  <c:v>0.41720000000000002</c:v>
                </c:pt>
                <c:pt idx="2508">
                  <c:v>0.4173</c:v>
                </c:pt>
                <c:pt idx="2509">
                  <c:v>0.41749999999999998</c:v>
                </c:pt>
                <c:pt idx="2510">
                  <c:v>0.4178</c:v>
                </c:pt>
                <c:pt idx="2511">
                  <c:v>0.41799999999999998</c:v>
                </c:pt>
                <c:pt idx="2512">
                  <c:v>0.41820000000000002</c:v>
                </c:pt>
                <c:pt idx="2513">
                  <c:v>0.41839999999999999</c:v>
                </c:pt>
                <c:pt idx="2514">
                  <c:v>0.41870000000000002</c:v>
                </c:pt>
                <c:pt idx="2515">
                  <c:v>0.41889999999999999</c:v>
                </c:pt>
                <c:pt idx="2516">
                  <c:v>0.41909999999999997</c:v>
                </c:pt>
                <c:pt idx="2517">
                  <c:v>0.41920000000000002</c:v>
                </c:pt>
                <c:pt idx="2518">
                  <c:v>0.4194</c:v>
                </c:pt>
                <c:pt idx="2519">
                  <c:v>0.41949999999999998</c:v>
                </c:pt>
                <c:pt idx="2520">
                  <c:v>0.41959999999999997</c:v>
                </c:pt>
                <c:pt idx="2521">
                  <c:v>0.41970000000000002</c:v>
                </c:pt>
                <c:pt idx="2522">
                  <c:v>0.4199</c:v>
                </c:pt>
                <c:pt idx="2523">
                  <c:v>0.42</c:v>
                </c:pt>
                <c:pt idx="2524">
                  <c:v>0.42020000000000002</c:v>
                </c:pt>
                <c:pt idx="2525">
                  <c:v>0.4204</c:v>
                </c:pt>
                <c:pt idx="2526">
                  <c:v>0.42049999999999998</c:v>
                </c:pt>
                <c:pt idx="2527">
                  <c:v>0.42070000000000002</c:v>
                </c:pt>
                <c:pt idx="2528">
                  <c:v>0.42080000000000001</c:v>
                </c:pt>
                <c:pt idx="2529">
                  <c:v>0.42099999999999999</c:v>
                </c:pt>
                <c:pt idx="2530">
                  <c:v>0.42109999999999997</c:v>
                </c:pt>
                <c:pt idx="2531">
                  <c:v>0.42130000000000001</c:v>
                </c:pt>
                <c:pt idx="2532">
                  <c:v>0.42149999999999999</c:v>
                </c:pt>
                <c:pt idx="2533">
                  <c:v>0.42159999999999997</c:v>
                </c:pt>
                <c:pt idx="2534">
                  <c:v>0.42180000000000001</c:v>
                </c:pt>
                <c:pt idx="2535">
                  <c:v>0.42199999999999999</c:v>
                </c:pt>
                <c:pt idx="2536">
                  <c:v>0.42220000000000002</c:v>
                </c:pt>
                <c:pt idx="2537">
                  <c:v>0.42230000000000001</c:v>
                </c:pt>
                <c:pt idx="2538">
                  <c:v>0.42249999999999999</c:v>
                </c:pt>
                <c:pt idx="2539">
                  <c:v>0.42270000000000002</c:v>
                </c:pt>
                <c:pt idx="2540">
                  <c:v>0.42280000000000001</c:v>
                </c:pt>
                <c:pt idx="2541">
                  <c:v>0.42299999999999999</c:v>
                </c:pt>
                <c:pt idx="2542">
                  <c:v>0.42309999999999998</c:v>
                </c:pt>
                <c:pt idx="2543">
                  <c:v>0.42330000000000001</c:v>
                </c:pt>
                <c:pt idx="2544">
                  <c:v>0.42349999999999999</c:v>
                </c:pt>
                <c:pt idx="2545">
                  <c:v>0.42359999999999998</c:v>
                </c:pt>
                <c:pt idx="2546">
                  <c:v>0.42380000000000001</c:v>
                </c:pt>
                <c:pt idx="2547">
                  <c:v>0.4239</c:v>
                </c:pt>
                <c:pt idx="2548">
                  <c:v>0.42409999999999998</c:v>
                </c:pt>
                <c:pt idx="2549">
                  <c:v>0.42430000000000001</c:v>
                </c:pt>
                <c:pt idx="2550">
                  <c:v>0.4244</c:v>
                </c:pt>
                <c:pt idx="2551">
                  <c:v>0.42459999999999998</c:v>
                </c:pt>
                <c:pt idx="2552">
                  <c:v>0.42480000000000001</c:v>
                </c:pt>
                <c:pt idx="2553">
                  <c:v>0.42499999999999999</c:v>
                </c:pt>
                <c:pt idx="2554">
                  <c:v>0.42520000000000002</c:v>
                </c:pt>
                <c:pt idx="2555">
                  <c:v>0.4254</c:v>
                </c:pt>
                <c:pt idx="2556">
                  <c:v>0.42559999999999998</c:v>
                </c:pt>
                <c:pt idx="2557">
                  <c:v>0.42580000000000001</c:v>
                </c:pt>
                <c:pt idx="2558">
                  <c:v>0.42609999999999998</c:v>
                </c:pt>
                <c:pt idx="2559">
                  <c:v>0.42630000000000001</c:v>
                </c:pt>
                <c:pt idx="2560">
                  <c:v>0.42649999999999999</c:v>
                </c:pt>
                <c:pt idx="2561">
                  <c:v>0.42659999999999998</c:v>
                </c:pt>
                <c:pt idx="2562">
                  <c:v>0.42680000000000001</c:v>
                </c:pt>
                <c:pt idx="2563">
                  <c:v>0.4269</c:v>
                </c:pt>
                <c:pt idx="2564">
                  <c:v>0.42699999999999999</c:v>
                </c:pt>
                <c:pt idx="2565">
                  <c:v>0.42709999999999998</c:v>
                </c:pt>
                <c:pt idx="2566">
                  <c:v>0.42720000000000002</c:v>
                </c:pt>
                <c:pt idx="2567">
                  <c:v>0.42730000000000001</c:v>
                </c:pt>
                <c:pt idx="2568">
                  <c:v>0.42749999999999999</c:v>
                </c:pt>
                <c:pt idx="2569">
                  <c:v>0.42759999999999998</c:v>
                </c:pt>
                <c:pt idx="2570">
                  <c:v>0.42770000000000002</c:v>
                </c:pt>
                <c:pt idx="2571">
                  <c:v>0.4279</c:v>
                </c:pt>
                <c:pt idx="2572">
                  <c:v>0.42799999999999999</c:v>
                </c:pt>
                <c:pt idx="2573">
                  <c:v>0.42820000000000003</c:v>
                </c:pt>
                <c:pt idx="2574">
                  <c:v>0.42830000000000001</c:v>
                </c:pt>
                <c:pt idx="2575">
                  <c:v>0.42849999999999999</c:v>
                </c:pt>
                <c:pt idx="2576">
                  <c:v>0.42870000000000003</c:v>
                </c:pt>
                <c:pt idx="2577">
                  <c:v>0.4289</c:v>
                </c:pt>
                <c:pt idx="2578">
                  <c:v>0.42909999999999998</c:v>
                </c:pt>
                <c:pt idx="2579">
                  <c:v>0.42930000000000001</c:v>
                </c:pt>
                <c:pt idx="2580">
                  <c:v>0.42949999999999999</c:v>
                </c:pt>
                <c:pt idx="2581">
                  <c:v>0.42980000000000002</c:v>
                </c:pt>
                <c:pt idx="2582">
                  <c:v>0.43</c:v>
                </c:pt>
                <c:pt idx="2583">
                  <c:v>0.43020000000000003</c:v>
                </c:pt>
                <c:pt idx="2584">
                  <c:v>0.4304</c:v>
                </c:pt>
                <c:pt idx="2585">
                  <c:v>0.43059999999999998</c:v>
                </c:pt>
                <c:pt idx="2586">
                  <c:v>0.43070000000000003</c:v>
                </c:pt>
                <c:pt idx="2587">
                  <c:v>0.43090000000000001</c:v>
                </c:pt>
                <c:pt idx="2588">
                  <c:v>0.43099999999999999</c:v>
                </c:pt>
                <c:pt idx="2589">
                  <c:v>0.43109999999999998</c:v>
                </c:pt>
                <c:pt idx="2590">
                  <c:v>0.43120000000000003</c:v>
                </c:pt>
                <c:pt idx="2591">
                  <c:v>0.43140000000000001</c:v>
                </c:pt>
                <c:pt idx="2592">
                  <c:v>0.43149999999999999</c:v>
                </c:pt>
                <c:pt idx="2593">
                  <c:v>0.43169999999999997</c:v>
                </c:pt>
                <c:pt idx="2594">
                  <c:v>0.43190000000000001</c:v>
                </c:pt>
                <c:pt idx="2595">
                  <c:v>0.432</c:v>
                </c:pt>
                <c:pt idx="2596">
                  <c:v>0.43219999999999997</c:v>
                </c:pt>
                <c:pt idx="2597">
                  <c:v>0.43230000000000002</c:v>
                </c:pt>
                <c:pt idx="2598">
                  <c:v>0.4325</c:v>
                </c:pt>
                <c:pt idx="2599">
                  <c:v>0.43259999999999998</c:v>
                </c:pt>
                <c:pt idx="2600">
                  <c:v>0.43280000000000002</c:v>
                </c:pt>
                <c:pt idx="2601">
                  <c:v>0.43290000000000001</c:v>
                </c:pt>
                <c:pt idx="2602">
                  <c:v>0.43309999999999998</c:v>
                </c:pt>
                <c:pt idx="2603">
                  <c:v>0.43330000000000002</c:v>
                </c:pt>
                <c:pt idx="2604">
                  <c:v>0.4335</c:v>
                </c:pt>
                <c:pt idx="2605">
                  <c:v>0.43369999999999997</c:v>
                </c:pt>
                <c:pt idx="2606">
                  <c:v>0.43380000000000002</c:v>
                </c:pt>
                <c:pt idx="2607">
                  <c:v>0.434</c:v>
                </c:pt>
                <c:pt idx="2608">
                  <c:v>0.43419999999999997</c:v>
                </c:pt>
                <c:pt idx="2609">
                  <c:v>0.43430000000000002</c:v>
                </c:pt>
                <c:pt idx="2610">
                  <c:v>0.4345</c:v>
                </c:pt>
                <c:pt idx="2611">
                  <c:v>0.43459999999999999</c:v>
                </c:pt>
                <c:pt idx="2612">
                  <c:v>0.43480000000000002</c:v>
                </c:pt>
                <c:pt idx="2613">
                  <c:v>0.435</c:v>
                </c:pt>
                <c:pt idx="2614">
                  <c:v>0.43509999999999999</c:v>
                </c:pt>
                <c:pt idx="2615">
                  <c:v>0.43530000000000002</c:v>
                </c:pt>
                <c:pt idx="2616">
                  <c:v>0.4355</c:v>
                </c:pt>
                <c:pt idx="2617">
                  <c:v>0.43559999999999999</c:v>
                </c:pt>
                <c:pt idx="2618">
                  <c:v>0.43580000000000002</c:v>
                </c:pt>
                <c:pt idx="2619">
                  <c:v>0.436</c:v>
                </c:pt>
                <c:pt idx="2620">
                  <c:v>0.43609999999999999</c:v>
                </c:pt>
                <c:pt idx="2621">
                  <c:v>0.43630000000000002</c:v>
                </c:pt>
                <c:pt idx="2622">
                  <c:v>0.4365</c:v>
                </c:pt>
                <c:pt idx="2623">
                  <c:v>0.43669999999999998</c:v>
                </c:pt>
                <c:pt idx="2624">
                  <c:v>0.43690000000000001</c:v>
                </c:pt>
                <c:pt idx="2625">
                  <c:v>0.43719999999999998</c:v>
                </c:pt>
                <c:pt idx="2626">
                  <c:v>0.43740000000000001</c:v>
                </c:pt>
                <c:pt idx="2627">
                  <c:v>0.43769999999999998</c:v>
                </c:pt>
                <c:pt idx="2628">
                  <c:v>0.43780000000000002</c:v>
                </c:pt>
                <c:pt idx="2629">
                  <c:v>0.438</c:v>
                </c:pt>
                <c:pt idx="2630">
                  <c:v>0.43809999999999999</c:v>
                </c:pt>
                <c:pt idx="2631">
                  <c:v>0.43819999999999998</c:v>
                </c:pt>
                <c:pt idx="2632">
                  <c:v>0.43830000000000002</c:v>
                </c:pt>
                <c:pt idx="2633">
                  <c:v>0.43840000000000001</c:v>
                </c:pt>
                <c:pt idx="2634">
                  <c:v>0.43859999999999999</c:v>
                </c:pt>
                <c:pt idx="2635">
                  <c:v>0.43869999999999998</c:v>
                </c:pt>
                <c:pt idx="2636">
                  <c:v>0.43880000000000002</c:v>
                </c:pt>
                <c:pt idx="2637">
                  <c:v>0.43890000000000001</c:v>
                </c:pt>
                <c:pt idx="2638">
                  <c:v>0.43909999999999999</c:v>
                </c:pt>
                <c:pt idx="2639">
                  <c:v>0.43919999999999998</c:v>
                </c:pt>
                <c:pt idx="2640">
                  <c:v>0.43930000000000002</c:v>
                </c:pt>
                <c:pt idx="2641">
                  <c:v>0.4395</c:v>
                </c:pt>
                <c:pt idx="2642">
                  <c:v>0.43959999999999999</c:v>
                </c:pt>
                <c:pt idx="2643">
                  <c:v>0.43980000000000002</c:v>
                </c:pt>
                <c:pt idx="2644">
                  <c:v>0.44</c:v>
                </c:pt>
                <c:pt idx="2645">
                  <c:v>0.44019999999999998</c:v>
                </c:pt>
                <c:pt idx="2646">
                  <c:v>0.44040000000000001</c:v>
                </c:pt>
                <c:pt idx="2647">
                  <c:v>0.44059999999999999</c:v>
                </c:pt>
                <c:pt idx="2648">
                  <c:v>0.44080000000000003</c:v>
                </c:pt>
                <c:pt idx="2649">
                  <c:v>0.441</c:v>
                </c:pt>
                <c:pt idx="2650">
                  <c:v>0.44130000000000003</c:v>
                </c:pt>
                <c:pt idx="2651">
                  <c:v>0.4415</c:v>
                </c:pt>
                <c:pt idx="2652">
                  <c:v>0.44169999999999998</c:v>
                </c:pt>
                <c:pt idx="2653">
                  <c:v>0.44190000000000002</c:v>
                </c:pt>
                <c:pt idx="2654">
                  <c:v>0.44209999999999999</c:v>
                </c:pt>
                <c:pt idx="2655">
                  <c:v>0.44219999999999998</c:v>
                </c:pt>
                <c:pt idx="2656">
                  <c:v>0.44230000000000003</c:v>
                </c:pt>
                <c:pt idx="2657">
                  <c:v>0.4425</c:v>
                </c:pt>
                <c:pt idx="2658">
                  <c:v>0.44259999999999999</c:v>
                </c:pt>
                <c:pt idx="2659">
                  <c:v>0.44269999999999998</c:v>
                </c:pt>
                <c:pt idx="2660">
                  <c:v>0.44290000000000002</c:v>
                </c:pt>
                <c:pt idx="2661">
                  <c:v>0.443</c:v>
                </c:pt>
                <c:pt idx="2662">
                  <c:v>0.44319999999999998</c:v>
                </c:pt>
                <c:pt idx="2663">
                  <c:v>0.44340000000000002</c:v>
                </c:pt>
                <c:pt idx="2664">
                  <c:v>0.44350000000000001</c:v>
                </c:pt>
                <c:pt idx="2665">
                  <c:v>0.44369999999999998</c:v>
                </c:pt>
                <c:pt idx="2666">
                  <c:v>0.44379999999999997</c:v>
                </c:pt>
                <c:pt idx="2667">
                  <c:v>0.44400000000000001</c:v>
                </c:pt>
                <c:pt idx="2668">
                  <c:v>0.44409999999999999</c:v>
                </c:pt>
                <c:pt idx="2669">
                  <c:v>0.44429999999999997</c:v>
                </c:pt>
                <c:pt idx="2670">
                  <c:v>0.44450000000000001</c:v>
                </c:pt>
                <c:pt idx="2671">
                  <c:v>0.4446</c:v>
                </c:pt>
                <c:pt idx="2672">
                  <c:v>0.44479999999999997</c:v>
                </c:pt>
                <c:pt idx="2673">
                  <c:v>0.44500000000000001</c:v>
                </c:pt>
                <c:pt idx="2674">
                  <c:v>0.44519999999999998</c:v>
                </c:pt>
                <c:pt idx="2675">
                  <c:v>0.44529999999999997</c:v>
                </c:pt>
                <c:pt idx="2676">
                  <c:v>0.44550000000000001</c:v>
                </c:pt>
                <c:pt idx="2677">
                  <c:v>0.44569999999999999</c:v>
                </c:pt>
                <c:pt idx="2678">
                  <c:v>0.44579999999999997</c:v>
                </c:pt>
                <c:pt idx="2679">
                  <c:v>0.44600000000000001</c:v>
                </c:pt>
                <c:pt idx="2680">
                  <c:v>0.4461</c:v>
                </c:pt>
                <c:pt idx="2681">
                  <c:v>0.44629999999999997</c:v>
                </c:pt>
                <c:pt idx="2682">
                  <c:v>0.44640000000000002</c:v>
                </c:pt>
                <c:pt idx="2683">
                  <c:v>0.4466</c:v>
                </c:pt>
                <c:pt idx="2684">
                  <c:v>0.44679999999999997</c:v>
                </c:pt>
                <c:pt idx="2685">
                  <c:v>0.44690000000000002</c:v>
                </c:pt>
                <c:pt idx="2686">
                  <c:v>0.4471</c:v>
                </c:pt>
                <c:pt idx="2687">
                  <c:v>0.44729999999999998</c:v>
                </c:pt>
                <c:pt idx="2688">
                  <c:v>0.44750000000000001</c:v>
                </c:pt>
                <c:pt idx="2689">
                  <c:v>0.4476</c:v>
                </c:pt>
                <c:pt idx="2690">
                  <c:v>0.44779999999999998</c:v>
                </c:pt>
                <c:pt idx="2691">
                  <c:v>0.44800000000000001</c:v>
                </c:pt>
                <c:pt idx="2692">
                  <c:v>0.44819999999999999</c:v>
                </c:pt>
                <c:pt idx="2693">
                  <c:v>0.44840000000000002</c:v>
                </c:pt>
                <c:pt idx="2694">
                  <c:v>0.44869999999999999</c:v>
                </c:pt>
                <c:pt idx="2695">
                  <c:v>0.44890000000000002</c:v>
                </c:pt>
                <c:pt idx="2696">
                  <c:v>0.44919999999999999</c:v>
                </c:pt>
                <c:pt idx="2697">
                  <c:v>0.44929999999999998</c:v>
                </c:pt>
                <c:pt idx="2698">
                  <c:v>0.44950000000000001</c:v>
                </c:pt>
                <c:pt idx="2699">
                  <c:v>0.4496</c:v>
                </c:pt>
                <c:pt idx="2700">
                  <c:v>0.44969999999999999</c:v>
                </c:pt>
                <c:pt idx="2701">
                  <c:v>0.44979999999999998</c:v>
                </c:pt>
                <c:pt idx="2702">
                  <c:v>0.45</c:v>
                </c:pt>
                <c:pt idx="2703">
                  <c:v>0.4501</c:v>
                </c:pt>
                <c:pt idx="2704">
                  <c:v>0.45019999999999999</c:v>
                </c:pt>
                <c:pt idx="2705">
                  <c:v>0.45029999999999998</c:v>
                </c:pt>
                <c:pt idx="2706">
                  <c:v>0.45040000000000002</c:v>
                </c:pt>
                <c:pt idx="2707">
                  <c:v>0.4506</c:v>
                </c:pt>
                <c:pt idx="2708">
                  <c:v>0.45069999999999999</c:v>
                </c:pt>
                <c:pt idx="2709">
                  <c:v>0.45079999999999998</c:v>
                </c:pt>
                <c:pt idx="2710">
                  <c:v>0.45100000000000001</c:v>
                </c:pt>
                <c:pt idx="2711">
                  <c:v>0.4511</c:v>
                </c:pt>
                <c:pt idx="2712">
                  <c:v>0.45129999999999998</c:v>
                </c:pt>
                <c:pt idx="2713">
                  <c:v>0.45150000000000001</c:v>
                </c:pt>
                <c:pt idx="2714">
                  <c:v>0.45169999999999999</c:v>
                </c:pt>
                <c:pt idx="2715">
                  <c:v>0.45190000000000002</c:v>
                </c:pt>
                <c:pt idx="2716">
                  <c:v>0.4521</c:v>
                </c:pt>
                <c:pt idx="2717">
                  <c:v>0.45229999999999998</c:v>
                </c:pt>
                <c:pt idx="2718">
                  <c:v>0.45250000000000001</c:v>
                </c:pt>
                <c:pt idx="2719">
                  <c:v>0.45279999999999998</c:v>
                </c:pt>
                <c:pt idx="2720">
                  <c:v>0.45300000000000001</c:v>
                </c:pt>
                <c:pt idx="2721">
                  <c:v>0.45329999999999998</c:v>
                </c:pt>
                <c:pt idx="2722">
                  <c:v>0.45350000000000001</c:v>
                </c:pt>
                <c:pt idx="2723">
                  <c:v>0.4536</c:v>
                </c:pt>
                <c:pt idx="2724">
                  <c:v>0.45369999999999999</c:v>
                </c:pt>
                <c:pt idx="2725">
                  <c:v>0.45390000000000003</c:v>
                </c:pt>
                <c:pt idx="2726">
                  <c:v>0.45400000000000001</c:v>
                </c:pt>
                <c:pt idx="2727">
                  <c:v>0.4541</c:v>
                </c:pt>
                <c:pt idx="2728">
                  <c:v>0.45419999999999999</c:v>
                </c:pt>
                <c:pt idx="2729">
                  <c:v>0.45440000000000003</c:v>
                </c:pt>
                <c:pt idx="2730">
                  <c:v>0.45450000000000002</c:v>
                </c:pt>
                <c:pt idx="2731">
                  <c:v>0.45469999999999999</c:v>
                </c:pt>
                <c:pt idx="2732">
                  <c:v>0.45490000000000003</c:v>
                </c:pt>
                <c:pt idx="2733">
                  <c:v>0.45500000000000002</c:v>
                </c:pt>
                <c:pt idx="2734">
                  <c:v>0.45519999999999999</c:v>
                </c:pt>
                <c:pt idx="2735">
                  <c:v>0.45529999999999998</c:v>
                </c:pt>
                <c:pt idx="2736">
                  <c:v>0.45550000000000002</c:v>
                </c:pt>
                <c:pt idx="2737">
                  <c:v>0.4556</c:v>
                </c:pt>
                <c:pt idx="2738">
                  <c:v>0.45579999999999998</c:v>
                </c:pt>
                <c:pt idx="2739">
                  <c:v>0.45600000000000002</c:v>
                </c:pt>
                <c:pt idx="2740">
                  <c:v>0.45619999999999999</c:v>
                </c:pt>
                <c:pt idx="2741">
                  <c:v>0.45629999999999998</c:v>
                </c:pt>
                <c:pt idx="2742">
                  <c:v>0.45650000000000002</c:v>
                </c:pt>
                <c:pt idx="2743">
                  <c:v>0.45669999999999999</c:v>
                </c:pt>
                <c:pt idx="2744">
                  <c:v>0.45679999999999998</c:v>
                </c:pt>
                <c:pt idx="2745">
                  <c:v>0.45700000000000002</c:v>
                </c:pt>
                <c:pt idx="2746">
                  <c:v>0.4572</c:v>
                </c:pt>
                <c:pt idx="2747">
                  <c:v>0.45729999999999998</c:v>
                </c:pt>
                <c:pt idx="2748">
                  <c:v>0.45750000000000002</c:v>
                </c:pt>
                <c:pt idx="2749">
                  <c:v>0.45760000000000001</c:v>
                </c:pt>
                <c:pt idx="2750">
                  <c:v>0.45779999999999998</c:v>
                </c:pt>
                <c:pt idx="2751">
                  <c:v>0.45789999999999997</c:v>
                </c:pt>
                <c:pt idx="2752">
                  <c:v>0.45810000000000001</c:v>
                </c:pt>
                <c:pt idx="2753">
                  <c:v>0.45829999999999999</c:v>
                </c:pt>
                <c:pt idx="2754">
                  <c:v>0.45839999999999997</c:v>
                </c:pt>
                <c:pt idx="2755">
                  <c:v>0.45860000000000001</c:v>
                </c:pt>
                <c:pt idx="2756">
                  <c:v>0.45879999999999999</c:v>
                </c:pt>
                <c:pt idx="2757">
                  <c:v>0.45900000000000002</c:v>
                </c:pt>
                <c:pt idx="2758">
                  <c:v>0.45910000000000001</c:v>
                </c:pt>
                <c:pt idx="2759">
                  <c:v>0.45929999999999999</c:v>
                </c:pt>
                <c:pt idx="2760">
                  <c:v>0.45950000000000002</c:v>
                </c:pt>
                <c:pt idx="2761">
                  <c:v>0.4597</c:v>
                </c:pt>
                <c:pt idx="2762">
                  <c:v>0.45989999999999998</c:v>
                </c:pt>
                <c:pt idx="2763">
                  <c:v>0.4602</c:v>
                </c:pt>
                <c:pt idx="2764">
                  <c:v>0.46039999999999998</c:v>
                </c:pt>
                <c:pt idx="2765">
                  <c:v>0.46060000000000001</c:v>
                </c:pt>
                <c:pt idx="2766">
                  <c:v>0.46079999999999999</c:v>
                </c:pt>
                <c:pt idx="2767">
                  <c:v>0.46100000000000002</c:v>
                </c:pt>
                <c:pt idx="2768">
                  <c:v>0.46110000000000001</c:v>
                </c:pt>
                <c:pt idx="2769">
                  <c:v>0.4612</c:v>
                </c:pt>
                <c:pt idx="2770">
                  <c:v>0.46129999999999999</c:v>
                </c:pt>
                <c:pt idx="2771">
                  <c:v>0.46139999999999998</c:v>
                </c:pt>
                <c:pt idx="2772">
                  <c:v>0.46160000000000001</c:v>
                </c:pt>
                <c:pt idx="2773">
                  <c:v>0.4617</c:v>
                </c:pt>
                <c:pt idx="2774">
                  <c:v>0.46179999999999999</c:v>
                </c:pt>
                <c:pt idx="2775">
                  <c:v>0.46189999999999998</c:v>
                </c:pt>
                <c:pt idx="2776">
                  <c:v>0.46210000000000001</c:v>
                </c:pt>
                <c:pt idx="2777">
                  <c:v>0.4622</c:v>
                </c:pt>
                <c:pt idx="2778">
                  <c:v>0.46239999999999998</c:v>
                </c:pt>
                <c:pt idx="2779">
                  <c:v>0.46250000000000002</c:v>
                </c:pt>
                <c:pt idx="2780">
                  <c:v>0.46260000000000001</c:v>
                </c:pt>
                <c:pt idx="2781">
                  <c:v>0.46279999999999999</c:v>
                </c:pt>
                <c:pt idx="2782">
                  <c:v>0.46300000000000002</c:v>
                </c:pt>
                <c:pt idx="2783">
                  <c:v>0.4632</c:v>
                </c:pt>
                <c:pt idx="2784">
                  <c:v>0.46339999999999998</c:v>
                </c:pt>
                <c:pt idx="2785">
                  <c:v>0.46360000000000001</c:v>
                </c:pt>
                <c:pt idx="2786">
                  <c:v>0.46379999999999999</c:v>
                </c:pt>
                <c:pt idx="2787">
                  <c:v>0.46400000000000002</c:v>
                </c:pt>
                <c:pt idx="2788">
                  <c:v>0.46429999999999999</c:v>
                </c:pt>
                <c:pt idx="2789">
                  <c:v>0.46450000000000002</c:v>
                </c:pt>
                <c:pt idx="2790">
                  <c:v>0.46479999999999999</c:v>
                </c:pt>
                <c:pt idx="2791">
                  <c:v>0.46500000000000002</c:v>
                </c:pt>
                <c:pt idx="2792">
                  <c:v>0.46510000000000001</c:v>
                </c:pt>
                <c:pt idx="2793">
                  <c:v>0.4652</c:v>
                </c:pt>
                <c:pt idx="2794">
                  <c:v>0.46529999999999999</c:v>
                </c:pt>
                <c:pt idx="2795">
                  <c:v>0.46550000000000002</c:v>
                </c:pt>
                <c:pt idx="2796">
                  <c:v>0.46560000000000001</c:v>
                </c:pt>
                <c:pt idx="2797">
                  <c:v>0.4657</c:v>
                </c:pt>
                <c:pt idx="2798">
                  <c:v>0.46589999999999998</c:v>
                </c:pt>
                <c:pt idx="2799">
                  <c:v>0.46600000000000003</c:v>
                </c:pt>
                <c:pt idx="2800">
                  <c:v>0.4662</c:v>
                </c:pt>
                <c:pt idx="2801">
                  <c:v>0.46639999999999998</c:v>
                </c:pt>
                <c:pt idx="2802">
                  <c:v>0.46650000000000003</c:v>
                </c:pt>
                <c:pt idx="2803">
                  <c:v>0.4667</c:v>
                </c:pt>
                <c:pt idx="2804">
                  <c:v>0.46679999999999999</c:v>
                </c:pt>
                <c:pt idx="2805">
                  <c:v>0.46700000000000003</c:v>
                </c:pt>
                <c:pt idx="2806">
                  <c:v>0.46710000000000002</c:v>
                </c:pt>
                <c:pt idx="2807">
                  <c:v>0.46729999999999999</c:v>
                </c:pt>
                <c:pt idx="2808">
                  <c:v>0.46750000000000003</c:v>
                </c:pt>
                <c:pt idx="2809">
                  <c:v>0.4677</c:v>
                </c:pt>
                <c:pt idx="2810">
                  <c:v>0.46779999999999999</c:v>
                </c:pt>
                <c:pt idx="2811">
                  <c:v>0.46800000000000003</c:v>
                </c:pt>
                <c:pt idx="2812">
                  <c:v>0.46820000000000001</c:v>
                </c:pt>
                <c:pt idx="2813">
                  <c:v>0.46829999999999999</c:v>
                </c:pt>
                <c:pt idx="2814">
                  <c:v>0.46850000000000003</c:v>
                </c:pt>
                <c:pt idx="2815">
                  <c:v>0.46870000000000001</c:v>
                </c:pt>
                <c:pt idx="2816">
                  <c:v>0.46879999999999999</c:v>
                </c:pt>
                <c:pt idx="2817">
                  <c:v>0.46899999999999997</c:v>
                </c:pt>
                <c:pt idx="2818">
                  <c:v>0.46910000000000002</c:v>
                </c:pt>
                <c:pt idx="2819">
                  <c:v>0.46929999999999999</c:v>
                </c:pt>
                <c:pt idx="2820">
                  <c:v>0.46939999999999998</c:v>
                </c:pt>
                <c:pt idx="2821">
                  <c:v>0.46960000000000002</c:v>
                </c:pt>
                <c:pt idx="2822">
                  <c:v>0.4698</c:v>
                </c:pt>
                <c:pt idx="2823">
                  <c:v>0.46989999999999998</c:v>
                </c:pt>
                <c:pt idx="2824">
                  <c:v>0.47010000000000002</c:v>
                </c:pt>
                <c:pt idx="2825">
                  <c:v>0.4703</c:v>
                </c:pt>
                <c:pt idx="2826">
                  <c:v>0.47049999999999997</c:v>
                </c:pt>
                <c:pt idx="2827">
                  <c:v>0.47060000000000002</c:v>
                </c:pt>
                <c:pt idx="2828">
                  <c:v>0.4708</c:v>
                </c:pt>
                <c:pt idx="2829">
                  <c:v>0.47099999999999997</c:v>
                </c:pt>
                <c:pt idx="2830">
                  <c:v>0.47120000000000001</c:v>
                </c:pt>
                <c:pt idx="2831">
                  <c:v>0.47139999999999999</c:v>
                </c:pt>
                <c:pt idx="2832">
                  <c:v>0.47170000000000001</c:v>
                </c:pt>
                <c:pt idx="2833">
                  <c:v>0.47199999999999998</c:v>
                </c:pt>
                <c:pt idx="2834">
                  <c:v>0.47220000000000001</c:v>
                </c:pt>
                <c:pt idx="2835">
                  <c:v>0.47239999999999999</c:v>
                </c:pt>
                <c:pt idx="2836">
                  <c:v>0.47249999999999998</c:v>
                </c:pt>
                <c:pt idx="2837">
                  <c:v>0.47260000000000002</c:v>
                </c:pt>
                <c:pt idx="2838">
                  <c:v>0.47270000000000001</c:v>
                </c:pt>
                <c:pt idx="2839">
                  <c:v>0.4728</c:v>
                </c:pt>
                <c:pt idx="2840">
                  <c:v>0.47289999999999999</c:v>
                </c:pt>
                <c:pt idx="2841">
                  <c:v>0.47310000000000002</c:v>
                </c:pt>
                <c:pt idx="2842">
                  <c:v>0.47320000000000001</c:v>
                </c:pt>
                <c:pt idx="2843">
                  <c:v>0.4733</c:v>
                </c:pt>
                <c:pt idx="2844">
                  <c:v>0.47339999999999999</c:v>
                </c:pt>
                <c:pt idx="2845">
                  <c:v>0.47360000000000002</c:v>
                </c:pt>
                <c:pt idx="2846">
                  <c:v>0.47370000000000001</c:v>
                </c:pt>
                <c:pt idx="2847">
                  <c:v>0.47389999999999999</c:v>
                </c:pt>
                <c:pt idx="2848">
                  <c:v>0.47399999999999998</c:v>
                </c:pt>
                <c:pt idx="2849">
                  <c:v>0.47410000000000002</c:v>
                </c:pt>
                <c:pt idx="2850">
                  <c:v>0.4743</c:v>
                </c:pt>
                <c:pt idx="2851">
                  <c:v>0.47449999999999998</c:v>
                </c:pt>
                <c:pt idx="2852">
                  <c:v>0.47470000000000001</c:v>
                </c:pt>
                <c:pt idx="2853">
                  <c:v>0.47489999999999999</c:v>
                </c:pt>
                <c:pt idx="2854">
                  <c:v>0.47510000000000002</c:v>
                </c:pt>
                <c:pt idx="2855">
                  <c:v>0.4753</c:v>
                </c:pt>
                <c:pt idx="2856">
                  <c:v>0.47560000000000002</c:v>
                </c:pt>
                <c:pt idx="2857">
                  <c:v>0.4758</c:v>
                </c:pt>
                <c:pt idx="2858">
                  <c:v>0.47599999999999998</c:v>
                </c:pt>
                <c:pt idx="2859">
                  <c:v>0.4763</c:v>
                </c:pt>
                <c:pt idx="2860">
                  <c:v>0.47639999999999999</c:v>
                </c:pt>
                <c:pt idx="2861">
                  <c:v>0.47660000000000002</c:v>
                </c:pt>
                <c:pt idx="2862">
                  <c:v>0.47670000000000001</c:v>
                </c:pt>
                <c:pt idx="2863">
                  <c:v>0.4768</c:v>
                </c:pt>
                <c:pt idx="2864">
                  <c:v>0.47689999999999999</c:v>
                </c:pt>
                <c:pt idx="2865">
                  <c:v>0.47710000000000002</c:v>
                </c:pt>
                <c:pt idx="2866">
                  <c:v>0.47720000000000001</c:v>
                </c:pt>
                <c:pt idx="2867">
                  <c:v>0.4773</c:v>
                </c:pt>
                <c:pt idx="2868">
                  <c:v>0.47749999999999998</c:v>
                </c:pt>
                <c:pt idx="2869">
                  <c:v>0.47760000000000002</c:v>
                </c:pt>
                <c:pt idx="2870">
                  <c:v>0.4778</c:v>
                </c:pt>
                <c:pt idx="2871">
                  <c:v>0.47799999999999998</c:v>
                </c:pt>
                <c:pt idx="2872">
                  <c:v>0.47810000000000002</c:v>
                </c:pt>
                <c:pt idx="2873">
                  <c:v>0.4783</c:v>
                </c:pt>
                <c:pt idx="2874">
                  <c:v>0.47849999999999998</c:v>
                </c:pt>
                <c:pt idx="2875">
                  <c:v>0.47860000000000003</c:v>
                </c:pt>
                <c:pt idx="2876">
                  <c:v>0.4788</c:v>
                </c:pt>
                <c:pt idx="2877">
                  <c:v>0.47899999999999998</c:v>
                </c:pt>
                <c:pt idx="2878">
                  <c:v>0.47910000000000003</c:v>
                </c:pt>
                <c:pt idx="2879">
                  <c:v>0.4793</c:v>
                </c:pt>
                <c:pt idx="2880">
                  <c:v>0.47949999999999998</c:v>
                </c:pt>
                <c:pt idx="2881">
                  <c:v>0.47970000000000002</c:v>
                </c:pt>
                <c:pt idx="2882">
                  <c:v>0.4798</c:v>
                </c:pt>
                <c:pt idx="2883">
                  <c:v>0.48</c:v>
                </c:pt>
                <c:pt idx="2884">
                  <c:v>0.48020000000000002</c:v>
                </c:pt>
                <c:pt idx="2885">
                  <c:v>0.4803</c:v>
                </c:pt>
                <c:pt idx="2886">
                  <c:v>0.48049999999999998</c:v>
                </c:pt>
                <c:pt idx="2887">
                  <c:v>0.48060000000000003</c:v>
                </c:pt>
                <c:pt idx="2888">
                  <c:v>0.48080000000000001</c:v>
                </c:pt>
                <c:pt idx="2889">
                  <c:v>0.48089999999999999</c:v>
                </c:pt>
                <c:pt idx="2890">
                  <c:v>0.48110000000000003</c:v>
                </c:pt>
                <c:pt idx="2891">
                  <c:v>0.48130000000000001</c:v>
                </c:pt>
                <c:pt idx="2892">
                  <c:v>0.48139999999999999</c:v>
                </c:pt>
                <c:pt idx="2893">
                  <c:v>0.48159999999999997</c:v>
                </c:pt>
                <c:pt idx="2894">
                  <c:v>0.48180000000000001</c:v>
                </c:pt>
                <c:pt idx="2895">
                  <c:v>0.48199999999999998</c:v>
                </c:pt>
                <c:pt idx="2896">
                  <c:v>0.48209999999999997</c:v>
                </c:pt>
                <c:pt idx="2897">
                  <c:v>0.48230000000000001</c:v>
                </c:pt>
                <c:pt idx="2898">
                  <c:v>0.48249999999999998</c:v>
                </c:pt>
                <c:pt idx="2899">
                  <c:v>0.48270000000000002</c:v>
                </c:pt>
                <c:pt idx="2900">
                  <c:v>0.48299999999999998</c:v>
                </c:pt>
                <c:pt idx="2901">
                  <c:v>0.48320000000000002</c:v>
                </c:pt>
                <c:pt idx="2902">
                  <c:v>0.48349999999999999</c:v>
                </c:pt>
                <c:pt idx="2903">
                  <c:v>0.48370000000000002</c:v>
                </c:pt>
                <c:pt idx="2904">
                  <c:v>0.48380000000000001</c:v>
                </c:pt>
                <c:pt idx="2905">
                  <c:v>0.48399999999999999</c:v>
                </c:pt>
                <c:pt idx="2906">
                  <c:v>0.48409999999999997</c:v>
                </c:pt>
                <c:pt idx="2907">
                  <c:v>0.48420000000000002</c:v>
                </c:pt>
                <c:pt idx="2908">
                  <c:v>0.48430000000000001</c:v>
                </c:pt>
                <c:pt idx="2909">
                  <c:v>0.4844</c:v>
                </c:pt>
                <c:pt idx="2910">
                  <c:v>0.48449999999999999</c:v>
                </c:pt>
                <c:pt idx="2911">
                  <c:v>0.48470000000000002</c:v>
                </c:pt>
                <c:pt idx="2912">
                  <c:v>0.48480000000000001</c:v>
                </c:pt>
                <c:pt idx="2913">
                  <c:v>0.4849</c:v>
                </c:pt>
                <c:pt idx="2914">
                  <c:v>0.48509999999999998</c:v>
                </c:pt>
                <c:pt idx="2915">
                  <c:v>0.48520000000000002</c:v>
                </c:pt>
                <c:pt idx="2916">
                  <c:v>0.48530000000000001</c:v>
                </c:pt>
                <c:pt idx="2917">
                  <c:v>0.48549999999999999</c:v>
                </c:pt>
                <c:pt idx="2918">
                  <c:v>0.48559999999999998</c:v>
                </c:pt>
                <c:pt idx="2919">
                  <c:v>0.48580000000000001</c:v>
                </c:pt>
                <c:pt idx="2920">
                  <c:v>0.48599999999999999</c:v>
                </c:pt>
                <c:pt idx="2921">
                  <c:v>0.48620000000000002</c:v>
                </c:pt>
                <c:pt idx="2922">
                  <c:v>0.4864</c:v>
                </c:pt>
                <c:pt idx="2923">
                  <c:v>0.48659999999999998</c:v>
                </c:pt>
                <c:pt idx="2924">
                  <c:v>0.48680000000000001</c:v>
                </c:pt>
                <c:pt idx="2925">
                  <c:v>0.48699999999999999</c:v>
                </c:pt>
                <c:pt idx="2926">
                  <c:v>0.48730000000000001</c:v>
                </c:pt>
                <c:pt idx="2927">
                  <c:v>0.48749999999999999</c:v>
                </c:pt>
                <c:pt idx="2928">
                  <c:v>0.48770000000000002</c:v>
                </c:pt>
                <c:pt idx="2929">
                  <c:v>0.4879</c:v>
                </c:pt>
                <c:pt idx="2930">
                  <c:v>0.48809999999999998</c:v>
                </c:pt>
                <c:pt idx="2931">
                  <c:v>0.48820000000000002</c:v>
                </c:pt>
                <c:pt idx="2932">
                  <c:v>0.48830000000000001</c:v>
                </c:pt>
                <c:pt idx="2933">
                  <c:v>0.48849999999999999</c:v>
                </c:pt>
                <c:pt idx="2934">
                  <c:v>0.48859999999999998</c:v>
                </c:pt>
                <c:pt idx="2935">
                  <c:v>0.48870000000000002</c:v>
                </c:pt>
                <c:pt idx="2936">
                  <c:v>0.4889</c:v>
                </c:pt>
                <c:pt idx="2937">
                  <c:v>0.48899999999999999</c:v>
                </c:pt>
                <c:pt idx="2938">
                  <c:v>0.48920000000000002</c:v>
                </c:pt>
                <c:pt idx="2939">
                  <c:v>0.4894</c:v>
                </c:pt>
                <c:pt idx="2940">
                  <c:v>0.48949999999999999</c:v>
                </c:pt>
                <c:pt idx="2941">
                  <c:v>0.48970000000000002</c:v>
                </c:pt>
                <c:pt idx="2942">
                  <c:v>0.48980000000000001</c:v>
                </c:pt>
                <c:pt idx="2943">
                  <c:v>0.49</c:v>
                </c:pt>
                <c:pt idx="2944">
                  <c:v>0.49009999999999998</c:v>
                </c:pt>
                <c:pt idx="2945">
                  <c:v>0.49030000000000001</c:v>
                </c:pt>
                <c:pt idx="2946">
                  <c:v>0.49049999999999999</c:v>
                </c:pt>
                <c:pt idx="2947">
                  <c:v>0.49070000000000003</c:v>
                </c:pt>
                <c:pt idx="2948">
                  <c:v>0.49080000000000001</c:v>
                </c:pt>
                <c:pt idx="2949">
                  <c:v>0.49099999999999999</c:v>
                </c:pt>
                <c:pt idx="2950">
                  <c:v>0.49120000000000003</c:v>
                </c:pt>
                <c:pt idx="2951">
                  <c:v>0.49130000000000001</c:v>
                </c:pt>
                <c:pt idx="2952">
                  <c:v>0.49149999999999999</c:v>
                </c:pt>
                <c:pt idx="2953">
                  <c:v>0.49159999999999998</c:v>
                </c:pt>
                <c:pt idx="2954">
                  <c:v>0.49180000000000001</c:v>
                </c:pt>
                <c:pt idx="2955">
                  <c:v>0.4919</c:v>
                </c:pt>
                <c:pt idx="2956">
                  <c:v>0.49209999999999998</c:v>
                </c:pt>
                <c:pt idx="2957">
                  <c:v>0.49230000000000002</c:v>
                </c:pt>
                <c:pt idx="2958">
                  <c:v>0.4924</c:v>
                </c:pt>
                <c:pt idx="2959">
                  <c:v>0.49259999999999998</c:v>
                </c:pt>
                <c:pt idx="2960">
                  <c:v>0.49280000000000002</c:v>
                </c:pt>
                <c:pt idx="2961">
                  <c:v>0.4929</c:v>
                </c:pt>
                <c:pt idx="2962">
                  <c:v>0.49309999999999998</c:v>
                </c:pt>
                <c:pt idx="2963">
                  <c:v>0.49330000000000002</c:v>
                </c:pt>
                <c:pt idx="2964">
                  <c:v>0.49349999999999999</c:v>
                </c:pt>
                <c:pt idx="2965">
                  <c:v>0.49370000000000003</c:v>
                </c:pt>
                <c:pt idx="2966">
                  <c:v>0.49390000000000001</c:v>
                </c:pt>
                <c:pt idx="2967">
                  <c:v>0.49409999999999998</c:v>
                </c:pt>
                <c:pt idx="2968">
                  <c:v>0.49430000000000002</c:v>
                </c:pt>
                <c:pt idx="2969">
                  <c:v>0.4945</c:v>
                </c:pt>
                <c:pt idx="2970">
                  <c:v>0.49469999999999997</c:v>
                </c:pt>
                <c:pt idx="2971">
                  <c:v>0.495</c:v>
                </c:pt>
                <c:pt idx="2972">
                  <c:v>0.49509999999999998</c:v>
                </c:pt>
                <c:pt idx="2973">
                  <c:v>0.49530000000000002</c:v>
                </c:pt>
                <c:pt idx="2974">
                  <c:v>0.49540000000000001</c:v>
                </c:pt>
                <c:pt idx="2975">
                  <c:v>0.4955</c:v>
                </c:pt>
                <c:pt idx="2976">
                  <c:v>0.49569999999999997</c:v>
                </c:pt>
                <c:pt idx="2977">
                  <c:v>0.49580000000000002</c:v>
                </c:pt>
                <c:pt idx="2978">
                  <c:v>0.49590000000000001</c:v>
                </c:pt>
                <c:pt idx="2979">
                  <c:v>0.496</c:v>
                </c:pt>
                <c:pt idx="2980">
                  <c:v>0.49619999999999997</c:v>
                </c:pt>
                <c:pt idx="2981">
                  <c:v>0.49630000000000002</c:v>
                </c:pt>
                <c:pt idx="2982">
                  <c:v>0.49640000000000001</c:v>
                </c:pt>
                <c:pt idx="2983">
                  <c:v>0.49659999999999999</c:v>
                </c:pt>
                <c:pt idx="2984">
                  <c:v>0.49669999999999997</c:v>
                </c:pt>
                <c:pt idx="2985">
                  <c:v>0.49680000000000002</c:v>
                </c:pt>
                <c:pt idx="2986">
                  <c:v>0.497</c:v>
                </c:pt>
                <c:pt idx="2987">
                  <c:v>0.49709999999999999</c:v>
                </c:pt>
                <c:pt idx="2988">
                  <c:v>0.49730000000000002</c:v>
                </c:pt>
                <c:pt idx="2989">
                  <c:v>0.4975</c:v>
                </c:pt>
                <c:pt idx="2990">
                  <c:v>0.49769999999999998</c:v>
                </c:pt>
                <c:pt idx="2991">
                  <c:v>0.49790000000000001</c:v>
                </c:pt>
                <c:pt idx="2992">
                  <c:v>0.49809999999999999</c:v>
                </c:pt>
                <c:pt idx="2993">
                  <c:v>0.49830000000000002</c:v>
                </c:pt>
                <c:pt idx="2994">
                  <c:v>0.49859999999999999</c:v>
                </c:pt>
                <c:pt idx="2995">
                  <c:v>0.49880000000000002</c:v>
                </c:pt>
                <c:pt idx="2996">
                  <c:v>0.49909999999999999</c:v>
                </c:pt>
                <c:pt idx="2997">
                  <c:v>0.49930000000000002</c:v>
                </c:pt>
                <c:pt idx="2998">
                  <c:v>0.4995</c:v>
                </c:pt>
                <c:pt idx="2999">
                  <c:v>0.49959999999999999</c:v>
                </c:pt>
                <c:pt idx="3000">
                  <c:v>0.49969999999999998</c:v>
                </c:pt>
                <c:pt idx="3001">
                  <c:v>0.49980000000000002</c:v>
                </c:pt>
                <c:pt idx="3002">
                  <c:v>0.49990000000000001</c:v>
                </c:pt>
                <c:pt idx="3003">
                  <c:v>0.50009999999999999</c:v>
                </c:pt>
                <c:pt idx="3004">
                  <c:v>0.50019999999999998</c:v>
                </c:pt>
                <c:pt idx="3005">
                  <c:v>0.50039999999999996</c:v>
                </c:pt>
                <c:pt idx="3006">
                  <c:v>0.50049999999999994</c:v>
                </c:pt>
                <c:pt idx="3007">
                  <c:v>0.50070000000000003</c:v>
                </c:pt>
                <c:pt idx="3008">
                  <c:v>0.50080000000000002</c:v>
                </c:pt>
                <c:pt idx="3009">
                  <c:v>0.501</c:v>
                </c:pt>
                <c:pt idx="3010">
                  <c:v>0.50119999999999998</c:v>
                </c:pt>
                <c:pt idx="3011">
                  <c:v>0.50129999999999997</c:v>
                </c:pt>
                <c:pt idx="3012">
                  <c:v>0.50149999999999995</c:v>
                </c:pt>
                <c:pt idx="3013">
                  <c:v>0.50160000000000005</c:v>
                </c:pt>
                <c:pt idx="3014">
                  <c:v>0.50180000000000002</c:v>
                </c:pt>
                <c:pt idx="3015">
                  <c:v>0.502</c:v>
                </c:pt>
                <c:pt idx="3016">
                  <c:v>0.50219999999999998</c:v>
                </c:pt>
                <c:pt idx="3017">
                  <c:v>0.50229999999999997</c:v>
                </c:pt>
                <c:pt idx="3018">
                  <c:v>0.50249999999999995</c:v>
                </c:pt>
                <c:pt idx="3019">
                  <c:v>0.50270000000000004</c:v>
                </c:pt>
                <c:pt idx="3020">
                  <c:v>0.50280000000000002</c:v>
                </c:pt>
                <c:pt idx="3021">
                  <c:v>0.503</c:v>
                </c:pt>
                <c:pt idx="3022">
                  <c:v>0.50319999999999998</c:v>
                </c:pt>
                <c:pt idx="3023">
                  <c:v>0.50329999999999997</c:v>
                </c:pt>
                <c:pt idx="3024">
                  <c:v>0.50349999999999995</c:v>
                </c:pt>
                <c:pt idx="3025">
                  <c:v>0.50360000000000005</c:v>
                </c:pt>
                <c:pt idx="3026">
                  <c:v>0.50380000000000003</c:v>
                </c:pt>
                <c:pt idx="3027">
                  <c:v>0.50390000000000001</c:v>
                </c:pt>
                <c:pt idx="3028">
                  <c:v>0.50409999999999999</c:v>
                </c:pt>
                <c:pt idx="3029">
                  <c:v>0.50419999999999998</c:v>
                </c:pt>
                <c:pt idx="3030">
                  <c:v>0.50439999999999996</c:v>
                </c:pt>
                <c:pt idx="3031">
                  <c:v>0.50460000000000005</c:v>
                </c:pt>
                <c:pt idx="3032">
                  <c:v>0.50480000000000003</c:v>
                </c:pt>
                <c:pt idx="3033">
                  <c:v>0.50490000000000002</c:v>
                </c:pt>
                <c:pt idx="3034">
                  <c:v>0.50509999999999999</c:v>
                </c:pt>
                <c:pt idx="3035">
                  <c:v>0.50529999999999997</c:v>
                </c:pt>
                <c:pt idx="3036">
                  <c:v>0.50549999999999995</c:v>
                </c:pt>
                <c:pt idx="3037">
                  <c:v>0.50570000000000004</c:v>
                </c:pt>
                <c:pt idx="3038">
                  <c:v>0.50600000000000001</c:v>
                </c:pt>
                <c:pt idx="3039">
                  <c:v>0.50619999999999998</c:v>
                </c:pt>
                <c:pt idx="3040">
                  <c:v>0.50649999999999995</c:v>
                </c:pt>
                <c:pt idx="3041">
                  <c:v>0.50670000000000004</c:v>
                </c:pt>
                <c:pt idx="3042">
                  <c:v>0.50690000000000002</c:v>
                </c:pt>
                <c:pt idx="3043">
                  <c:v>0.50700000000000001</c:v>
                </c:pt>
                <c:pt idx="3044">
                  <c:v>0.5071</c:v>
                </c:pt>
                <c:pt idx="3045">
                  <c:v>0.50719999999999998</c:v>
                </c:pt>
                <c:pt idx="3046">
                  <c:v>0.50729999999999997</c:v>
                </c:pt>
                <c:pt idx="3047">
                  <c:v>0.50739999999999996</c:v>
                </c:pt>
                <c:pt idx="3048">
                  <c:v>0.50749999999999995</c:v>
                </c:pt>
                <c:pt idx="3049">
                  <c:v>0.50770000000000004</c:v>
                </c:pt>
                <c:pt idx="3050">
                  <c:v>0.50780000000000003</c:v>
                </c:pt>
                <c:pt idx="3051">
                  <c:v>0.50790000000000002</c:v>
                </c:pt>
                <c:pt idx="3052">
                  <c:v>0.5081</c:v>
                </c:pt>
                <c:pt idx="3053">
                  <c:v>0.50819999999999999</c:v>
                </c:pt>
                <c:pt idx="3054">
                  <c:v>0.50829999999999997</c:v>
                </c:pt>
                <c:pt idx="3055">
                  <c:v>0.50849999999999995</c:v>
                </c:pt>
                <c:pt idx="3056">
                  <c:v>0.50860000000000005</c:v>
                </c:pt>
                <c:pt idx="3057">
                  <c:v>0.50880000000000003</c:v>
                </c:pt>
                <c:pt idx="3058">
                  <c:v>0.50900000000000001</c:v>
                </c:pt>
                <c:pt idx="3059">
                  <c:v>0.50919999999999999</c:v>
                </c:pt>
                <c:pt idx="3060">
                  <c:v>0.50939999999999996</c:v>
                </c:pt>
                <c:pt idx="3061">
                  <c:v>0.50960000000000005</c:v>
                </c:pt>
                <c:pt idx="3062">
                  <c:v>0.50980000000000003</c:v>
                </c:pt>
                <c:pt idx="3063">
                  <c:v>0.5101</c:v>
                </c:pt>
                <c:pt idx="3064">
                  <c:v>0.51029999999999998</c:v>
                </c:pt>
                <c:pt idx="3065">
                  <c:v>0.51060000000000005</c:v>
                </c:pt>
                <c:pt idx="3066">
                  <c:v>0.51080000000000003</c:v>
                </c:pt>
                <c:pt idx="3067">
                  <c:v>0.51100000000000001</c:v>
                </c:pt>
                <c:pt idx="3068">
                  <c:v>0.5111</c:v>
                </c:pt>
                <c:pt idx="3069">
                  <c:v>0.51119999999999999</c:v>
                </c:pt>
                <c:pt idx="3070">
                  <c:v>0.51129999999999998</c:v>
                </c:pt>
                <c:pt idx="3071">
                  <c:v>0.51139999999999997</c:v>
                </c:pt>
                <c:pt idx="3072">
                  <c:v>0.51160000000000005</c:v>
                </c:pt>
                <c:pt idx="3073">
                  <c:v>0.51170000000000004</c:v>
                </c:pt>
                <c:pt idx="3074">
                  <c:v>0.51190000000000002</c:v>
                </c:pt>
                <c:pt idx="3075">
                  <c:v>0.51200000000000001</c:v>
                </c:pt>
                <c:pt idx="3076">
                  <c:v>0.51219999999999999</c:v>
                </c:pt>
                <c:pt idx="3077">
                  <c:v>0.51239999999999997</c:v>
                </c:pt>
                <c:pt idx="3078">
                  <c:v>0.51249999999999996</c:v>
                </c:pt>
                <c:pt idx="3079">
                  <c:v>0.51270000000000004</c:v>
                </c:pt>
                <c:pt idx="3080">
                  <c:v>0.51280000000000003</c:v>
                </c:pt>
                <c:pt idx="3081">
                  <c:v>0.51300000000000001</c:v>
                </c:pt>
                <c:pt idx="3082">
                  <c:v>0.5131</c:v>
                </c:pt>
                <c:pt idx="3083">
                  <c:v>0.51329999999999998</c:v>
                </c:pt>
                <c:pt idx="3084">
                  <c:v>0.51349999999999996</c:v>
                </c:pt>
                <c:pt idx="3085">
                  <c:v>0.51359999999999995</c:v>
                </c:pt>
                <c:pt idx="3086">
                  <c:v>0.51380000000000003</c:v>
                </c:pt>
                <c:pt idx="3087">
                  <c:v>0.51400000000000001</c:v>
                </c:pt>
                <c:pt idx="3088">
                  <c:v>0.5141</c:v>
                </c:pt>
                <c:pt idx="3089">
                  <c:v>0.51429999999999998</c:v>
                </c:pt>
                <c:pt idx="3090">
                  <c:v>0.51449999999999996</c:v>
                </c:pt>
                <c:pt idx="3091">
                  <c:v>0.51470000000000005</c:v>
                </c:pt>
                <c:pt idx="3092">
                  <c:v>0.51480000000000004</c:v>
                </c:pt>
                <c:pt idx="3093">
                  <c:v>0.51500000000000001</c:v>
                </c:pt>
                <c:pt idx="3094">
                  <c:v>0.5151</c:v>
                </c:pt>
                <c:pt idx="3095">
                  <c:v>0.51529999999999998</c:v>
                </c:pt>
                <c:pt idx="3096">
                  <c:v>0.51539999999999997</c:v>
                </c:pt>
                <c:pt idx="3097">
                  <c:v>0.51559999999999995</c:v>
                </c:pt>
                <c:pt idx="3098">
                  <c:v>0.51580000000000004</c:v>
                </c:pt>
                <c:pt idx="3099">
                  <c:v>0.51590000000000003</c:v>
                </c:pt>
                <c:pt idx="3100">
                  <c:v>0.5161</c:v>
                </c:pt>
                <c:pt idx="3101">
                  <c:v>0.51629999999999998</c:v>
                </c:pt>
                <c:pt idx="3102">
                  <c:v>0.51649999999999996</c:v>
                </c:pt>
                <c:pt idx="3103">
                  <c:v>0.51659999999999995</c:v>
                </c:pt>
                <c:pt idx="3104">
                  <c:v>0.51680000000000004</c:v>
                </c:pt>
                <c:pt idx="3105">
                  <c:v>0.51700000000000002</c:v>
                </c:pt>
                <c:pt idx="3106">
                  <c:v>0.51729999999999998</c:v>
                </c:pt>
                <c:pt idx="3107">
                  <c:v>0.51749999999999996</c:v>
                </c:pt>
                <c:pt idx="3108">
                  <c:v>0.51780000000000004</c:v>
                </c:pt>
                <c:pt idx="3109">
                  <c:v>0.51800000000000002</c:v>
                </c:pt>
                <c:pt idx="3110">
                  <c:v>0.51819999999999999</c:v>
                </c:pt>
                <c:pt idx="3111">
                  <c:v>0.51839999999999997</c:v>
                </c:pt>
                <c:pt idx="3112">
                  <c:v>0.51849999999999996</c:v>
                </c:pt>
                <c:pt idx="3113">
                  <c:v>0.51859999999999995</c:v>
                </c:pt>
                <c:pt idx="3114">
                  <c:v>0.51870000000000005</c:v>
                </c:pt>
                <c:pt idx="3115">
                  <c:v>0.51880000000000004</c:v>
                </c:pt>
                <c:pt idx="3116">
                  <c:v>0.51890000000000003</c:v>
                </c:pt>
                <c:pt idx="3117">
                  <c:v>0.51900000000000002</c:v>
                </c:pt>
                <c:pt idx="3118">
                  <c:v>0.51919999999999999</c:v>
                </c:pt>
                <c:pt idx="3119">
                  <c:v>0.51929999999999998</c:v>
                </c:pt>
                <c:pt idx="3120">
                  <c:v>0.51939999999999997</c:v>
                </c:pt>
                <c:pt idx="3121">
                  <c:v>0.51959999999999995</c:v>
                </c:pt>
                <c:pt idx="3122">
                  <c:v>0.51970000000000005</c:v>
                </c:pt>
                <c:pt idx="3123">
                  <c:v>0.51980000000000004</c:v>
                </c:pt>
                <c:pt idx="3124">
                  <c:v>0.52</c:v>
                </c:pt>
                <c:pt idx="3125">
                  <c:v>0.5202</c:v>
                </c:pt>
                <c:pt idx="3126">
                  <c:v>0.52029999999999998</c:v>
                </c:pt>
                <c:pt idx="3127">
                  <c:v>0.52049999999999996</c:v>
                </c:pt>
                <c:pt idx="3128">
                  <c:v>0.52070000000000005</c:v>
                </c:pt>
                <c:pt idx="3129">
                  <c:v>0.52090000000000003</c:v>
                </c:pt>
                <c:pt idx="3130">
                  <c:v>0.5212</c:v>
                </c:pt>
                <c:pt idx="3131">
                  <c:v>0.52139999999999997</c:v>
                </c:pt>
                <c:pt idx="3132">
                  <c:v>0.52159999999999995</c:v>
                </c:pt>
                <c:pt idx="3133">
                  <c:v>0.52180000000000004</c:v>
                </c:pt>
                <c:pt idx="3134">
                  <c:v>0.52200000000000002</c:v>
                </c:pt>
                <c:pt idx="3135">
                  <c:v>0.5222</c:v>
                </c:pt>
                <c:pt idx="3136">
                  <c:v>0.52239999999999998</c:v>
                </c:pt>
                <c:pt idx="3137">
                  <c:v>0.52259999999999995</c:v>
                </c:pt>
                <c:pt idx="3138">
                  <c:v>0.52270000000000005</c:v>
                </c:pt>
                <c:pt idx="3139">
                  <c:v>0.52280000000000004</c:v>
                </c:pt>
                <c:pt idx="3140">
                  <c:v>0.52290000000000003</c:v>
                </c:pt>
                <c:pt idx="3141">
                  <c:v>0.52310000000000001</c:v>
                </c:pt>
                <c:pt idx="3142">
                  <c:v>0.5232</c:v>
                </c:pt>
                <c:pt idx="3143">
                  <c:v>0.52339999999999998</c:v>
                </c:pt>
                <c:pt idx="3144">
                  <c:v>0.52349999999999997</c:v>
                </c:pt>
                <c:pt idx="3145">
                  <c:v>0.52370000000000005</c:v>
                </c:pt>
                <c:pt idx="3146">
                  <c:v>0.52390000000000003</c:v>
                </c:pt>
                <c:pt idx="3147">
                  <c:v>0.52400000000000002</c:v>
                </c:pt>
                <c:pt idx="3148">
                  <c:v>0.5242</c:v>
                </c:pt>
                <c:pt idx="3149">
                  <c:v>0.52429999999999999</c:v>
                </c:pt>
                <c:pt idx="3150">
                  <c:v>0.52449999999999997</c:v>
                </c:pt>
                <c:pt idx="3151">
                  <c:v>0.52459999999999996</c:v>
                </c:pt>
                <c:pt idx="3152">
                  <c:v>0.52480000000000004</c:v>
                </c:pt>
                <c:pt idx="3153">
                  <c:v>0.52500000000000002</c:v>
                </c:pt>
                <c:pt idx="3154">
                  <c:v>0.52510000000000001</c:v>
                </c:pt>
                <c:pt idx="3155">
                  <c:v>0.52529999999999999</c:v>
                </c:pt>
                <c:pt idx="3156">
                  <c:v>0.52549999999999997</c:v>
                </c:pt>
                <c:pt idx="3157">
                  <c:v>0.52569999999999995</c:v>
                </c:pt>
                <c:pt idx="3158">
                  <c:v>0.52580000000000005</c:v>
                </c:pt>
                <c:pt idx="3159">
                  <c:v>0.52600000000000002</c:v>
                </c:pt>
                <c:pt idx="3160">
                  <c:v>0.5262</c:v>
                </c:pt>
                <c:pt idx="3161">
                  <c:v>0.52629999999999999</c:v>
                </c:pt>
                <c:pt idx="3162">
                  <c:v>0.52649999999999997</c:v>
                </c:pt>
                <c:pt idx="3163">
                  <c:v>0.52659999999999996</c:v>
                </c:pt>
                <c:pt idx="3164">
                  <c:v>0.52680000000000005</c:v>
                </c:pt>
                <c:pt idx="3165">
                  <c:v>0.52690000000000003</c:v>
                </c:pt>
                <c:pt idx="3166">
                  <c:v>0.52710000000000001</c:v>
                </c:pt>
                <c:pt idx="3167">
                  <c:v>0.52729999999999999</c:v>
                </c:pt>
                <c:pt idx="3168">
                  <c:v>0.52739999999999998</c:v>
                </c:pt>
                <c:pt idx="3169">
                  <c:v>0.52759999999999996</c:v>
                </c:pt>
                <c:pt idx="3170">
                  <c:v>0.52780000000000005</c:v>
                </c:pt>
                <c:pt idx="3171">
                  <c:v>0.52800000000000002</c:v>
                </c:pt>
                <c:pt idx="3172">
                  <c:v>0.5282</c:v>
                </c:pt>
                <c:pt idx="3173">
                  <c:v>0.52829999999999999</c:v>
                </c:pt>
                <c:pt idx="3174">
                  <c:v>0.52849999999999997</c:v>
                </c:pt>
                <c:pt idx="3175">
                  <c:v>0.52880000000000005</c:v>
                </c:pt>
                <c:pt idx="3176">
                  <c:v>0.52900000000000003</c:v>
                </c:pt>
                <c:pt idx="3177">
                  <c:v>0.52929999999999999</c:v>
                </c:pt>
                <c:pt idx="3178">
                  <c:v>0.52949999999999997</c:v>
                </c:pt>
                <c:pt idx="3179">
                  <c:v>0.52969999999999995</c:v>
                </c:pt>
                <c:pt idx="3180">
                  <c:v>0.52980000000000005</c:v>
                </c:pt>
                <c:pt idx="3181">
                  <c:v>0.52990000000000004</c:v>
                </c:pt>
                <c:pt idx="3182">
                  <c:v>0.53</c:v>
                </c:pt>
                <c:pt idx="3183">
                  <c:v>0.5302</c:v>
                </c:pt>
                <c:pt idx="3184">
                  <c:v>0.53029999999999999</c:v>
                </c:pt>
                <c:pt idx="3185">
                  <c:v>0.53039999999999998</c:v>
                </c:pt>
                <c:pt idx="3186">
                  <c:v>0.53049999999999997</c:v>
                </c:pt>
                <c:pt idx="3187">
                  <c:v>0.53059999999999996</c:v>
                </c:pt>
                <c:pt idx="3188">
                  <c:v>0.53080000000000005</c:v>
                </c:pt>
                <c:pt idx="3189">
                  <c:v>0.53090000000000004</c:v>
                </c:pt>
                <c:pt idx="3190">
                  <c:v>0.53100000000000003</c:v>
                </c:pt>
                <c:pt idx="3191">
                  <c:v>0.53120000000000001</c:v>
                </c:pt>
                <c:pt idx="3192">
                  <c:v>0.53129999999999999</c:v>
                </c:pt>
                <c:pt idx="3193">
                  <c:v>0.53149999999999997</c:v>
                </c:pt>
                <c:pt idx="3194">
                  <c:v>0.53159999999999996</c:v>
                </c:pt>
                <c:pt idx="3195">
                  <c:v>0.53180000000000005</c:v>
                </c:pt>
                <c:pt idx="3196">
                  <c:v>0.53200000000000003</c:v>
                </c:pt>
                <c:pt idx="3197">
                  <c:v>0.53220000000000001</c:v>
                </c:pt>
                <c:pt idx="3198">
                  <c:v>0.53239999999999998</c:v>
                </c:pt>
                <c:pt idx="3199">
                  <c:v>0.53259999999999996</c:v>
                </c:pt>
                <c:pt idx="3200">
                  <c:v>0.53280000000000005</c:v>
                </c:pt>
                <c:pt idx="3201">
                  <c:v>0.53310000000000002</c:v>
                </c:pt>
                <c:pt idx="3202">
                  <c:v>0.5333</c:v>
                </c:pt>
                <c:pt idx="3203">
                  <c:v>0.53359999999999996</c:v>
                </c:pt>
                <c:pt idx="3204">
                  <c:v>0.53380000000000005</c:v>
                </c:pt>
                <c:pt idx="3205">
                  <c:v>0.53400000000000003</c:v>
                </c:pt>
                <c:pt idx="3206">
                  <c:v>0.53410000000000002</c:v>
                </c:pt>
                <c:pt idx="3207">
                  <c:v>0.53420000000000001</c:v>
                </c:pt>
                <c:pt idx="3208">
                  <c:v>0.5343</c:v>
                </c:pt>
                <c:pt idx="3209">
                  <c:v>0.53449999999999998</c:v>
                </c:pt>
                <c:pt idx="3210">
                  <c:v>0.53459999999999996</c:v>
                </c:pt>
                <c:pt idx="3211">
                  <c:v>0.53469999999999995</c:v>
                </c:pt>
                <c:pt idx="3212">
                  <c:v>0.53490000000000004</c:v>
                </c:pt>
                <c:pt idx="3213">
                  <c:v>0.53500000000000003</c:v>
                </c:pt>
                <c:pt idx="3214">
                  <c:v>0.53520000000000001</c:v>
                </c:pt>
                <c:pt idx="3215">
                  <c:v>0.5353</c:v>
                </c:pt>
                <c:pt idx="3216">
                  <c:v>0.53549999999999998</c:v>
                </c:pt>
                <c:pt idx="3217">
                  <c:v>0.53559999999999997</c:v>
                </c:pt>
                <c:pt idx="3218">
                  <c:v>0.53580000000000005</c:v>
                </c:pt>
                <c:pt idx="3219">
                  <c:v>0.53600000000000003</c:v>
                </c:pt>
                <c:pt idx="3220">
                  <c:v>0.53610000000000002</c:v>
                </c:pt>
                <c:pt idx="3221">
                  <c:v>0.5363</c:v>
                </c:pt>
                <c:pt idx="3222">
                  <c:v>0.53649999999999998</c:v>
                </c:pt>
                <c:pt idx="3223">
                  <c:v>0.53659999999999997</c:v>
                </c:pt>
                <c:pt idx="3224">
                  <c:v>0.53680000000000005</c:v>
                </c:pt>
                <c:pt idx="3225">
                  <c:v>0.53700000000000003</c:v>
                </c:pt>
                <c:pt idx="3226">
                  <c:v>0.53720000000000001</c:v>
                </c:pt>
                <c:pt idx="3227">
                  <c:v>0.5373</c:v>
                </c:pt>
                <c:pt idx="3228">
                  <c:v>0.53749999999999998</c:v>
                </c:pt>
                <c:pt idx="3229">
                  <c:v>0.53769999999999996</c:v>
                </c:pt>
                <c:pt idx="3230">
                  <c:v>0.53779999999999994</c:v>
                </c:pt>
                <c:pt idx="3231">
                  <c:v>0.53800000000000003</c:v>
                </c:pt>
                <c:pt idx="3232">
                  <c:v>0.53810000000000002</c:v>
                </c:pt>
                <c:pt idx="3233">
                  <c:v>0.5383</c:v>
                </c:pt>
                <c:pt idx="3234">
                  <c:v>0.53839999999999999</c:v>
                </c:pt>
                <c:pt idx="3235">
                  <c:v>0.53859999999999997</c:v>
                </c:pt>
                <c:pt idx="3236">
                  <c:v>0.53879999999999995</c:v>
                </c:pt>
                <c:pt idx="3237">
                  <c:v>0.53890000000000005</c:v>
                </c:pt>
                <c:pt idx="3238">
                  <c:v>0.53910000000000002</c:v>
                </c:pt>
                <c:pt idx="3239">
                  <c:v>0.5393</c:v>
                </c:pt>
                <c:pt idx="3240">
                  <c:v>0.53939999999999999</c:v>
                </c:pt>
                <c:pt idx="3241">
                  <c:v>0.53959999999999997</c:v>
                </c:pt>
                <c:pt idx="3242">
                  <c:v>0.53979999999999995</c:v>
                </c:pt>
                <c:pt idx="3243">
                  <c:v>0.54</c:v>
                </c:pt>
                <c:pt idx="3244">
                  <c:v>0.54020000000000001</c:v>
                </c:pt>
                <c:pt idx="3245">
                  <c:v>0.54049999999999998</c:v>
                </c:pt>
                <c:pt idx="3246">
                  <c:v>0.54069999999999996</c:v>
                </c:pt>
                <c:pt idx="3247">
                  <c:v>0.54100000000000004</c:v>
                </c:pt>
                <c:pt idx="3248">
                  <c:v>0.54120000000000001</c:v>
                </c:pt>
                <c:pt idx="3249">
                  <c:v>0.5413</c:v>
                </c:pt>
                <c:pt idx="3250">
                  <c:v>0.54149999999999998</c:v>
                </c:pt>
                <c:pt idx="3251">
                  <c:v>0.54159999999999997</c:v>
                </c:pt>
                <c:pt idx="3252">
                  <c:v>0.54169999999999996</c:v>
                </c:pt>
                <c:pt idx="3253">
                  <c:v>0.54179999999999995</c:v>
                </c:pt>
                <c:pt idx="3254">
                  <c:v>0.54190000000000005</c:v>
                </c:pt>
                <c:pt idx="3255">
                  <c:v>0.54200000000000004</c:v>
                </c:pt>
                <c:pt idx="3256">
                  <c:v>0.54220000000000002</c:v>
                </c:pt>
                <c:pt idx="3257">
                  <c:v>0.5423</c:v>
                </c:pt>
                <c:pt idx="3258">
                  <c:v>0.54239999999999999</c:v>
                </c:pt>
                <c:pt idx="3259">
                  <c:v>0.54249999999999998</c:v>
                </c:pt>
                <c:pt idx="3260">
                  <c:v>0.54269999999999996</c:v>
                </c:pt>
                <c:pt idx="3261">
                  <c:v>0.54279999999999995</c:v>
                </c:pt>
                <c:pt idx="3262">
                  <c:v>0.54300000000000004</c:v>
                </c:pt>
                <c:pt idx="3263">
                  <c:v>0.54310000000000003</c:v>
                </c:pt>
                <c:pt idx="3264">
                  <c:v>0.54330000000000001</c:v>
                </c:pt>
                <c:pt idx="3265">
                  <c:v>0.54349999999999998</c:v>
                </c:pt>
                <c:pt idx="3266">
                  <c:v>0.54369999999999996</c:v>
                </c:pt>
                <c:pt idx="3267">
                  <c:v>0.54390000000000005</c:v>
                </c:pt>
                <c:pt idx="3268">
                  <c:v>0.54410000000000003</c:v>
                </c:pt>
                <c:pt idx="3269">
                  <c:v>0.5444</c:v>
                </c:pt>
                <c:pt idx="3270">
                  <c:v>0.54459999999999997</c:v>
                </c:pt>
                <c:pt idx="3271">
                  <c:v>0.54479999999999995</c:v>
                </c:pt>
                <c:pt idx="3272">
                  <c:v>0.54510000000000003</c:v>
                </c:pt>
                <c:pt idx="3273">
                  <c:v>0.54530000000000001</c:v>
                </c:pt>
                <c:pt idx="3274">
                  <c:v>0.54549999999999998</c:v>
                </c:pt>
                <c:pt idx="3275">
                  <c:v>0.54559999999999997</c:v>
                </c:pt>
                <c:pt idx="3276">
                  <c:v>0.54569999999999996</c:v>
                </c:pt>
                <c:pt idx="3277">
                  <c:v>0.54579999999999995</c:v>
                </c:pt>
                <c:pt idx="3278">
                  <c:v>0.54590000000000005</c:v>
                </c:pt>
                <c:pt idx="3279">
                  <c:v>0.54610000000000003</c:v>
                </c:pt>
                <c:pt idx="3280">
                  <c:v>0.54620000000000002</c:v>
                </c:pt>
                <c:pt idx="3281">
                  <c:v>0.54630000000000001</c:v>
                </c:pt>
                <c:pt idx="3282">
                  <c:v>0.54649999999999999</c:v>
                </c:pt>
                <c:pt idx="3283">
                  <c:v>0.54669999999999996</c:v>
                </c:pt>
                <c:pt idx="3284">
                  <c:v>0.54679999999999995</c:v>
                </c:pt>
                <c:pt idx="3285">
                  <c:v>0.54700000000000004</c:v>
                </c:pt>
                <c:pt idx="3286">
                  <c:v>0.54710000000000003</c:v>
                </c:pt>
                <c:pt idx="3287">
                  <c:v>0.54730000000000001</c:v>
                </c:pt>
                <c:pt idx="3288">
                  <c:v>0.54749999999999999</c:v>
                </c:pt>
                <c:pt idx="3289">
                  <c:v>0.54759999999999998</c:v>
                </c:pt>
                <c:pt idx="3290">
                  <c:v>0.54779999999999995</c:v>
                </c:pt>
                <c:pt idx="3291">
                  <c:v>0.54800000000000004</c:v>
                </c:pt>
                <c:pt idx="3292">
                  <c:v>0.54810000000000003</c:v>
                </c:pt>
                <c:pt idx="3293">
                  <c:v>0.54830000000000001</c:v>
                </c:pt>
                <c:pt idx="3294">
                  <c:v>0.54849999999999999</c:v>
                </c:pt>
                <c:pt idx="3295">
                  <c:v>0.54859999999999998</c:v>
                </c:pt>
                <c:pt idx="3296">
                  <c:v>0.54879999999999995</c:v>
                </c:pt>
                <c:pt idx="3297">
                  <c:v>0.54900000000000004</c:v>
                </c:pt>
                <c:pt idx="3298">
                  <c:v>0.54910000000000003</c:v>
                </c:pt>
                <c:pt idx="3299">
                  <c:v>0.54930000000000001</c:v>
                </c:pt>
                <c:pt idx="3300">
                  <c:v>0.5494</c:v>
                </c:pt>
                <c:pt idx="3301">
                  <c:v>0.54959999999999998</c:v>
                </c:pt>
                <c:pt idx="3302">
                  <c:v>0.54979999999999996</c:v>
                </c:pt>
                <c:pt idx="3303">
                  <c:v>0.54990000000000006</c:v>
                </c:pt>
                <c:pt idx="3304">
                  <c:v>0.55010000000000003</c:v>
                </c:pt>
                <c:pt idx="3305">
                  <c:v>0.55030000000000001</c:v>
                </c:pt>
                <c:pt idx="3306">
                  <c:v>0.5504</c:v>
                </c:pt>
                <c:pt idx="3307">
                  <c:v>0.55059999999999998</c:v>
                </c:pt>
                <c:pt idx="3308">
                  <c:v>0.55079999999999996</c:v>
                </c:pt>
                <c:pt idx="3309">
                  <c:v>0.55100000000000005</c:v>
                </c:pt>
                <c:pt idx="3310">
                  <c:v>0.55120000000000002</c:v>
                </c:pt>
                <c:pt idx="3311">
                  <c:v>0.5514</c:v>
                </c:pt>
                <c:pt idx="3312">
                  <c:v>0.55159999999999998</c:v>
                </c:pt>
                <c:pt idx="3313">
                  <c:v>0.55179999999999996</c:v>
                </c:pt>
                <c:pt idx="3314">
                  <c:v>0.55200000000000005</c:v>
                </c:pt>
                <c:pt idx="3315">
                  <c:v>0.55230000000000001</c:v>
                </c:pt>
                <c:pt idx="3316">
                  <c:v>0.55249999999999999</c:v>
                </c:pt>
                <c:pt idx="3317">
                  <c:v>0.55269999999999997</c:v>
                </c:pt>
                <c:pt idx="3318">
                  <c:v>0.55279999999999996</c:v>
                </c:pt>
                <c:pt idx="3319">
                  <c:v>0.55300000000000005</c:v>
                </c:pt>
                <c:pt idx="3320">
                  <c:v>0.55310000000000004</c:v>
                </c:pt>
                <c:pt idx="3321">
                  <c:v>0.55320000000000003</c:v>
                </c:pt>
                <c:pt idx="3322">
                  <c:v>0.55330000000000001</c:v>
                </c:pt>
                <c:pt idx="3323">
                  <c:v>0.5534</c:v>
                </c:pt>
                <c:pt idx="3324">
                  <c:v>0.55349999999999999</c:v>
                </c:pt>
                <c:pt idx="3325">
                  <c:v>0.55369999999999997</c:v>
                </c:pt>
                <c:pt idx="3326">
                  <c:v>0.55379999999999996</c:v>
                </c:pt>
                <c:pt idx="3327">
                  <c:v>0.55389999999999995</c:v>
                </c:pt>
                <c:pt idx="3328">
                  <c:v>0.55410000000000004</c:v>
                </c:pt>
                <c:pt idx="3329">
                  <c:v>0.55420000000000003</c:v>
                </c:pt>
                <c:pt idx="3330">
                  <c:v>0.55430000000000001</c:v>
                </c:pt>
                <c:pt idx="3331">
                  <c:v>0.55449999999999999</c:v>
                </c:pt>
                <c:pt idx="3332">
                  <c:v>0.55459999999999998</c:v>
                </c:pt>
                <c:pt idx="3333">
                  <c:v>0.55479999999999996</c:v>
                </c:pt>
                <c:pt idx="3334">
                  <c:v>0.55500000000000005</c:v>
                </c:pt>
                <c:pt idx="3335">
                  <c:v>0.55520000000000003</c:v>
                </c:pt>
                <c:pt idx="3336">
                  <c:v>0.5554</c:v>
                </c:pt>
                <c:pt idx="3337">
                  <c:v>0.55559999999999998</c:v>
                </c:pt>
                <c:pt idx="3338">
                  <c:v>0.55589999999999995</c:v>
                </c:pt>
                <c:pt idx="3339">
                  <c:v>0.55610000000000004</c:v>
                </c:pt>
                <c:pt idx="3340">
                  <c:v>0.55640000000000001</c:v>
                </c:pt>
                <c:pt idx="3341">
                  <c:v>0.55659999999999998</c:v>
                </c:pt>
                <c:pt idx="3342">
                  <c:v>0.55679999999999996</c:v>
                </c:pt>
                <c:pt idx="3343">
                  <c:v>0.55689999999999995</c:v>
                </c:pt>
                <c:pt idx="3344">
                  <c:v>0.55710000000000004</c:v>
                </c:pt>
                <c:pt idx="3345">
                  <c:v>0.55720000000000003</c:v>
                </c:pt>
                <c:pt idx="3346">
                  <c:v>0.55730000000000002</c:v>
                </c:pt>
                <c:pt idx="3347">
                  <c:v>0.55740000000000001</c:v>
                </c:pt>
                <c:pt idx="3348">
                  <c:v>0.5575</c:v>
                </c:pt>
                <c:pt idx="3349">
                  <c:v>0.55769999999999997</c:v>
                </c:pt>
                <c:pt idx="3350">
                  <c:v>0.55779999999999996</c:v>
                </c:pt>
                <c:pt idx="3351">
                  <c:v>0.55800000000000005</c:v>
                </c:pt>
                <c:pt idx="3352">
                  <c:v>0.55820000000000003</c:v>
                </c:pt>
                <c:pt idx="3353">
                  <c:v>0.55830000000000002</c:v>
                </c:pt>
                <c:pt idx="3354">
                  <c:v>0.5585</c:v>
                </c:pt>
                <c:pt idx="3355">
                  <c:v>0.55859999999999999</c:v>
                </c:pt>
                <c:pt idx="3356">
                  <c:v>0.55879999999999996</c:v>
                </c:pt>
                <c:pt idx="3357">
                  <c:v>0.55900000000000005</c:v>
                </c:pt>
                <c:pt idx="3358">
                  <c:v>0.55910000000000004</c:v>
                </c:pt>
                <c:pt idx="3359">
                  <c:v>0.55930000000000002</c:v>
                </c:pt>
                <c:pt idx="3360">
                  <c:v>0.5595</c:v>
                </c:pt>
                <c:pt idx="3361">
                  <c:v>0.55959999999999999</c:v>
                </c:pt>
                <c:pt idx="3362">
                  <c:v>0.55979999999999996</c:v>
                </c:pt>
                <c:pt idx="3363">
                  <c:v>0.56000000000000005</c:v>
                </c:pt>
                <c:pt idx="3364">
                  <c:v>0.56020000000000003</c:v>
                </c:pt>
                <c:pt idx="3365">
                  <c:v>0.56030000000000002</c:v>
                </c:pt>
                <c:pt idx="3366">
                  <c:v>0.5605</c:v>
                </c:pt>
                <c:pt idx="3367">
                  <c:v>0.56069999999999998</c:v>
                </c:pt>
                <c:pt idx="3368">
                  <c:v>0.56079999999999997</c:v>
                </c:pt>
                <c:pt idx="3369">
                  <c:v>0.56100000000000005</c:v>
                </c:pt>
                <c:pt idx="3370">
                  <c:v>0.56110000000000004</c:v>
                </c:pt>
                <c:pt idx="3371">
                  <c:v>0.56130000000000002</c:v>
                </c:pt>
                <c:pt idx="3372">
                  <c:v>0.5615</c:v>
                </c:pt>
                <c:pt idx="3373">
                  <c:v>0.56159999999999999</c:v>
                </c:pt>
                <c:pt idx="3374">
                  <c:v>0.56179999999999997</c:v>
                </c:pt>
                <c:pt idx="3375">
                  <c:v>0.56200000000000006</c:v>
                </c:pt>
                <c:pt idx="3376">
                  <c:v>0.56210000000000004</c:v>
                </c:pt>
                <c:pt idx="3377">
                  <c:v>0.56230000000000002</c:v>
                </c:pt>
                <c:pt idx="3378">
                  <c:v>0.5625</c:v>
                </c:pt>
                <c:pt idx="3379">
                  <c:v>0.56259999999999999</c:v>
                </c:pt>
                <c:pt idx="3380">
                  <c:v>0.56279999999999997</c:v>
                </c:pt>
                <c:pt idx="3381">
                  <c:v>0.56310000000000004</c:v>
                </c:pt>
                <c:pt idx="3382">
                  <c:v>0.56330000000000002</c:v>
                </c:pt>
                <c:pt idx="3383">
                  <c:v>0.56359999999999999</c:v>
                </c:pt>
                <c:pt idx="3384">
                  <c:v>0.56379999999999997</c:v>
                </c:pt>
                <c:pt idx="3385">
                  <c:v>0.56410000000000005</c:v>
                </c:pt>
                <c:pt idx="3386">
                  <c:v>0.56420000000000003</c:v>
                </c:pt>
                <c:pt idx="3387">
                  <c:v>0.56440000000000001</c:v>
                </c:pt>
                <c:pt idx="3388">
                  <c:v>0.56440000000000001</c:v>
                </c:pt>
                <c:pt idx="3389">
                  <c:v>0.5645</c:v>
                </c:pt>
                <c:pt idx="3390">
                  <c:v>0.56459999999999999</c:v>
                </c:pt>
                <c:pt idx="3391">
                  <c:v>0.56479999999999997</c:v>
                </c:pt>
                <c:pt idx="3392">
                  <c:v>0.56489999999999996</c:v>
                </c:pt>
                <c:pt idx="3393">
                  <c:v>0.56499999999999995</c:v>
                </c:pt>
                <c:pt idx="3394">
                  <c:v>0.56510000000000005</c:v>
                </c:pt>
                <c:pt idx="3395">
                  <c:v>0.56530000000000002</c:v>
                </c:pt>
                <c:pt idx="3396">
                  <c:v>0.56540000000000001</c:v>
                </c:pt>
                <c:pt idx="3397">
                  <c:v>0.5655</c:v>
                </c:pt>
                <c:pt idx="3398">
                  <c:v>0.56569999999999998</c:v>
                </c:pt>
                <c:pt idx="3399">
                  <c:v>0.56579999999999997</c:v>
                </c:pt>
                <c:pt idx="3400">
                  <c:v>0.56599999999999995</c:v>
                </c:pt>
                <c:pt idx="3401">
                  <c:v>0.56610000000000005</c:v>
                </c:pt>
                <c:pt idx="3402">
                  <c:v>0.56630000000000003</c:v>
                </c:pt>
                <c:pt idx="3403">
                  <c:v>0.5665</c:v>
                </c:pt>
                <c:pt idx="3404">
                  <c:v>0.56669999999999998</c:v>
                </c:pt>
                <c:pt idx="3405">
                  <c:v>0.56689999999999996</c:v>
                </c:pt>
                <c:pt idx="3406">
                  <c:v>0.56710000000000005</c:v>
                </c:pt>
                <c:pt idx="3407">
                  <c:v>0.56740000000000002</c:v>
                </c:pt>
                <c:pt idx="3408">
                  <c:v>0.56759999999999999</c:v>
                </c:pt>
                <c:pt idx="3409">
                  <c:v>0.56789999999999996</c:v>
                </c:pt>
                <c:pt idx="3410">
                  <c:v>0.56810000000000005</c:v>
                </c:pt>
                <c:pt idx="3411">
                  <c:v>0.56830000000000003</c:v>
                </c:pt>
                <c:pt idx="3412">
                  <c:v>0.56850000000000001</c:v>
                </c:pt>
                <c:pt idx="3413">
                  <c:v>0.56859999999999999</c:v>
                </c:pt>
                <c:pt idx="3414">
                  <c:v>0.56869999999999998</c:v>
                </c:pt>
                <c:pt idx="3415">
                  <c:v>0.56879999999999997</c:v>
                </c:pt>
                <c:pt idx="3416">
                  <c:v>0.56889999999999996</c:v>
                </c:pt>
                <c:pt idx="3417">
                  <c:v>0.56910000000000005</c:v>
                </c:pt>
                <c:pt idx="3418">
                  <c:v>0.56920000000000004</c:v>
                </c:pt>
                <c:pt idx="3419">
                  <c:v>0.56940000000000002</c:v>
                </c:pt>
                <c:pt idx="3420">
                  <c:v>0.56950000000000001</c:v>
                </c:pt>
                <c:pt idx="3421">
                  <c:v>0.56969999999999998</c:v>
                </c:pt>
                <c:pt idx="3422">
                  <c:v>0.56989999999999996</c:v>
                </c:pt>
                <c:pt idx="3423">
                  <c:v>0.56999999999999995</c:v>
                </c:pt>
                <c:pt idx="3424">
                  <c:v>0.57020000000000004</c:v>
                </c:pt>
                <c:pt idx="3425">
                  <c:v>0.57030000000000003</c:v>
                </c:pt>
                <c:pt idx="3426">
                  <c:v>0.57050000000000001</c:v>
                </c:pt>
                <c:pt idx="3427">
                  <c:v>0.5706</c:v>
                </c:pt>
                <c:pt idx="3428">
                  <c:v>0.57079999999999997</c:v>
                </c:pt>
                <c:pt idx="3429">
                  <c:v>0.57089999999999996</c:v>
                </c:pt>
                <c:pt idx="3430">
                  <c:v>0.57110000000000005</c:v>
                </c:pt>
                <c:pt idx="3431">
                  <c:v>0.57130000000000003</c:v>
                </c:pt>
                <c:pt idx="3432">
                  <c:v>0.57150000000000001</c:v>
                </c:pt>
                <c:pt idx="3433">
                  <c:v>0.57169999999999999</c:v>
                </c:pt>
                <c:pt idx="3434">
                  <c:v>0.57179999999999997</c:v>
                </c:pt>
                <c:pt idx="3435">
                  <c:v>0.57199999999999995</c:v>
                </c:pt>
                <c:pt idx="3436">
                  <c:v>0.57220000000000004</c:v>
                </c:pt>
                <c:pt idx="3437">
                  <c:v>0.57230000000000003</c:v>
                </c:pt>
                <c:pt idx="3438">
                  <c:v>0.57250000000000001</c:v>
                </c:pt>
                <c:pt idx="3439">
                  <c:v>0.5726</c:v>
                </c:pt>
                <c:pt idx="3440">
                  <c:v>0.57279999999999998</c:v>
                </c:pt>
                <c:pt idx="3441">
                  <c:v>0.57289999999999996</c:v>
                </c:pt>
                <c:pt idx="3442">
                  <c:v>0.57310000000000005</c:v>
                </c:pt>
                <c:pt idx="3443">
                  <c:v>0.57330000000000003</c:v>
                </c:pt>
                <c:pt idx="3444">
                  <c:v>0.57350000000000001</c:v>
                </c:pt>
                <c:pt idx="3445">
                  <c:v>0.5736</c:v>
                </c:pt>
                <c:pt idx="3446">
                  <c:v>0.57379999999999998</c:v>
                </c:pt>
                <c:pt idx="3447">
                  <c:v>0.57399999999999995</c:v>
                </c:pt>
                <c:pt idx="3448">
                  <c:v>0.57420000000000004</c:v>
                </c:pt>
                <c:pt idx="3449">
                  <c:v>0.57440000000000002</c:v>
                </c:pt>
                <c:pt idx="3450">
                  <c:v>0.5746</c:v>
                </c:pt>
                <c:pt idx="3451">
                  <c:v>0.57479999999999998</c:v>
                </c:pt>
                <c:pt idx="3452">
                  <c:v>0.57509999999999994</c:v>
                </c:pt>
                <c:pt idx="3453">
                  <c:v>0.57530000000000003</c:v>
                </c:pt>
                <c:pt idx="3454">
                  <c:v>0.57550000000000001</c:v>
                </c:pt>
                <c:pt idx="3455">
                  <c:v>0.57569999999999999</c:v>
                </c:pt>
                <c:pt idx="3456">
                  <c:v>0.57579999999999998</c:v>
                </c:pt>
                <c:pt idx="3457">
                  <c:v>0.57589999999999997</c:v>
                </c:pt>
                <c:pt idx="3458">
                  <c:v>0.57599999999999996</c:v>
                </c:pt>
                <c:pt idx="3459">
                  <c:v>0.57609999999999995</c:v>
                </c:pt>
                <c:pt idx="3460">
                  <c:v>0.57620000000000005</c:v>
                </c:pt>
                <c:pt idx="3461">
                  <c:v>0.57640000000000002</c:v>
                </c:pt>
                <c:pt idx="3462">
                  <c:v>0.57650000000000001</c:v>
                </c:pt>
                <c:pt idx="3463">
                  <c:v>0.5766</c:v>
                </c:pt>
                <c:pt idx="3464">
                  <c:v>0.57679999999999998</c:v>
                </c:pt>
                <c:pt idx="3465">
                  <c:v>0.57689999999999997</c:v>
                </c:pt>
                <c:pt idx="3466">
                  <c:v>0.57699999999999996</c:v>
                </c:pt>
                <c:pt idx="3467">
                  <c:v>0.57720000000000005</c:v>
                </c:pt>
                <c:pt idx="3468">
                  <c:v>0.57730000000000004</c:v>
                </c:pt>
                <c:pt idx="3469">
                  <c:v>0.57750000000000001</c:v>
                </c:pt>
                <c:pt idx="3470">
                  <c:v>0.5776</c:v>
                </c:pt>
                <c:pt idx="3471">
                  <c:v>0.57779999999999998</c:v>
                </c:pt>
                <c:pt idx="3472">
                  <c:v>0.57799999999999996</c:v>
                </c:pt>
                <c:pt idx="3473">
                  <c:v>0.57820000000000005</c:v>
                </c:pt>
                <c:pt idx="3474">
                  <c:v>0.57840000000000003</c:v>
                </c:pt>
                <c:pt idx="3475">
                  <c:v>0.5786</c:v>
                </c:pt>
                <c:pt idx="3476">
                  <c:v>0.57889999999999997</c:v>
                </c:pt>
                <c:pt idx="3477">
                  <c:v>0.57909999999999995</c:v>
                </c:pt>
                <c:pt idx="3478">
                  <c:v>0.57940000000000003</c:v>
                </c:pt>
                <c:pt idx="3479">
                  <c:v>0.5796</c:v>
                </c:pt>
                <c:pt idx="3480">
                  <c:v>0.57979999999999998</c:v>
                </c:pt>
                <c:pt idx="3481">
                  <c:v>0.57989999999999997</c:v>
                </c:pt>
                <c:pt idx="3482">
                  <c:v>0.58009999999999995</c:v>
                </c:pt>
                <c:pt idx="3483">
                  <c:v>0.58020000000000005</c:v>
                </c:pt>
                <c:pt idx="3484">
                  <c:v>0.58030000000000004</c:v>
                </c:pt>
                <c:pt idx="3485">
                  <c:v>0.58040000000000003</c:v>
                </c:pt>
                <c:pt idx="3486">
                  <c:v>0.5806</c:v>
                </c:pt>
                <c:pt idx="3487">
                  <c:v>0.58069999999999999</c:v>
                </c:pt>
                <c:pt idx="3488">
                  <c:v>0.58089999999999997</c:v>
                </c:pt>
                <c:pt idx="3489">
                  <c:v>0.58099999999999996</c:v>
                </c:pt>
                <c:pt idx="3490">
                  <c:v>0.58120000000000005</c:v>
                </c:pt>
                <c:pt idx="3491">
                  <c:v>0.58140000000000003</c:v>
                </c:pt>
                <c:pt idx="3492">
                  <c:v>0.58150000000000002</c:v>
                </c:pt>
                <c:pt idx="3493">
                  <c:v>0.58169999999999999</c:v>
                </c:pt>
                <c:pt idx="3494">
                  <c:v>0.58179999999999998</c:v>
                </c:pt>
                <c:pt idx="3495">
                  <c:v>0.58199999999999996</c:v>
                </c:pt>
                <c:pt idx="3496">
                  <c:v>0.58209999999999995</c:v>
                </c:pt>
                <c:pt idx="3497">
                  <c:v>0.58230000000000004</c:v>
                </c:pt>
                <c:pt idx="3498">
                  <c:v>0.58250000000000002</c:v>
                </c:pt>
                <c:pt idx="3499">
                  <c:v>0.58260000000000001</c:v>
                </c:pt>
                <c:pt idx="3500">
                  <c:v>0.58279999999999998</c:v>
                </c:pt>
                <c:pt idx="3501">
                  <c:v>0.58299999999999996</c:v>
                </c:pt>
                <c:pt idx="3502">
                  <c:v>0.58320000000000005</c:v>
                </c:pt>
                <c:pt idx="3503">
                  <c:v>0.58330000000000004</c:v>
                </c:pt>
                <c:pt idx="3504">
                  <c:v>0.58350000000000002</c:v>
                </c:pt>
                <c:pt idx="3505">
                  <c:v>0.5837</c:v>
                </c:pt>
                <c:pt idx="3506">
                  <c:v>0.58379999999999999</c:v>
                </c:pt>
                <c:pt idx="3507">
                  <c:v>0.58389999999999997</c:v>
                </c:pt>
                <c:pt idx="3508">
                  <c:v>0.58409999999999995</c:v>
                </c:pt>
                <c:pt idx="3509">
                  <c:v>0.58420000000000005</c:v>
                </c:pt>
                <c:pt idx="3510">
                  <c:v>0.58440000000000003</c:v>
                </c:pt>
                <c:pt idx="3511">
                  <c:v>0.58460000000000001</c:v>
                </c:pt>
                <c:pt idx="3512">
                  <c:v>0.5847</c:v>
                </c:pt>
                <c:pt idx="3513">
                  <c:v>0.58489999999999998</c:v>
                </c:pt>
                <c:pt idx="3514">
                  <c:v>0.58509999999999995</c:v>
                </c:pt>
                <c:pt idx="3515">
                  <c:v>0.58530000000000004</c:v>
                </c:pt>
                <c:pt idx="3516">
                  <c:v>0.58550000000000002</c:v>
                </c:pt>
                <c:pt idx="3517">
                  <c:v>0.58560000000000001</c:v>
                </c:pt>
                <c:pt idx="3518">
                  <c:v>0.58579999999999999</c:v>
                </c:pt>
                <c:pt idx="3519">
                  <c:v>0.58599999999999997</c:v>
                </c:pt>
                <c:pt idx="3520">
                  <c:v>0.58630000000000004</c:v>
                </c:pt>
                <c:pt idx="3521">
                  <c:v>0.58650000000000002</c:v>
                </c:pt>
                <c:pt idx="3522">
                  <c:v>0.58679999999999999</c:v>
                </c:pt>
                <c:pt idx="3523">
                  <c:v>0.58699999999999997</c:v>
                </c:pt>
                <c:pt idx="3524">
                  <c:v>0.58720000000000006</c:v>
                </c:pt>
                <c:pt idx="3525">
                  <c:v>0.58730000000000004</c:v>
                </c:pt>
                <c:pt idx="3526">
                  <c:v>0.58740000000000003</c:v>
                </c:pt>
                <c:pt idx="3527">
                  <c:v>0.58750000000000002</c:v>
                </c:pt>
                <c:pt idx="3528">
                  <c:v>0.5877</c:v>
                </c:pt>
                <c:pt idx="3529">
                  <c:v>0.58779999999999999</c:v>
                </c:pt>
                <c:pt idx="3530">
                  <c:v>0.58789999999999998</c:v>
                </c:pt>
                <c:pt idx="3531">
                  <c:v>0.58799999999999997</c:v>
                </c:pt>
                <c:pt idx="3532">
                  <c:v>0.58809999999999996</c:v>
                </c:pt>
                <c:pt idx="3533">
                  <c:v>0.58830000000000005</c:v>
                </c:pt>
                <c:pt idx="3534">
                  <c:v>0.58840000000000003</c:v>
                </c:pt>
                <c:pt idx="3535">
                  <c:v>0.58850000000000002</c:v>
                </c:pt>
                <c:pt idx="3536">
                  <c:v>0.5887</c:v>
                </c:pt>
                <c:pt idx="3537">
                  <c:v>0.58879999999999999</c:v>
                </c:pt>
                <c:pt idx="3538">
                  <c:v>0.58899999999999997</c:v>
                </c:pt>
                <c:pt idx="3539">
                  <c:v>0.58909999999999996</c:v>
                </c:pt>
                <c:pt idx="3540">
                  <c:v>0.58930000000000005</c:v>
                </c:pt>
                <c:pt idx="3541">
                  <c:v>0.58950000000000002</c:v>
                </c:pt>
                <c:pt idx="3542">
                  <c:v>0.5897</c:v>
                </c:pt>
                <c:pt idx="3543">
                  <c:v>0.58989999999999998</c:v>
                </c:pt>
                <c:pt idx="3544">
                  <c:v>0.59009999999999996</c:v>
                </c:pt>
                <c:pt idx="3545">
                  <c:v>0.59040000000000004</c:v>
                </c:pt>
                <c:pt idx="3546">
                  <c:v>0.59060000000000001</c:v>
                </c:pt>
                <c:pt idx="3547">
                  <c:v>0.59079999999999999</c:v>
                </c:pt>
                <c:pt idx="3548">
                  <c:v>0.59109999999999996</c:v>
                </c:pt>
                <c:pt idx="3549">
                  <c:v>0.59130000000000005</c:v>
                </c:pt>
                <c:pt idx="3550">
                  <c:v>0.59140000000000004</c:v>
                </c:pt>
                <c:pt idx="3551">
                  <c:v>0.59160000000000001</c:v>
                </c:pt>
                <c:pt idx="3552">
                  <c:v>0.5917</c:v>
                </c:pt>
                <c:pt idx="3553">
                  <c:v>0.59179999999999999</c:v>
                </c:pt>
                <c:pt idx="3554">
                  <c:v>0.59189999999999998</c:v>
                </c:pt>
                <c:pt idx="3555">
                  <c:v>0.59209999999999996</c:v>
                </c:pt>
                <c:pt idx="3556">
                  <c:v>0.59219999999999995</c:v>
                </c:pt>
                <c:pt idx="3557">
                  <c:v>0.59240000000000004</c:v>
                </c:pt>
                <c:pt idx="3558">
                  <c:v>0.59250000000000003</c:v>
                </c:pt>
                <c:pt idx="3559">
                  <c:v>0.5927</c:v>
                </c:pt>
                <c:pt idx="3560">
                  <c:v>0.59289999999999998</c:v>
                </c:pt>
                <c:pt idx="3561">
                  <c:v>0.59299999999999997</c:v>
                </c:pt>
                <c:pt idx="3562">
                  <c:v>0.59309999999999996</c:v>
                </c:pt>
                <c:pt idx="3563">
                  <c:v>0.59330000000000005</c:v>
                </c:pt>
                <c:pt idx="3564">
                  <c:v>0.59340000000000004</c:v>
                </c:pt>
                <c:pt idx="3565">
                  <c:v>0.59360000000000002</c:v>
                </c:pt>
                <c:pt idx="3566">
                  <c:v>0.59379999999999999</c:v>
                </c:pt>
                <c:pt idx="3567">
                  <c:v>0.59389999999999998</c:v>
                </c:pt>
                <c:pt idx="3568">
                  <c:v>0.59409999999999996</c:v>
                </c:pt>
                <c:pt idx="3569">
                  <c:v>0.59430000000000005</c:v>
                </c:pt>
                <c:pt idx="3570">
                  <c:v>0.59450000000000003</c:v>
                </c:pt>
                <c:pt idx="3571">
                  <c:v>0.59460000000000002</c:v>
                </c:pt>
                <c:pt idx="3572">
                  <c:v>0.5948</c:v>
                </c:pt>
                <c:pt idx="3573">
                  <c:v>0.59499999999999997</c:v>
                </c:pt>
                <c:pt idx="3574">
                  <c:v>0.59509999999999996</c:v>
                </c:pt>
                <c:pt idx="3575">
                  <c:v>0.59530000000000005</c:v>
                </c:pt>
                <c:pt idx="3576">
                  <c:v>0.59550000000000003</c:v>
                </c:pt>
                <c:pt idx="3577">
                  <c:v>0.59560000000000002</c:v>
                </c:pt>
                <c:pt idx="3578">
                  <c:v>0.5958</c:v>
                </c:pt>
                <c:pt idx="3579">
                  <c:v>0.59589999999999999</c:v>
                </c:pt>
                <c:pt idx="3580">
                  <c:v>0.59609999999999996</c:v>
                </c:pt>
                <c:pt idx="3581">
                  <c:v>0.59630000000000005</c:v>
                </c:pt>
                <c:pt idx="3582">
                  <c:v>0.59640000000000004</c:v>
                </c:pt>
                <c:pt idx="3583">
                  <c:v>0.59660000000000002</c:v>
                </c:pt>
                <c:pt idx="3584">
                  <c:v>0.5968</c:v>
                </c:pt>
                <c:pt idx="3585">
                  <c:v>0.59699999999999998</c:v>
                </c:pt>
                <c:pt idx="3586">
                  <c:v>0.59709999999999996</c:v>
                </c:pt>
                <c:pt idx="3587">
                  <c:v>0.59730000000000005</c:v>
                </c:pt>
                <c:pt idx="3588">
                  <c:v>0.59750000000000003</c:v>
                </c:pt>
                <c:pt idx="3589">
                  <c:v>0.5978</c:v>
                </c:pt>
                <c:pt idx="3590">
                  <c:v>0.59809999999999997</c:v>
                </c:pt>
                <c:pt idx="3591">
                  <c:v>0.59830000000000005</c:v>
                </c:pt>
                <c:pt idx="3592">
                  <c:v>0.59850000000000003</c:v>
                </c:pt>
                <c:pt idx="3593">
                  <c:v>0.59870000000000001</c:v>
                </c:pt>
                <c:pt idx="3594">
                  <c:v>0.5988</c:v>
                </c:pt>
                <c:pt idx="3595">
                  <c:v>0.59889999999999999</c:v>
                </c:pt>
                <c:pt idx="3596">
                  <c:v>0.59899999999999998</c:v>
                </c:pt>
                <c:pt idx="3597">
                  <c:v>0.59909999999999997</c:v>
                </c:pt>
                <c:pt idx="3598">
                  <c:v>0.59930000000000005</c:v>
                </c:pt>
                <c:pt idx="3599">
                  <c:v>0.59940000000000004</c:v>
                </c:pt>
                <c:pt idx="3600">
                  <c:v>0.59950000000000003</c:v>
                </c:pt>
                <c:pt idx="3601">
                  <c:v>0.59960000000000002</c:v>
                </c:pt>
                <c:pt idx="3602">
                  <c:v>0.5998</c:v>
                </c:pt>
                <c:pt idx="3603">
                  <c:v>0.59989999999999999</c:v>
                </c:pt>
                <c:pt idx="3604">
                  <c:v>0.6</c:v>
                </c:pt>
                <c:pt idx="3605">
                  <c:v>0.60019999999999996</c:v>
                </c:pt>
                <c:pt idx="3606">
                  <c:v>0.60029999999999994</c:v>
                </c:pt>
                <c:pt idx="3607">
                  <c:v>0.60050000000000003</c:v>
                </c:pt>
                <c:pt idx="3608">
                  <c:v>0.60060000000000002</c:v>
                </c:pt>
                <c:pt idx="3609">
                  <c:v>0.6008</c:v>
                </c:pt>
                <c:pt idx="3610">
                  <c:v>0.60099999999999998</c:v>
                </c:pt>
                <c:pt idx="3611">
                  <c:v>0.60119999999999996</c:v>
                </c:pt>
                <c:pt idx="3612">
                  <c:v>0.60140000000000005</c:v>
                </c:pt>
                <c:pt idx="3613">
                  <c:v>0.60170000000000001</c:v>
                </c:pt>
                <c:pt idx="3614">
                  <c:v>0.60189999999999999</c:v>
                </c:pt>
                <c:pt idx="3615">
                  <c:v>0.60209999999999997</c:v>
                </c:pt>
                <c:pt idx="3616">
                  <c:v>0.60229999999999995</c:v>
                </c:pt>
                <c:pt idx="3617">
                  <c:v>0.60250000000000004</c:v>
                </c:pt>
                <c:pt idx="3618">
                  <c:v>0.60270000000000001</c:v>
                </c:pt>
                <c:pt idx="3619">
                  <c:v>0.60289999999999999</c:v>
                </c:pt>
                <c:pt idx="3620">
                  <c:v>0.60299999999999998</c:v>
                </c:pt>
                <c:pt idx="3621">
                  <c:v>0.60319999999999996</c:v>
                </c:pt>
                <c:pt idx="3622">
                  <c:v>0.60329999999999995</c:v>
                </c:pt>
                <c:pt idx="3623">
                  <c:v>0.60340000000000005</c:v>
                </c:pt>
                <c:pt idx="3624">
                  <c:v>0.60350000000000004</c:v>
                </c:pt>
                <c:pt idx="3625">
                  <c:v>0.60370000000000001</c:v>
                </c:pt>
                <c:pt idx="3626">
                  <c:v>0.60389999999999999</c:v>
                </c:pt>
                <c:pt idx="3627">
                  <c:v>0.60399999999999998</c:v>
                </c:pt>
                <c:pt idx="3628">
                  <c:v>0.60419999999999996</c:v>
                </c:pt>
                <c:pt idx="3629">
                  <c:v>0.60440000000000005</c:v>
                </c:pt>
                <c:pt idx="3630">
                  <c:v>0.60450000000000004</c:v>
                </c:pt>
                <c:pt idx="3631">
                  <c:v>0.60470000000000002</c:v>
                </c:pt>
                <c:pt idx="3632">
                  <c:v>0.6048</c:v>
                </c:pt>
                <c:pt idx="3633">
                  <c:v>0.60499999999999998</c:v>
                </c:pt>
                <c:pt idx="3634">
                  <c:v>0.60509999999999997</c:v>
                </c:pt>
                <c:pt idx="3635">
                  <c:v>0.60529999999999995</c:v>
                </c:pt>
                <c:pt idx="3636">
                  <c:v>0.60550000000000004</c:v>
                </c:pt>
                <c:pt idx="3637">
                  <c:v>0.60560000000000003</c:v>
                </c:pt>
                <c:pt idx="3638">
                  <c:v>0.60580000000000001</c:v>
                </c:pt>
                <c:pt idx="3639">
                  <c:v>0.60599999999999998</c:v>
                </c:pt>
                <c:pt idx="3640">
                  <c:v>0.60619999999999996</c:v>
                </c:pt>
                <c:pt idx="3641">
                  <c:v>0.60629999999999995</c:v>
                </c:pt>
                <c:pt idx="3642">
                  <c:v>0.60650000000000004</c:v>
                </c:pt>
                <c:pt idx="3643">
                  <c:v>0.60670000000000002</c:v>
                </c:pt>
                <c:pt idx="3644">
                  <c:v>0.60680000000000001</c:v>
                </c:pt>
                <c:pt idx="3645">
                  <c:v>0.60699999999999998</c:v>
                </c:pt>
                <c:pt idx="3646">
                  <c:v>0.60709999999999997</c:v>
                </c:pt>
                <c:pt idx="3647">
                  <c:v>0.60729999999999995</c:v>
                </c:pt>
                <c:pt idx="3648">
                  <c:v>0.60740000000000005</c:v>
                </c:pt>
                <c:pt idx="3649">
                  <c:v>0.60760000000000003</c:v>
                </c:pt>
                <c:pt idx="3650">
                  <c:v>0.60780000000000001</c:v>
                </c:pt>
                <c:pt idx="3651">
                  <c:v>0.6079</c:v>
                </c:pt>
                <c:pt idx="3652">
                  <c:v>0.60809999999999997</c:v>
                </c:pt>
                <c:pt idx="3653">
                  <c:v>0.60829999999999995</c:v>
                </c:pt>
                <c:pt idx="3654">
                  <c:v>0.60840000000000005</c:v>
                </c:pt>
                <c:pt idx="3655">
                  <c:v>0.60860000000000003</c:v>
                </c:pt>
                <c:pt idx="3656">
                  <c:v>0.60880000000000001</c:v>
                </c:pt>
                <c:pt idx="3657">
                  <c:v>0.60909999999999997</c:v>
                </c:pt>
                <c:pt idx="3658">
                  <c:v>0.60929999999999995</c:v>
                </c:pt>
                <c:pt idx="3659">
                  <c:v>0.60960000000000003</c:v>
                </c:pt>
                <c:pt idx="3660">
                  <c:v>0.60980000000000001</c:v>
                </c:pt>
                <c:pt idx="3661">
                  <c:v>0.61009999999999998</c:v>
                </c:pt>
                <c:pt idx="3662">
                  <c:v>0.61019999999999996</c:v>
                </c:pt>
                <c:pt idx="3663">
                  <c:v>0.61040000000000005</c:v>
                </c:pt>
                <c:pt idx="3664">
                  <c:v>0.61040000000000005</c:v>
                </c:pt>
                <c:pt idx="3665">
                  <c:v>0.61050000000000004</c:v>
                </c:pt>
                <c:pt idx="3666">
                  <c:v>0.61060000000000003</c:v>
                </c:pt>
                <c:pt idx="3667">
                  <c:v>0.61070000000000002</c:v>
                </c:pt>
                <c:pt idx="3668">
                  <c:v>0.6109</c:v>
                </c:pt>
                <c:pt idx="3669">
                  <c:v>0.61099999999999999</c:v>
                </c:pt>
                <c:pt idx="3670">
                  <c:v>0.61109999999999998</c:v>
                </c:pt>
                <c:pt idx="3671">
                  <c:v>0.61129999999999995</c:v>
                </c:pt>
                <c:pt idx="3672">
                  <c:v>0.61140000000000005</c:v>
                </c:pt>
                <c:pt idx="3673">
                  <c:v>0.61150000000000004</c:v>
                </c:pt>
                <c:pt idx="3674">
                  <c:v>0.61170000000000002</c:v>
                </c:pt>
                <c:pt idx="3675">
                  <c:v>0.61180000000000001</c:v>
                </c:pt>
                <c:pt idx="3676">
                  <c:v>0.6119</c:v>
                </c:pt>
                <c:pt idx="3677">
                  <c:v>0.61209999999999998</c:v>
                </c:pt>
                <c:pt idx="3678">
                  <c:v>0.61229999999999996</c:v>
                </c:pt>
                <c:pt idx="3679">
                  <c:v>0.61250000000000004</c:v>
                </c:pt>
                <c:pt idx="3680">
                  <c:v>0.61270000000000002</c:v>
                </c:pt>
                <c:pt idx="3681">
                  <c:v>0.6129</c:v>
                </c:pt>
                <c:pt idx="3682">
                  <c:v>0.61309999999999998</c:v>
                </c:pt>
                <c:pt idx="3683">
                  <c:v>0.61339999999999995</c:v>
                </c:pt>
                <c:pt idx="3684">
                  <c:v>0.61360000000000003</c:v>
                </c:pt>
                <c:pt idx="3685">
                  <c:v>0.6139</c:v>
                </c:pt>
                <c:pt idx="3686">
                  <c:v>0.61409999999999998</c:v>
                </c:pt>
                <c:pt idx="3687">
                  <c:v>0.61429999999999996</c:v>
                </c:pt>
                <c:pt idx="3688">
                  <c:v>0.61450000000000005</c:v>
                </c:pt>
                <c:pt idx="3689">
                  <c:v>0.61460000000000004</c:v>
                </c:pt>
                <c:pt idx="3690">
                  <c:v>0.61470000000000002</c:v>
                </c:pt>
                <c:pt idx="3691">
                  <c:v>0.61480000000000001</c:v>
                </c:pt>
                <c:pt idx="3692">
                  <c:v>0.61499999999999999</c:v>
                </c:pt>
                <c:pt idx="3693">
                  <c:v>0.61509999999999998</c:v>
                </c:pt>
                <c:pt idx="3694">
                  <c:v>0.61519999999999997</c:v>
                </c:pt>
                <c:pt idx="3695">
                  <c:v>0.61539999999999995</c:v>
                </c:pt>
                <c:pt idx="3696">
                  <c:v>0.61550000000000005</c:v>
                </c:pt>
                <c:pt idx="3697">
                  <c:v>0.61570000000000003</c:v>
                </c:pt>
                <c:pt idx="3698">
                  <c:v>0.61580000000000001</c:v>
                </c:pt>
                <c:pt idx="3699">
                  <c:v>0.61599999999999999</c:v>
                </c:pt>
                <c:pt idx="3700">
                  <c:v>0.61609999999999998</c:v>
                </c:pt>
                <c:pt idx="3701">
                  <c:v>0.61629999999999996</c:v>
                </c:pt>
                <c:pt idx="3702">
                  <c:v>0.61650000000000005</c:v>
                </c:pt>
                <c:pt idx="3703">
                  <c:v>0.61660000000000004</c:v>
                </c:pt>
                <c:pt idx="3704">
                  <c:v>0.61680000000000001</c:v>
                </c:pt>
                <c:pt idx="3705">
                  <c:v>0.61699999999999999</c:v>
                </c:pt>
                <c:pt idx="3706">
                  <c:v>0.61709999999999998</c:v>
                </c:pt>
                <c:pt idx="3707">
                  <c:v>0.61729999999999996</c:v>
                </c:pt>
                <c:pt idx="3708">
                  <c:v>0.61750000000000005</c:v>
                </c:pt>
                <c:pt idx="3709">
                  <c:v>0.61770000000000003</c:v>
                </c:pt>
                <c:pt idx="3710">
                  <c:v>0.61780000000000002</c:v>
                </c:pt>
                <c:pt idx="3711">
                  <c:v>0.61799999999999999</c:v>
                </c:pt>
                <c:pt idx="3712">
                  <c:v>0.61819999999999997</c:v>
                </c:pt>
                <c:pt idx="3713">
                  <c:v>0.61829999999999996</c:v>
                </c:pt>
                <c:pt idx="3714">
                  <c:v>0.61850000000000005</c:v>
                </c:pt>
                <c:pt idx="3715">
                  <c:v>0.61860000000000004</c:v>
                </c:pt>
                <c:pt idx="3716">
                  <c:v>0.61880000000000002</c:v>
                </c:pt>
                <c:pt idx="3717">
                  <c:v>0.61890000000000001</c:v>
                </c:pt>
                <c:pt idx="3718">
                  <c:v>0.61909999999999998</c:v>
                </c:pt>
                <c:pt idx="3719">
                  <c:v>0.61929999999999996</c:v>
                </c:pt>
                <c:pt idx="3720">
                  <c:v>0.61950000000000005</c:v>
                </c:pt>
                <c:pt idx="3721">
                  <c:v>0.61960000000000004</c:v>
                </c:pt>
                <c:pt idx="3722">
                  <c:v>0.61980000000000002</c:v>
                </c:pt>
                <c:pt idx="3723">
                  <c:v>0.62</c:v>
                </c:pt>
                <c:pt idx="3724">
                  <c:v>0.62009999999999998</c:v>
                </c:pt>
                <c:pt idx="3725">
                  <c:v>0.62029999999999996</c:v>
                </c:pt>
                <c:pt idx="3726">
                  <c:v>0.62050000000000005</c:v>
                </c:pt>
                <c:pt idx="3727">
                  <c:v>0.62080000000000002</c:v>
                </c:pt>
                <c:pt idx="3728">
                  <c:v>0.621</c:v>
                </c:pt>
                <c:pt idx="3729">
                  <c:v>0.62129999999999996</c:v>
                </c:pt>
                <c:pt idx="3730">
                  <c:v>0.62150000000000005</c:v>
                </c:pt>
                <c:pt idx="3731">
                  <c:v>0.62170000000000003</c:v>
                </c:pt>
                <c:pt idx="3732">
                  <c:v>0.62180000000000002</c:v>
                </c:pt>
                <c:pt idx="3733">
                  <c:v>0.62190000000000001</c:v>
                </c:pt>
                <c:pt idx="3734">
                  <c:v>0.622</c:v>
                </c:pt>
                <c:pt idx="3735">
                  <c:v>0.62209999999999999</c:v>
                </c:pt>
                <c:pt idx="3736">
                  <c:v>0.62229999999999996</c:v>
                </c:pt>
                <c:pt idx="3737">
                  <c:v>0.62239999999999995</c:v>
                </c:pt>
                <c:pt idx="3738">
                  <c:v>0.62250000000000005</c:v>
                </c:pt>
                <c:pt idx="3739">
                  <c:v>0.62260000000000004</c:v>
                </c:pt>
                <c:pt idx="3740">
                  <c:v>0.62280000000000002</c:v>
                </c:pt>
                <c:pt idx="3741">
                  <c:v>0.62290000000000001</c:v>
                </c:pt>
                <c:pt idx="3742">
                  <c:v>0.623</c:v>
                </c:pt>
                <c:pt idx="3743">
                  <c:v>0.62319999999999998</c:v>
                </c:pt>
                <c:pt idx="3744">
                  <c:v>0.62329999999999997</c:v>
                </c:pt>
                <c:pt idx="3745">
                  <c:v>0.62350000000000005</c:v>
                </c:pt>
                <c:pt idx="3746">
                  <c:v>0.62370000000000003</c:v>
                </c:pt>
                <c:pt idx="3747">
                  <c:v>0.62380000000000002</c:v>
                </c:pt>
                <c:pt idx="3748">
                  <c:v>0.624</c:v>
                </c:pt>
                <c:pt idx="3749">
                  <c:v>0.62419999999999998</c:v>
                </c:pt>
                <c:pt idx="3750">
                  <c:v>0.62450000000000006</c:v>
                </c:pt>
                <c:pt idx="3751">
                  <c:v>0.62470000000000003</c:v>
                </c:pt>
                <c:pt idx="3752">
                  <c:v>0.62490000000000001</c:v>
                </c:pt>
                <c:pt idx="3753">
                  <c:v>0.62519999999999998</c:v>
                </c:pt>
                <c:pt idx="3754">
                  <c:v>0.62539999999999996</c:v>
                </c:pt>
                <c:pt idx="3755">
                  <c:v>0.62560000000000004</c:v>
                </c:pt>
                <c:pt idx="3756">
                  <c:v>0.62580000000000002</c:v>
                </c:pt>
                <c:pt idx="3757">
                  <c:v>0.62590000000000001</c:v>
                </c:pt>
                <c:pt idx="3758">
                  <c:v>0.626</c:v>
                </c:pt>
                <c:pt idx="3759">
                  <c:v>0.62619999999999998</c:v>
                </c:pt>
                <c:pt idx="3760">
                  <c:v>0.62629999999999997</c:v>
                </c:pt>
                <c:pt idx="3761">
                  <c:v>0.62639999999999996</c:v>
                </c:pt>
                <c:pt idx="3762">
                  <c:v>0.62660000000000005</c:v>
                </c:pt>
                <c:pt idx="3763">
                  <c:v>0.62670000000000003</c:v>
                </c:pt>
                <c:pt idx="3764">
                  <c:v>0.62690000000000001</c:v>
                </c:pt>
                <c:pt idx="3765">
                  <c:v>0.627</c:v>
                </c:pt>
                <c:pt idx="3766">
                  <c:v>0.62719999999999998</c:v>
                </c:pt>
                <c:pt idx="3767">
                  <c:v>0.62739999999999996</c:v>
                </c:pt>
                <c:pt idx="3768">
                  <c:v>0.62749999999999995</c:v>
                </c:pt>
                <c:pt idx="3769">
                  <c:v>0.62770000000000004</c:v>
                </c:pt>
                <c:pt idx="3770">
                  <c:v>0.62780000000000002</c:v>
                </c:pt>
                <c:pt idx="3771">
                  <c:v>0.628</c:v>
                </c:pt>
                <c:pt idx="3772">
                  <c:v>0.62809999999999999</c:v>
                </c:pt>
                <c:pt idx="3773">
                  <c:v>0.62829999999999997</c:v>
                </c:pt>
                <c:pt idx="3774">
                  <c:v>0.62849999999999995</c:v>
                </c:pt>
                <c:pt idx="3775">
                  <c:v>0.62860000000000005</c:v>
                </c:pt>
                <c:pt idx="3776">
                  <c:v>0.62880000000000003</c:v>
                </c:pt>
                <c:pt idx="3777">
                  <c:v>0.629</c:v>
                </c:pt>
                <c:pt idx="3778">
                  <c:v>0.62909999999999999</c:v>
                </c:pt>
                <c:pt idx="3779">
                  <c:v>0.62929999999999997</c:v>
                </c:pt>
                <c:pt idx="3780">
                  <c:v>0.62949999999999995</c:v>
                </c:pt>
                <c:pt idx="3781">
                  <c:v>0.62960000000000005</c:v>
                </c:pt>
                <c:pt idx="3782">
                  <c:v>0.62980000000000003</c:v>
                </c:pt>
                <c:pt idx="3783">
                  <c:v>0.62990000000000002</c:v>
                </c:pt>
                <c:pt idx="3784">
                  <c:v>0.63009999999999999</c:v>
                </c:pt>
                <c:pt idx="3785">
                  <c:v>0.63029999999999997</c:v>
                </c:pt>
                <c:pt idx="3786">
                  <c:v>0.63039999999999996</c:v>
                </c:pt>
                <c:pt idx="3787">
                  <c:v>0.63060000000000005</c:v>
                </c:pt>
                <c:pt idx="3788">
                  <c:v>0.63080000000000003</c:v>
                </c:pt>
                <c:pt idx="3789">
                  <c:v>0.63090000000000002</c:v>
                </c:pt>
                <c:pt idx="3790">
                  <c:v>0.63109999999999999</c:v>
                </c:pt>
                <c:pt idx="3791">
                  <c:v>0.63129999999999997</c:v>
                </c:pt>
                <c:pt idx="3792">
                  <c:v>0.63139999999999996</c:v>
                </c:pt>
                <c:pt idx="3793">
                  <c:v>0.63160000000000005</c:v>
                </c:pt>
                <c:pt idx="3794">
                  <c:v>0.63180000000000003</c:v>
                </c:pt>
                <c:pt idx="3795">
                  <c:v>0.6321</c:v>
                </c:pt>
                <c:pt idx="3796">
                  <c:v>0.63229999999999997</c:v>
                </c:pt>
                <c:pt idx="3797">
                  <c:v>0.63260000000000005</c:v>
                </c:pt>
                <c:pt idx="3798">
                  <c:v>0.63280000000000003</c:v>
                </c:pt>
                <c:pt idx="3799">
                  <c:v>0.6331</c:v>
                </c:pt>
                <c:pt idx="3800">
                  <c:v>0.63319999999999999</c:v>
                </c:pt>
                <c:pt idx="3801">
                  <c:v>0.63339999999999996</c:v>
                </c:pt>
                <c:pt idx="3802">
                  <c:v>0.63349999999999995</c:v>
                </c:pt>
                <c:pt idx="3803">
                  <c:v>0.63349999999999995</c:v>
                </c:pt>
                <c:pt idx="3804">
                  <c:v>0.63360000000000005</c:v>
                </c:pt>
                <c:pt idx="3805">
                  <c:v>0.63380000000000003</c:v>
                </c:pt>
                <c:pt idx="3806">
                  <c:v>0.63390000000000002</c:v>
                </c:pt>
                <c:pt idx="3807">
                  <c:v>0.63400000000000001</c:v>
                </c:pt>
                <c:pt idx="3808">
                  <c:v>0.6341</c:v>
                </c:pt>
                <c:pt idx="3809">
                  <c:v>0.63419999999999999</c:v>
                </c:pt>
                <c:pt idx="3810">
                  <c:v>0.63439999999999996</c:v>
                </c:pt>
                <c:pt idx="3811">
                  <c:v>0.63449999999999995</c:v>
                </c:pt>
                <c:pt idx="3812">
                  <c:v>0.63470000000000004</c:v>
                </c:pt>
                <c:pt idx="3813">
                  <c:v>0.63480000000000003</c:v>
                </c:pt>
                <c:pt idx="3814">
                  <c:v>0.63500000000000001</c:v>
                </c:pt>
                <c:pt idx="3815">
                  <c:v>0.6351</c:v>
                </c:pt>
                <c:pt idx="3816">
                  <c:v>0.63529999999999998</c:v>
                </c:pt>
                <c:pt idx="3817">
                  <c:v>0.63549999999999995</c:v>
                </c:pt>
                <c:pt idx="3818">
                  <c:v>0.63570000000000004</c:v>
                </c:pt>
                <c:pt idx="3819">
                  <c:v>0.63590000000000002</c:v>
                </c:pt>
                <c:pt idx="3820">
                  <c:v>0.63619999999999999</c:v>
                </c:pt>
                <c:pt idx="3821">
                  <c:v>0.63639999999999997</c:v>
                </c:pt>
                <c:pt idx="3822">
                  <c:v>0.63670000000000004</c:v>
                </c:pt>
                <c:pt idx="3823">
                  <c:v>0.63690000000000002</c:v>
                </c:pt>
                <c:pt idx="3824">
                  <c:v>0.6371</c:v>
                </c:pt>
                <c:pt idx="3825">
                  <c:v>0.63729999999999998</c:v>
                </c:pt>
                <c:pt idx="3826">
                  <c:v>0.63739999999999997</c:v>
                </c:pt>
                <c:pt idx="3827">
                  <c:v>0.63749999999999996</c:v>
                </c:pt>
                <c:pt idx="3828">
                  <c:v>0.63759999999999994</c:v>
                </c:pt>
                <c:pt idx="3829">
                  <c:v>0.63780000000000003</c:v>
                </c:pt>
                <c:pt idx="3830">
                  <c:v>0.63790000000000002</c:v>
                </c:pt>
                <c:pt idx="3831">
                  <c:v>0.63800000000000001</c:v>
                </c:pt>
                <c:pt idx="3832">
                  <c:v>0.63819999999999999</c:v>
                </c:pt>
                <c:pt idx="3833">
                  <c:v>0.63839999999999997</c:v>
                </c:pt>
                <c:pt idx="3834">
                  <c:v>0.63849999999999996</c:v>
                </c:pt>
                <c:pt idx="3835">
                  <c:v>0.63870000000000005</c:v>
                </c:pt>
                <c:pt idx="3836">
                  <c:v>0.63880000000000003</c:v>
                </c:pt>
                <c:pt idx="3837">
                  <c:v>0.63900000000000001</c:v>
                </c:pt>
                <c:pt idx="3838">
                  <c:v>0.6391</c:v>
                </c:pt>
                <c:pt idx="3839">
                  <c:v>0.63929999999999998</c:v>
                </c:pt>
                <c:pt idx="3840">
                  <c:v>0.63939999999999997</c:v>
                </c:pt>
                <c:pt idx="3841">
                  <c:v>0.63959999999999995</c:v>
                </c:pt>
                <c:pt idx="3842">
                  <c:v>0.63980000000000004</c:v>
                </c:pt>
                <c:pt idx="3843">
                  <c:v>0.63990000000000002</c:v>
                </c:pt>
                <c:pt idx="3844">
                  <c:v>0.6401</c:v>
                </c:pt>
                <c:pt idx="3845">
                  <c:v>0.64029999999999998</c:v>
                </c:pt>
                <c:pt idx="3846">
                  <c:v>0.64049999999999996</c:v>
                </c:pt>
                <c:pt idx="3847">
                  <c:v>0.64070000000000005</c:v>
                </c:pt>
                <c:pt idx="3848">
                  <c:v>0.64080000000000004</c:v>
                </c:pt>
                <c:pt idx="3849">
                  <c:v>0.64100000000000001</c:v>
                </c:pt>
                <c:pt idx="3850">
                  <c:v>0.64119999999999999</c:v>
                </c:pt>
                <c:pt idx="3851">
                  <c:v>0.64129999999999998</c:v>
                </c:pt>
                <c:pt idx="3852">
                  <c:v>0.64149999999999996</c:v>
                </c:pt>
                <c:pt idx="3853">
                  <c:v>0.64159999999999995</c:v>
                </c:pt>
                <c:pt idx="3854">
                  <c:v>0.64180000000000004</c:v>
                </c:pt>
                <c:pt idx="3855">
                  <c:v>0.64200000000000002</c:v>
                </c:pt>
                <c:pt idx="3856">
                  <c:v>0.6421</c:v>
                </c:pt>
                <c:pt idx="3857">
                  <c:v>0.64229999999999998</c:v>
                </c:pt>
                <c:pt idx="3858">
                  <c:v>0.64249999999999996</c:v>
                </c:pt>
                <c:pt idx="3859">
                  <c:v>0.64259999999999995</c:v>
                </c:pt>
                <c:pt idx="3860">
                  <c:v>0.64280000000000004</c:v>
                </c:pt>
                <c:pt idx="3861">
                  <c:v>0.64300000000000002</c:v>
                </c:pt>
                <c:pt idx="3862">
                  <c:v>0.64319999999999999</c:v>
                </c:pt>
                <c:pt idx="3863">
                  <c:v>0.64339999999999997</c:v>
                </c:pt>
                <c:pt idx="3864">
                  <c:v>0.64359999999999995</c:v>
                </c:pt>
                <c:pt idx="3865">
                  <c:v>0.64390000000000003</c:v>
                </c:pt>
                <c:pt idx="3866">
                  <c:v>0.64410000000000001</c:v>
                </c:pt>
                <c:pt idx="3867">
                  <c:v>0.64439999999999997</c:v>
                </c:pt>
                <c:pt idx="3868">
                  <c:v>0.64459999999999995</c:v>
                </c:pt>
                <c:pt idx="3869">
                  <c:v>0.64470000000000005</c:v>
                </c:pt>
                <c:pt idx="3870">
                  <c:v>0.64480000000000004</c:v>
                </c:pt>
                <c:pt idx="3871">
                  <c:v>0.64490000000000003</c:v>
                </c:pt>
                <c:pt idx="3872">
                  <c:v>0.64500000000000002</c:v>
                </c:pt>
                <c:pt idx="3873">
                  <c:v>0.64510000000000001</c:v>
                </c:pt>
                <c:pt idx="3874">
                  <c:v>0.6452</c:v>
                </c:pt>
                <c:pt idx="3875">
                  <c:v>0.64539999999999997</c:v>
                </c:pt>
                <c:pt idx="3876">
                  <c:v>0.64549999999999996</c:v>
                </c:pt>
                <c:pt idx="3877">
                  <c:v>0.64559999999999995</c:v>
                </c:pt>
                <c:pt idx="3878">
                  <c:v>0.64570000000000005</c:v>
                </c:pt>
                <c:pt idx="3879">
                  <c:v>0.64590000000000003</c:v>
                </c:pt>
                <c:pt idx="3880">
                  <c:v>0.64600000000000002</c:v>
                </c:pt>
                <c:pt idx="3881">
                  <c:v>0.64610000000000001</c:v>
                </c:pt>
                <c:pt idx="3882">
                  <c:v>0.64629999999999999</c:v>
                </c:pt>
                <c:pt idx="3883">
                  <c:v>0.64649999999999996</c:v>
                </c:pt>
                <c:pt idx="3884">
                  <c:v>0.64659999999999995</c:v>
                </c:pt>
                <c:pt idx="3885">
                  <c:v>0.64680000000000004</c:v>
                </c:pt>
                <c:pt idx="3886">
                  <c:v>0.64700000000000002</c:v>
                </c:pt>
                <c:pt idx="3887">
                  <c:v>0.6472</c:v>
                </c:pt>
                <c:pt idx="3888">
                  <c:v>0.64739999999999998</c:v>
                </c:pt>
                <c:pt idx="3889">
                  <c:v>0.64770000000000005</c:v>
                </c:pt>
                <c:pt idx="3890">
                  <c:v>0.64790000000000003</c:v>
                </c:pt>
                <c:pt idx="3891">
                  <c:v>0.64810000000000001</c:v>
                </c:pt>
                <c:pt idx="3892">
                  <c:v>0.64839999999999998</c:v>
                </c:pt>
                <c:pt idx="3893">
                  <c:v>0.64859999999999995</c:v>
                </c:pt>
                <c:pt idx="3894">
                  <c:v>0.64880000000000004</c:v>
                </c:pt>
                <c:pt idx="3895">
                  <c:v>0.64890000000000003</c:v>
                </c:pt>
                <c:pt idx="3896">
                  <c:v>0.64900000000000002</c:v>
                </c:pt>
                <c:pt idx="3897">
                  <c:v>0.6492</c:v>
                </c:pt>
                <c:pt idx="3898">
                  <c:v>0.64929999999999999</c:v>
                </c:pt>
                <c:pt idx="3899">
                  <c:v>0.64939999999999998</c:v>
                </c:pt>
                <c:pt idx="3900">
                  <c:v>0.64949999999999997</c:v>
                </c:pt>
                <c:pt idx="3901">
                  <c:v>0.64970000000000006</c:v>
                </c:pt>
                <c:pt idx="3902">
                  <c:v>0.64980000000000004</c:v>
                </c:pt>
                <c:pt idx="3903">
                  <c:v>0.65</c:v>
                </c:pt>
                <c:pt idx="3904">
                  <c:v>0.6502</c:v>
                </c:pt>
                <c:pt idx="3905">
                  <c:v>0.65029999999999999</c:v>
                </c:pt>
                <c:pt idx="3906">
                  <c:v>0.65049999999999997</c:v>
                </c:pt>
                <c:pt idx="3907">
                  <c:v>0.65059999999999996</c:v>
                </c:pt>
                <c:pt idx="3908">
                  <c:v>0.65080000000000005</c:v>
                </c:pt>
                <c:pt idx="3909">
                  <c:v>0.65100000000000002</c:v>
                </c:pt>
                <c:pt idx="3910">
                  <c:v>0.65110000000000001</c:v>
                </c:pt>
                <c:pt idx="3911">
                  <c:v>0.65129999999999999</c:v>
                </c:pt>
                <c:pt idx="3912">
                  <c:v>0.65149999999999997</c:v>
                </c:pt>
                <c:pt idx="3913">
                  <c:v>0.65159999999999996</c:v>
                </c:pt>
                <c:pt idx="3914">
                  <c:v>0.65180000000000005</c:v>
                </c:pt>
                <c:pt idx="3915">
                  <c:v>0.65200000000000002</c:v>
                </c:pt>
                <c:pt idx="3916">
                  <c:v>0.6522</c:v>
                </c:pt>
                <c:pt idx="3917">
                  <c:v>0.65229999999999999</c:v>
                </c:pt>
                <c:pt idx="3918">
                  <c:v>0.65249999999999997</c:v>
                </c:pt>
                <c:pt idx="3919">
                  <c:v>0.65259999999999996</c:v>
                </c:pt>
                <c:pt idx="3920">
                  <c:v>0.65280000000000005</c:v>
                </c:pt>
                <c:pt idx="3921">
                  <c:v>0.65300000000000002</c:v>
                </c:pt>
                <c:pt idx="3922">
                  <c:v>0.65310000000000001</c:v>
                </c:pt>
                <c:pt idx="3923">
                  <c:v>0.65329999999999999</c:v>
                </c:pt>
                <c:pt idx="3924">
                  <c:v>0.65349999999999997</c:v>
                </c:pt>
                <c:pt idx="3925">
                  <c:v>0.65359999999999996</c:v>
                </c:pt>
                <c:pt idx="3926">
                  <c:v>0.65380000000000005</c:v>
                </c:pt>
                <c:pt idx="3927">
                  <c:v>0.65400000000000003</c:v>
                </c:pt>
                <c:pt idx="3928">
                  <c:v>0.65410000000000001</c:v>
                </c:pt>
                <c:pt idx="3929">
                  <c:v>0.65429999999999999</c:v>
                </c:pt>
                <c:pt idx="3930">
                  <c:v>0.65449999999999997</c:v>
                </c:pt>
                <c:pt idx="3931">
                  <c:v>0.65469999999999995</c:v>
                </c:pt>
                <c:pt idx="3932">
                  <c:v>0.65490000000000004</c:v>
                </c:pt>
                <c:pt idx="3933">
                  <c:v>0.65510000000000002</c:v>
                </c:pt>
                <c:pt idx="3934">
                  <c:v>0.65529999999999999</c:v>
                </c:pt>
                <c:pt idx="3935">
                  <c:v>0.65559999999999996</c:v>
                </c:pt>
                <c:pt idx="3936">
                  <c:v>0.65580000000000005</c:v>
                </c:pt>
                <c:pt idx="3937">
                  <c:v>0.65600000000000003</c:v>
                </c:pt>
                <c:pt idx="3938">
                  <c:v>0.65610000000000002</c:v>
                </c:pt>
                <c:pt idx="3939">
                  <c:v>0.65629999999999999</c:v>
                </c:pt>
                <c:pt idx="3940">
                  <c:v>0.65639999999999998</c:v>
                </c:pt>
                <c:pt idx="3941">
                  <c:v>0.65649999999999997</c:v>
                </c:pt>
                <c:pt idx="3942">
                  <c:v>0.65659999999999996</c:v>
                </c:pt>
                <c:pt idx="3943">
                  <c:v>0.65669999999999995</c:v>
                </c:pt>
                <c:pt idx="3944">
                  <c:v>0.65680000000000005</c:v>
                </c:pt>
                <c:pt idx="3945">
                  <c:v>0.65700000000000003</c:v>
                </c:pt>
                <c:pt idx="3946">
                  <c:v>0.65710000000000002</c:v>
                </c:pt>
                <c:pt idx="3947">
                  <c:v>0.65720000000000001</c:v>
                </c:pt>
                <c:pt idx="3948">
                  <c:v>0.65739999999999998</c:v>
                </c:pt>
                <c:pt idx="3949">
                  <c:v>0.65749999999999997</c:v>
                </c:pt>
                <c:pt idx="3950">
                  <c:v>0.65759999999999996</c:v>
                </c:pt>
                <c:pt idx="3951">
                  <c:v>0.65780000000000005</c:v>
                </c:pt>
                <c:pt idx="3952">
                  <c:v>0.65800000000000003</c:v>
                </c:pt>
                <c:pt idx="3953">
                  <c:v>0.65810000000000002</c:v>
                </c:pt>
                <c:pt idx="3954">
                  <c:v>0.6583</c:v>
                </c:pt>
                <c:pt idx="3955">
                  <c:v>0.65849999999999997</c:v>
                </c:pt>
                <c:pt idx="3956">
                  <c:v>0.65869999999999995</c:v>
                </c:pt>
                <c:pt idx="3957">
                  <c:v>0.65900000000000003</c:v>
                </c:pt>
                <c:pt idx="3958">
                  <c:v>0.65920000000000001</c:v>
                </c:pt>
                <c:pt idx="3959">
                  <c:v>0.65939999999999999</c:v>
                </c:pt>
                <c:pt idx="3960">
                  <c:v>0.65969999999999995</c:v>
                </c:pt>
                <c:pt idx="3961">
                  <c:v>0.65990000000000004</c:v>
                </c:pt>
                <c:pt idx="3962">
                  <c:v>0.66010000000000002</c:v>
                </c:pt>
                <c:pt idx="3963">
                  <c:v>0.6603</c:v>
                </c:pt>
                <c:pt idx="3964">
                  <c:v>0.66039999999999999</c:v>
                </c:pt>
                <c:pt idx="3965">
                  <c:v>0.66049999999999998</c:v>
                </c:pt>
                <c:pt idx="3966">
                  <c:v>0.66059999999999997</c:v>
                </c:pt>
                <c:pt idx="3967">
                  <c:v>0.66080000000000005</c:v>
                </c:pt>
                <c:pt idx="3968">
                  <c:v>0.66090000000000004</c:v>
                </c:pt>
                <c:pt idx="3969">
                  <c:v>0.66110000000000002</c:v>
                </c:pt>
                <c:pt idx="3970">
                  <c:v>0.66120000000000001</c:v>
                </c:pt>
                <c:pt idx="3971">
                  <c:v>0.66139999999999999</c:v>
                </c:pt>
                <c:pt idx="3972">
                  <c:v>0.66149999999999998</c:v>
                </c:pt>
                <c:pt idx="3973">
                  <c:v>0.66169999999999995</c:v>
                </c:pt>
                <c:pt idx="3974">
                  <c:v>0.66180000000000005</c:v>
                </c:pt>
                <c:pt idx="3975">
                  <c:v>0.66200000000000003</c:v>
                </c:pt>
                <c:pt idx="3976">
                  <c:v>0.66210000000000002</c:v>
                </c:pt>
                <c:pt idx="3977">
                  <c:v>0.6623</c:v>
                </c:pt>
                <c:pt idx="3978">
                  <c:v>0.66249999999999998</c:v>
                </c:pt>
                <c:pt idx="3979">
                  <c:v>0.66259999999999997</c:v>
                </c:pt>
                <c:pt idx="3980">
                  <c:v>0.66279999999999994</c:v>
                </c:pt>
                <c:pt idx="3981">
                  <c:v>0.66300000000000003</c:v>
                </c:pt>
                <c:pt idx="3982">
                  <c:v>0.66310000000000002</c:v>
                </c:pt>
                <c:pt idx="3983">
                  <c:v>0.6633</c:v>
                </c:pt>
                <c:pt idx="3984">
                  <c:v>0.66349999999999998</c:v>
                </c:pt>
                <c:pt idx="3985">
                  <c:v>0.66369999999999996</c:v>
                </c:pt>
                <c:pt idx="3986">
                  <c:v>0.66379999999999995</c:v>
                </c:pt>
                <c:pt idx="3987">
                  <c:v>0.66400000000000003</c:v>
                </c:pt>
                <c:pt idx="3988">
                  <c:v>0.66410000000000002</c:v>
                </c:pt>
                <c:pt idx="3989">
                  <c:v>0.6643</c:v>
                </c:pt>
                <c:pt idx="3990">
                  <c:v>0.66439999999999999</c:v>
                </c:pt>
                <c:pt idx="3991">
                  <c:v>0.66459999999999997</c:v>
                </c:pt>
                <c:pt idx="3992">
                  <c:v>0.66479999999999995</c:v>
                </c:pt>
                <c:pt idx="3993">
                  <c:v>0.66490000000000005</c:v>
                </c:pt>
                <c:pt idx="3994">
                  <c:v>0.66510000000000002</c:v>
                </c:pt>
                <c:pt idx="3995">
                  <c:v>0.6653</c:v>
                </c:pt>
                <c:pt idx="3996">
                  <c:v>0.66539999999999999</c:v>
                </c:pt>
                <c:pt idx="3997">
                  <c:v>0.66559999999999997</c:v>
                </c:pt>
                <c:pt idx="3998">
                  <c:v>0.66579999999999995</c:v>
                </c:pt>
                <c:pt idx="3999">
                  <c:v>0.66600000000000004</c:v>
                </c:pt>
                <c:pt idx="4000">
                  <c:v>0.66610000000000003</c:v>
                </c:pt>
                <c:pt idx="4001">
                  <c:v>0.6663</c:v>
                </c:pt>
                <c:pt idx="4002">
                  <c:v>0.66659999999999997</c:v>
                </c:pt>
                <c:pt idx="4003">
                  <c:v>0.66679999999999995</c:v>
                </c:pt>
                <c:pt idx="4004">
                  <c:v>0.66700000000000004</c:v>
                </c:pt>
                <c:pt idx="4005">
                  <c:v>0.6673</c:v>
                </c:pt>
                <c:pt idx="4006">
                  <c:v>0.66749999999999998</c:v>
                </c:pt>
                <c:pt idx="4007">
                  <c:v>0.66769999999999996</c:v>
                </c:pt>
                <c:pt idx="4008">
                  <c:v>0.66779999999999995</c:v>
                </c:pt>
                <c:pt idx="4009">
                  <c:v>0.66790000000000005</c:v>
                </c:pt>
                <c:pt idx="4010">
                  <c:v>0.66800000000000004</c:v>
                </c:pt>
                <c:pt idx="4011">
                  <c:v>0.66810000000000003</c:v>
                </c:pt>
                <c:pt idx="4012">
                  <c:v>0.66820000000000002</c:v>
                </c:pt>
                <c:pt idx="4013">
                  <c:v>0.66839999999999999</c:v>
                </c:pt>
                <c:pt idx="4014">
                  <c:v>0.66849999999999998</c:v>
                </c:pt>
                <c:pt idx="4015">
                  <c:v>0.66859999999999997</c:v>
                </c:pt>
                <c:pt idx="4016">
                  <c:v>0.66869999999999996</c:v>
                </c:pt>
                <c:pt idx="4017">
                  <c:v>0.66890000000000005</c:v>
                </c:pt>
                <c:pt idx="4018">
                  <c:v>0.66900000000000004</c:v>
                </c:pt>
                <c:pt idx="4019">
                  <c:v>0.66910000000000003</c:v>
                </c:pt>
                <c:pt idx="4020">
                  <c:v>0.66930000000000001</c:v>
                </c:pt>
                <c:pt idx="4021">
                  <c:v>0.66949999999999998</c:v>
                </c:pt>
                <c:pt idx="4022">
                  <c:v>0.66969999999999996</c:v>
                </c:pt>
                <c:pt idx="4023">
                  <c:v>0.66990000000000005</c:v>
                </c:pt>
                <c:pt idx="4024">
                  <c:v>0.67010000000000003</c:v>
                </c:pt>
                <c:pt idx="4025">
                  <c:v>0.67030000000000001</c:v>
                </c:pt>
                <c:pt idx="4026">
                  <c:v>0.67049999999999998</c:v>
                </c:pt>
                <c:pt idx="4027">
                  <c:v>0.67079999999999995</c:v>
                </c:pt>
                <c:pt idx="4028">
                  <c:v>0.67100000000000004</c:v>
                </c:pt>
                <c:pt idx="4029">
                  <c:v>0.67120000000000002</c:v>
                </c:pt>
                <c:pt idx="4030">
                  <c:v>0.6714</c:v>
                </c:pt>
                <c:pt idx="4031">
                  <c:v>0.67159999999999997</c:v>
                </c:pt>
                <c:pt idx="4032">
                  <c:v>0.67179999999999995</c:v>
                </c:pt>
                <c:pt idx="4033">
                  <c:v>0.67190000000000005</c:v>
                </c:pt>
                <c:pt idx="4034">
                  <c:v>0.67200000000000004</c:v>
                </c:pt>
                <c:pt idx="4035">
                  <c:v>0.67210000000000003</c:v>
                </c:pt>
                <c:pt idx="4036">
                  <c:v>0.67230000000000001</c:v>
                </c:pt>
                <c:pt idx="4037">
                  <c:v>0.6724</c:v>
                </c:pt>
                <c:pt idx="4038">
                  <c:v>0.67249999999999999</c:v>
                </c:pt>
                <c:pt idx="4039">
                  <c:v>0.67269999999999996</c:v>
                </c:pt>
                <c:pt idx="4040">
                  <c:v>0.67279999999999995</c:v>
                </c:pt>
                <c:pt idx="4041">
                  <c:v>0.67300000000000004</c:v>
                </c:pt>
                <c:pt idx="4042">
                  <c:v>0.67310000000000003</c:v>
                </c:pt>
                <c:pt idx="4043">
                  <c:v>0.67330000000000001</c:v>
                </c:pt>
                <c:pt idx="4044">
                  <c:v>0.67349999999999999</c:v>
                </c:pt>
                <c:pt idx="4045">
                  <c:v>0.67359999999999998</c:v>
                </c:pt>
                <c:pt idx="4046">
                  <c:v>0.67379999999999995</c:v>
                </c:pt>
                <c:pt idx="4047">
                  <c:v>0.67390000000000005</c:v>
                </c:pt>
                <c:pt idx="4048">
                  <c:v>0.67410000000000003</c:v>
                </c:pt>
                <c:pt idx="4049">
                  <c:v>0.67430000000000001</c:v>
                </c:pt>
                <c:pt idx="4050">
                  <c:v>0.67449999999999999</c:v>
                </c:pt>
                <c:pt idx="4051">
                  <c:v>0.67459999999999998</c:v>
                </c:pt>
                <c:pt idx="4052">
                  <c:v>0.67479999999999996</c:v>
                </c:pt>
                <c:pt idx="4053">
                  <c:v>0.67500000000000004</c:v>
                </c:pt>
                <c:pt idx="4054">
                  <c:v>0.67520000000000002</c:v>
                </c:pt>
                <c:pt idx="4055">
                  <c:v>0.67530000000000001</c:v>
                </c:pt>
                <c:pt idx="4056">
                  <c:v>0.67549999999999999</c:v>
                </c:pt>
                <c:pt idx="4057">
                  <c:v>0.67559999999999998</c:v>
                </c:pt>
                <c:pt idx="4058">
                  <c:v>0.67579999999999996</c:v>
                </c:pt>
                <c:pt idx="4059">
                  <c:v>0.67600000000000005</c:v>
                </c:pt>
                <c:pt idx="4060">
                  <c:v>0.67610000000000003</c:v>
                </c:pt>
                <c:pt idx="4061">
                  <c:v>0.67630000000000001</c:v>
                </c:pt>
                <c:pt idx="4062">
                  <c:v>0.67649999999999999</c:v>
                </c:pt>
                <c:pt idx="4063">
                  <c:v>0.67659999999999998</c:v>
                </c:pt>
                <c:pt idx="4064">
                  <c:v>0.67679999999999996</c:v>
                </c:pt>
                <c:pt idx="4065">
                  <c:v>0.67700000000000005</c:v>
                </c:pt>
                <c:pt idx="4066">
                  <c:v>0.67710000000000004</c:v>
                </c:pt>
                <c:pt idx="4067">
                  <c:v>0.67730000000000001</c:v>
                </c:pt>
                <c:pt idx="4068">
                  <c:v>0.67749999999999999</c:v>
                </c:pt>
                <c:pt idx="4069">
                  <c:v>0.67769999999999997</c:v>
                </c:pt>
                <c:pt idx="4070">
                  <c:v>0.67789999999999995</c:v>
                </c:pt>
                <c:pt idx="4071">
                  <c:v>0.67810000000000004</c:v>
                </c:pt>
                <c:pt idx="4072">
                  <c:v>0.6784</c:v>
                </c:pt>
                <c:pt idx="4073">
                  <c:v>0.67859999999999998</c:v>
                </c:pt>
                <c:pt idx="4074">
                  <c:v>0.67879999999999996</c:v>
                </c:pt>
                <c:pt idx="4075">
                  <c:v>0.67900000000000005</c:v>
                </c:pt>
                <c:pt idx="4076">
                  <c:v>0.67920000000000003</c:v>
                </c:pt>
                <c:pt idx="4077">
                  <c:v>0.67930000000000001</c:v>
                </c:pt>
                <c:pt idx="4078">
                  <c:v>0.6794</c:v>
                </c:pt>
                <c:pt idx="4079">
                  <c:v>0.67949999999999999</c:v>
                </c:pt>
                <c:pt idx="4080">
                  <c:v>0.67959999999999998</c:v>
                </c:pt>
                <c:pt idx="4081">
                  <c:v>0.67969999999999997</c:v>
                </c:pt>
                <c:pt idx="4082">
                  <c:v>0.67979999999999996</c:v>
                </c:pt>
                <c:pt idx="4083">
                  <c:v>0.68</c:v>
                </c:pt>
                <c:pt idx="4084">
                  <c:v>0.68010000000000004</c:v>
                </c:pt>
                <c:pt idx="4085">
                  <c:v>0.68020000000000003</c:v>
                </c:pt>
                <c:pt idx="4086">
                  <c:v>0.6804</c:v>
                </c:pt>
                <c:pt idx="4087">
                  <c:v>0.68049999999999999</c:v>
                </c:pt>
                <c:pt idx="4088">
                  <c:v>0.68059999999999998</c:v>
                </c:pt>
                <c:pt idx="4089">
                  <c:v>0.68079999999999996</c:v>
                </c:pt>
                <c:pt idx="4090">
                  <c:v>0.68100000000000005</c:v>
                </c:pt>
                <c:pt idx="4091">
                  <c:v>0.68120000000000003</c:v>
                </c:pt>
                <c:pt idx="4092">
                  <c:v>0.68140000000000001</c:v>
                </c:pt>
                <c:pt idx="4093">
                  <c:v>0.68159999999999998</c:v>
                </c:pt>
                <c:pt idx="4094">
                  <c:v>0.68179999999999996</c:v>
                </c:pt>
                <c:pt idx="4095">
                  <c:v>0.68200000000000005</c:v>
                </c:pt>
                <c:pt idx="4096">
                  <c:v>0.68220000000000003</c:v>
                </c:pt>
                <c:pt idx="4097">
                  <c:v>0.6825</c:v>
                </c:pt>
                <c:pt idx="4098">
                  <c:v>0.68269999999999997</c:v>
                </c:pt>
                <c:pt idx="4099">
                  <c:v>0.68289999999999995</c:v>
                </c:pt>
                <c:pt idx="4100">
                  <c:v>0.68310000000000004</c:v>
                </c:pt>
                <c:pt idx="4101">
                  <c:v>0.68320000000000003</c:v>
                </c:pt>
                <c:pt idx="4102">
                  <c:v>0.68340000000000001</c:v>
                </c:pt>
                <c:pt idx="4103">
                  <c:v>0.6835</c:v>
                </c:pt>
                <c:pt idx="4104">
                  <c:v>0.68359999999999999</c:v>
                </c:pt>
                <c:pt idx="4105">
                  <c:v>0.68369999999999997</c:v>
                </c:pt>
                <c:pt idx="4106">
                  <c:v>0.68389999999999995</c:v>
                </c:pt>
                <c:pt idx="4107">
                  <c:v>0.68400000000000005</c:v>
                </c:pt>
                <c:pt idx="4108">
                  <c:v>0.68420000000000003</c:v>
                </c:pt>
                <c:pt idx="4109">
                  <c:v>0.68440000000000001</c:v>
                </c:pt>
                <c:pt idx="4110">
                  <c:v>0.6845</c:v>
                </c:pt>
                <c:pt idx="4111">
                  <c:v>0.68469999999999998</c:v>
                </c:pt>
                <c:pt idx="4112">
                  <c:v>0.68479999999999996</c:v>
                </c:pt>
                <c:pt idx="4113">
                  <c:v>0.68500000000000005</c:v>
                </c:pt>
                <c:pt idx="4114">
                  <c:v>0.68510000000000004</c:v>
                </c:pt>
                <c:pt idx="4115">
                  <c:v>0.68530000000000002</c:v>
                </c:pt>
                <c:pt idx="4116">
                  <c:v>0.6855</c:v>
                </c:pt>
                <c:pt idx="4117">
                  <c:v>0.68559999999999999</c:v>
                </c:pt>
                <c:pt idx="4118">
                  <c:v>0.68579999999999997</c:v>
                </c:pt>
                <c:pt idx="4119">
                  <c:v>0.68600000000000005</c:v>
                </c:pt>
                <c:pt idx="4120">
                  <c:v>0.68610000000000004</c:v>
                </c:pt>
                <c:pt idx="4121">
                  <c:v>0.68630000000000002</c:v>
                </c:pt>
                <c:pt idx="4122">
                  <c:v>0.6865</c:v>
                </c:pt>
                <c:pt idx="4123">
                  <c:v>0.68669999999999998</c:v>
                </c:pt>
                <c:pt idx="4124">
                  <c:v>0.68679999999999997</c:v>
                </c:pt>
                <c:pt idx="4125">
                  <c:v>0.68700000000000006</c:v>
                </c:pt>
                <c:pt idx="4126">
                  <c:v>0.68710000000000004</c:v>
                </c:pt>
                <c:pt idx="4127">
                  <c:v>0.68730000000000002</c:v>
                </c:pt>
                <c:pt idx="4128">
                  <c:v>0.6875</c:v>
                </c:pt>
                <c:pt idx="4129">
                  <c:v>0.68759999999999999</c:v>
                </c:pt>
                <c:pt idx="4130">
                  <c:v>0.68779999999999997</c:v>
                </c:pt>
                <c:pt idx="4131">
                  <c:v>0.68799999999999994</c:v>
                </c:pt>
                <c:pt idx="4132">
                  <c:v>0.68810000000000004</c:v>
                </c:pt>
                <c:pt idx="4133">
                  <c:v>0.68830000000000002</c:v>
                </c:pt>
                <c:pt idx="4134">
                  <c:v>0.6885</c:v>
                </c:pt>
                <c:pt idx="4135">
                  <c:v>0.68859999999999999</c:v>
                </c:pt>
                <c:pt idx="4136">
                  <c:v>0.68879999999999997</c:v>
                </c:pt>
                <c:pt idx="4137">
                  <c:v>0.68899999999999995</c:v>
                </c:pt>
                <c:pt idx="4138">
                  <c:v>0.68920000000000003</c:v>
                </c:pt>
                <c:pt idx="4139">
                  <c:v>0.68940000000000001</c:v>
                </c:pt>
                <c:pt idx="4140">
                  <c:v>0.68969999999999998</c:v>
                </c:pt>
                <c:pt idx="4141">
                  <c:v>0.68989999999999996</c:v>
                </c:pt>
                <c:pt idx="4142">
                  <c:v>0.69020000000000004</c:v>
                </c:pt>
                <c:pt idx="4143">
                  <c:v>0.69040000000000001</c:v>
                </c:pt>
                <c:pt idx="4144">
                  <c:v>0.6905</c:v>
                </c:pt>
                <c:pt idx="4145">
                  <c:v>0.69069999999999998</c:v>
                </c:pt>
                <c:pt idx="4146">
                  <c:v>0.69079999999999997</c:v>
                </c:pt>
                <c:pt idx="4147">
                  <c:v>0.69089999999999996</c:v>
                </c:pt>
                <c:pt idx="4148">
                  <c:v>0.69099999999999995</c:v>
                </c:pt>
                <c:pt idx="4149">
                  <c:v>0.69110000000000005</c:v>
                </c:pt>
                <c:pt idx="4150">
                  <c:v>0.69120000000000004</c:v>
                </c:pt>
                <c:pt idx="4151">
                  <c:v>0.69130000000000003</c:v>
                </c:pt>
                <c:pt idx="4152">
                  <c:v>0.6915</c:v>
                </c:pt>
                <c:pt idx="4153">
                  <c:v>0.69159999999999999</c:v>
                </c:pt>
                <c:pt idx="4154">
                  <c:v>0.69169999999999998</c:v>
                </c:pt>
                <c:pt idx="4155">
                  <c:v>0.69179999999999997</c:v>
                </c:pt>
                <c:pt idx="4156">
                  <c:v>0.69199999999999995</c:v>
                </c:pt>
                <c:pt idx="4157">
                  <c:v>0.69210000000000005</c:v>
                </c:pt>
                <c:pt idx="4158">
                  <c:v>0.69230000000000003</c:v>
                </c:pt>
                <c:pt idx="4159">
                  <c:v>0.6925</c:v>
                </c:pt>
                <c:pt idx="4160">
                  <c:v>0.69259999999999999</c:v>
                </c:pt>
                <c:pt idx="4161">
                  <c:v>0.69279999999999997</c:v>
                </c:pt>
                <c:pt idx="4162">
                  <c:v>0.69299999999999995</c:v>
                </c:pt>
                <c:pt idx="4163">
                  <c:v>0.69330000000000003</c:v>
                </c:pt>
                <c:pt idx="4164">
                  <c:v>0.69350000000000001</c:v>
                </c:pt>
                <c:pt idx="4165">
                  <c:v>0.69369999999999998</c:v>
                </c:pt>
                <c:pt idx="4166">
                  <c:v>0.69399999999999995</c:v>
                </c:pt>
                <c:pt idx="4167">
                  <c:v>0.69420000000000004</c:v>
                </c:pt>
                <c:pt idx="4168">
                  <c:v>0.69450000000000001</c:v>
                </c:pt>
                <c:pt idx="4169">
                  <c:v>0.6946</c:v>
                </c:pt>
                <c:pt idx="4170">
                  <c:v>0.69479999999999997</c:v>
                </c:pt>
                <c:pt idx="4171">
                  <c:v>0.69489999999999996</c:v>
                </c:pt>
                <c:pt idx="4172">
                  <c:v>0.69499999999999995</c:v>
                </c:pt>
                <c:pt idx="4173">
                  <c:v>0.69510000000000005</c:v>
                </c:pt>
                <c:pt idx="4174">
                  <c:v>0.69530000000000003</c:v>
                </c:pt>
                <c:pt idx="4175">
                  <c:v>0.69540000000000002</c:v>
                </c:pt>
                <c:pt idx="4176">
                  <c:v>0.69550000000000001</c:v>
                </c:pt>
                <c:pt idx="4177">
                  <c:v>0.69569999999999999</c:v>
                </c:pt>
                <c:pt idx="4178">
                  <c:v>0.69589999999999996</c:v>
                </c:pt>
                <c:pt idx="4179">
                  <c:v>0.69599999999999995</c:v>
                </c:pt>
                <c:pt idx="4180">
                  <c:v>0.69620000000000004</c:v>
                </c:pt>
                <c:pt idx="4181">
                  <c:v>0.69630000000000003</c:v>
                </c:pt>
                <c:pt idx="4182">
                  <c:v>0.69650000000000001</c:v>
                </c:pt>
                <c:pt idx="4183">
                  <c:v>0.6966</c:v>
                </c:pt>
                <c:pt idx="4184">
                  <c:v>0.69679999999999997</c:v>
                </c:pt>
                <c:pt idx="4185">
                  <c:v>0.69699999999999995</c:v>
                </c:pt>
                <c:pt idx="4186">
                  <c:v>0.69710000000000005</c:v>
                </c:pt>
                <c:pt idx="4187">
                  <c:v>0.69730000000000003</c:v>
                </c:pt>
                <c:pt idx="4188">
                  <c:v>0.69750000000000001</c:v>
                </c:pt>
                <c:pt idx="4189">
                  <c:v>0.69769999999999999</c:v>
                </c:pt>
                <c:pt idx="4190">
                  <c:v>0.69779999999999998</c:v>
                </c:pt>
                <c:pt idx="4191">
                  <c:v>0.69799999999999995</c:v>
                </c:pt>
                <c:pt idx="4192">
                  <c:v>0.69820000000000004</c:v>
                </c:pt>
                <c:pt idx="4193">
                  <c:v>0.69830000000000003</c:v>
                </c:pt>
                <c:pt idx="4194">
                  <c:v>0.69850000000000001</c:v>
                </c:pt>
                <c:pt idx="4195">
                  <c:v>0.6986</c:v>
                </c:pt>
                <c:pt idx="4196">
                  <c:v>0.69879999999999998</c:v>
                </c:pt>
                <c:pt idx="4197">
                  <c:v>0.69889999999999997</c:v>
                </c:pt>
                <c:pt idx="4198">
                  <c:v>0.69910000000000005</c:v>
                </c:pt>
                <c:pt idx="4199">
                  <c:v>0.69930000000000003</c:v>
                </c:pt>
                <c:pt idx="4200">
                  <c:v>0.69950000000000001</c:v>
                </c:pt>
                <c:pt idx="4201">
                  <c:v>0.6996</c:v>
                </c:pt>
                <c:pt idx="4202">
                  <c:v>0.69979999999999998</c:v>
                </c:pt>
                <c:pt idx="4203">
                  <c:v>0.7</c:v>
                </c:pt>
                <c:pt idx="4204">
                  <c:v>0.70009999999999994</c:v>
                </c:pt>
                <c:pt idx="4205">
                  <c:v>0.70030000000000003</c:v>
                </c:pt>
                <c:pt idx="4206">
                  <c:v>0.70050000000000001</c:v>
                </c:pt>
                <c:pt idx="4207">
                  <c:v>0.70069999999999999</c:v>
                </c:pt>
                <c:pt idx="4208">
                  <c:v>0.70089999999999997</c:v>
                </c:pt>
                <c:pt idx="4209">
                  <c:v>0.70109999999999995</c:v>
                </c:pt>
                <c:pt idx="4210">
                  <c:v>0.70140000000000002</c:v>
                </c:pt>
                <c:pt idx="4211">
                  <c:v>0.7016</c:v>
                </c:pt>
                <c:pt idx="4212">
                  <c:v>0.70179999999999998</c:v>
                </c:pt>
                <c:pt idx="4213">
                  <c:v>0.70199999999999996</c:v>
                </c:pt>
                <c:pt idx="4214">
                  <c:v>0.70209999999999995</c:v>
                </c:pt>
                <c:pt idx="4215">
                  <c:v>0.70220000000000005</c:v>
                </c:pt>
                <c:pt idx="4216">
                  <c:v>0.70240000000000002</c:v>
                </c:pt>
                <c:pt idx="4217">
                  <c:v>0.70250000000000001</c:v>
                </c:pt>
                <c:pt idx="4218">
                  <c:v>0.7026</c:v>
                </c:pt>
                <c:pt idx="4219">
                  <c:v>0.70269999999999999</c:v>
                </c:pt>
                <c:pt idx="4220">
                  <c:v>0.70279999999999998</c:v>
                </c:pt>
                <c:pt idx="4221">
                  <c:v>0.70299999999999996</c:v>
                </c:pt>
                <c:pt idx="4222">
                  <c:v>0.70309999999999995</c:v>
                </c:pt>
                <c:pt idx="4223">
                  <c:v>0.70320000000000005</c:v>
                </c:pt>
                <c:pt idx="4224">
                  <c:v>0.70330000000000004</c:v>
                </c:pt>
                <c:pt idx="4225">
                  <c:v>0.70350000000000001</c:v>
                </c:pt>
                <c:pt idx="4226">
                  <c:v>0.7036</c:v>
                </c:pt>
                <c:pt idx="4227">
                  <c:v>0.70379999999999998</c:v>
                </c:pt>
                <c:pt idx="4228">
                  <c:v>0.70399999999999996</c:v>
                </c:pt>
                <c:pt idx="4229">
                  <c:v>0.70420000000000005</c:v>
                </c:pt>
                <c:pt idx="4230">
                  <c:v>0.70440000000000003</c:v>
                </c:pt>
                <c:pt idx="4231">
                  <c:v>0.7046</c:v>
                </c:pt>
                <c:pt idx="4232">
                  <c:v>0.70479999999999998</c:v>
                </c:pt>
                <c:pt idx="4233">
                  <c:v>0.70499999999999996</c:v>
                </c:pt>
                <c:pt idx="4234">
                  <c:v>0.70530000000000004</c:v>
                </c:pt>
                <c:pt idx="4235">
                  <c:v>0.70550000000000002</c:v>
                </c:pt>
                <c:pt idx="4236">
                  <c:v>0.70569999999999999</c:v>
                </c:pt>
                <c:pt idx="4237">
                  <c:v>0.70589999999999997</c:v>
                </c:pt>
                <c:pt idx="4238">
                  <c:v>0.70609999999999995</c:v>
                </c:pt>
                <c:pt idx="4239">
                  <c:v>0.70630000000000004</c:v>
                </c:pt>
                <c:pt idx="4240">
                  <c:v>0.70640000000000003</c:v>
                </c:pt>
                <c:pt idx="4241">
                  <c:v>0.70650000000000002</c:v>
                </c:pt>
                <c:pt idx="4242">
                  <c:v>0.70660000000000001</c:v>
                </c:pt>
                <c:pt idx="4243">
                  <c:v>0.70669999999999999</c:v>
                </c:pt>
                <c:pt idx="4244">
                  <c:v>0.70689999999999997</c:v>
                </c:pt>
                <c:pt idx="4245">
                  <c:v>0.70699999999999996</c:v>
                </c:pt>
                <c:pt idx="4246">
                  <c:v>0.70720000000000005</c:v>
                </c:pt>
                <c:pt idx="4247">
                  <c:v>0.70740000000000003</c:v>
                </c:pt>
                <c:pt idx="4248">
                  <c:v>0.70750000000000002</c:v>
                </c:pt>
                <c:pt idx="4249">
                  <c:v>0.7077</c:v>
                </c:pt>
                <c:pt idx="4250">
                  <c:v>0.70779999999999998</c:v>
                </c:pt>
                <c:pt idx="4251">
                  <c:v>0.70799999999999996</c:v>
                </c:pt>
                <c:pt idx="4252">
                  <c:v>0.70809999999999995</c:v>
                </c:pt>
                <c:pt idx="4253">
                  <c:v>0.70830000000000004</c:v>
                </c:pt>
                <c:pt idx="4254">
                  <c:v>0.70850000000000002</c:v>
                </c:pt>
                <c:pt idx="4255">
                  <c:v>0.70860000000000001</c:v>
                </c:pt>
                <c:pt idx="4256">
                  <c:v>0.70879999999999999</c:v>
                </c:pt>
                <c:pt idx="4257">
                  <c:v>0.70899999999999996</c:v>
                </c:pt>
                <c:pt idx="4258">
                  <c:v>0.70909999999999995</c:v>
                </c:pt>
                <c:pt idx="4259">
                  <c:v>0.70930000000000004</c:v>
                </c:pt>
                <c:pt idx="4260">
                  <c:v>0.70950000000000002</c:v>
                </c:pt>
                <c:pt idx="4261">
                  <c:v>0.70960000000000001</c:v>
                </c:pt>
                <c:pt idx="4262">
                  <c:v>0.70979999999999999</c:v>
                </c:pt>
                <c:pt idx="4263">
                  <c:v>0.71</c:v>
                </c:pt>
                <c:pt idx="4264">
                  <c:v>0.71009999999999995</c:v>
                </c:pt>
                <c:pt idx="4265">
                  <c:v>0.71030000000000004</c:v>
                </c:pt>
                <c:pt idx="4266">
                  <c:v>0.71040000000000003</c:v>
                </c:pt>
                <c:pt idx="4267">
                  <c:v>0.71060000000000001</c:v>
                </c:pt>
                <c:pt idx="4268">
                  <c:v>0.7107</c:v>
                </c:pt>
                <c:pt idx="4269">
                  <c:v>0.71089999999999998</c:v>
                </c:pt>
                <c:pt idx="4270">
                  <c:v>0.71109999999999995</c:v>
                </c:pt>
                <c:pt idx="4271">
                  <c:v>0.71130000000000004</c:v>
                </c:pt>
                <c:pt idx="4272">
                  <c:v>0.71150000000000002</c:v>
                </c:pt>
                <c:pt idx="4273">
                  <c:v>0.71160000000000001</c:v>
                </c:pt>
                <c:pt idx="4274">
                  <c:v>0.71179999999999999</c:v>
                </c:pt>
                <c:pt idx="4275">
                  <c:v>0.71199999999999997</c:v>
                </c:pt>
                <c:pt idx="4276">
                  <c:v>0.71220000000000006</c:v>
                </c:pt>
                <c:pt idx="4277">
                  <c:v>0.71240000000000003</c:v>
                </c:pt>
                <c:pt idx="4278">
                  <c:v>0.7127</c:v>
                </c:pt>
                <c:pt idx="4279">
                  <c:v>0.71289999999999998</c:v>
                </c:pt>
                <c:pt idx="4280">
                  <c:v>0.71319999999999995</c:v>
                </c:pt>
                <c:pt idx="4281">
                  <c:v>0.71340000000000003</c:v>
                </c:pt>
                <c:pt idx="4282">
                  <c:v>0.71350000000000002</c:v>
                </c:pt>
                <c:pt idx="4283">
                  <c:v>0.7137</c:v>
                </c:pt>
                <c:pt idx="4284">
                  <c:v>0.71379999999999999</c:v>
                </c:pt>
                <c:pt idx="4285">
                  <c:v>0.71389999999999998</c:v>
                </c:pt>
                <c:pt idx="4286">
                  <c:v>0.71399999999999997</c:v>
                </c:pt>
                <c:pt idx="4287">
                  <c:v>0.71409999999999996</c:v>
                </c:pt>
                <c:pt idx="4288">
                  <c:v>0.71419999999999995</c:v>
                </c:pt>
                <c:pt idx="4289">
                  <c:v>0.71430000000000005</c:v>
                </c:pt>
                <c:pt idx="4290">
                  <c:v>0.71450000000000002</c:v>
                </c:pt>
                <c:pt idx="4291">
                  <c:v>0.71460000000000001</c:v>
                </c:pt>
                <c:pt idx="4292">
                  <c:v>0.7147</c:v>
                </c:pt>
                <c:pt idx="4293">
                  <c:v>0.71489999999999998</c:v>
                </c:pt>
                <c:pt idx="4294">
                  <c:v>0.71499999999999997</c:v>
                </c:pt>
                <c:pt idx="4295">
                  <c:v>0.71509999999999996</c:v>
                </c:pt>
                <c:pt idx="4296">
                  <c:v>0.71530000000000005</c:v>
                </c:pt>
                <c:pt idx="4297">
                  <c:v>0.71550000000000002</c:v>
                </c:pt>
                <c:pt idx="4298">
                  <c:v>0.7157</c:v>
                </c:pt>
                <c:pt idx="4299">
                  <c:v>0.71589999999999998</c:v>
                </c:pt>
                <c:pt idx="4300">
                  <c:v>0.71609999999999996</c:v>
                </c:pt>
                <c:pt idx="4301">
                  <c:v>0.71630000000000005</c:v>
                </c:pt>
                <c:pt idx="4302">
                  <c:v>0.71650000000000003</c:v>
                </c:pt>
                <c:pt idx="4303">
                  <c:v>0.71679999999999999</c:v>
                </c:pt>
                <c:pt idx="4304">
                  <c:v>0.71699999999999997</c:v>
                </c:pt>
                <c:pt idx="4305">
                  <c:v>0.71719999999999995</c:v>
                </c:pt>
                <c:pt idx="4306">
                  <c:v>0.71740000000000004</c:v>
                </c:pt>
                <c:pt idx="4307">
                  <c:v>0.71760000000000002</c:v>
                </c:pt>
                <c:pt idx="4308">
                  <c:v>0.7177</c:v>
                </c:pt>
                <c:pt idx="4309">
                  <c:v>0.71789999999999998</c:v>
                </c:pt>
                <c:pt idx="4310">
                  <c:v>0.71799999999999997</c:v>
                </c:pt>
                <c:pt idx="4311">
                  <c:v>0.71809999999999996</c:v>
                </c:pt>
                <c:pt idx="4312">
                  <c:v>0.71819999999999995</c:v>
                </c:pt>
                <c:pt idx="4313">
                  <c:v>0.71830000000000005</c:v>
                </c:pt>
                <c:pt idx="4314">
                  <c:v>0.71850000000000003</c:v>
                </c:pt>
                <c:pt idx="4315">
                  <c:v>0.71860000000000002</c:v>
                </c:pt>
                <c:pt idx="4316">
                  <c:v>0.71879999999999999</c:v>
                </c:pt>
                <c:pt idx="4317">
                  <c:v>0.71899999999999997</c:v>
                </c:pt>
                <c:pt idx="4318">
                  <c:v>0.71909999999999996</c:v>
                </c:pt>
                <c:pt idx="4319">
                  <c:v>0.71930000000000005</c:v>
                </c:pt>
                <c:pt idx="4320">
                  <c:v>0.71950000000000003</c:v>
                </c:pt>
                <c:pt idx="4321">
                  <c:v>0.71960000000000002</c:v>
                </c:pt>
                <c:pt idx="4322">
                  <c:v>0.7198</c:v>
                </c:pt>
                <c:pt idx="4323">
                  <c:v>0.72</c:v>
                </c:pt>
                <c:pt idx="4324">
                  <c:v>0.72009999999999996</c:v>
                </c:pt>
                <c:pt idx="4325">
                  <c:v>0.72030000000000005</c:v>
                </c:pt>
                <c:pt idx="4326">
                  <c:v>0.72050000000000003</c:v>
                </c:pt>
                <c:pt idx="4327">
                  <c:v>0.72060000000000002</c:v>
                </c:pt>
                <c:pt idx="4328">
                  <c:v>0.7208</c:v>
                </c:pt>
                <c:pt idx="4329">
                  <c:v>0.72099999999999997</c:v>
                </c:pt>
                <c:pt idx="4330">
                  <c:v>0.72119999999999995</c:v>
                </c:pt>
                <c:pt idx="4331">
                  <c:v>0.72130000000000005</c:v>
                </c:pt>
                <c:pt idx="4332">
                  <c:v>0.72150000000000003</c:v>
                </c:pt>
                <c:pt idx="4333">
                  <c:v>0.72160000000000002</c:v>
                </c:pt>
                <c:pt idx="4334">
                  <c:v>0.7218</c:v>
                </c:pt>
                <c:pt idx="4335">
                  <c:v>0.72199999999999998</c:v>
                </c:pt>
                <c:pt idx="4336">
                  <c:v>0.72209999999999996</c:v>
                </c:pt>
                <c:pt idx="4337">
                  <c:v>0.72230000000000005</c:v>
                </c:pt>
                <c:pt idx="4338">
                  <c:v>0.72240000000000004</c:v>
                </c:pt>
                <c:pt idx="4339">
                  <c:v>0.72260000000000002</c:v>
                </c:pt>
                <c:pt idx="4340">
                  <c:v>0.7228</c:v>
                </c:pt>
                <c:pt idx="4341">
                  <c:v>0.72299999999999998</c:v>
                </c:pt>
                <c:pt idx="4342">
                  <c:v>0.72309999999999997</c:v>
                </c:pt>
                <c:pt idx="4343">
                  <c:v>0.72330000000000005</c:v>
                </c:pt>
                <c:pt idx="4344">
                  <c:v>0.72350000000000003</c:v>
                </c:pt>
                <c:pt idx="4345">
                  <c:v>0.72370000000000001</c:v>
                </c:pt>
                <c:pt idx="4346">
                  <c:v>0.72389999999999999</c:v>
                </c:pt>
                <c:pt idx="4347">
                  <c:v>0.72419999999999995</c:v>
                </c:pt>
                <c:pt idx="4348">
                  <c:v>0.72440000000000004</c:v>
                </c:pt>
                <c:pt idx="4349">
                  <c:v>0.72470000000000001</c:v>
                </c:pt>
                <c:pt idx="4350">
                  <c:v>0.72489999999999999</c:v>
                </c:pt>
                <c:pt idx="4351">
                  <c:v>0.72499999999999998</c:v>
                </c:pt>
                <c:pt idx="4352">
                  <c:v>0.72509999999999997</c:v>
                </c:pt>
                <c:pt idx="4353">
                  <c:v>0.72519999999999996</c:v>
                </c:pt>
                <c:pt idx="4354">
                  <c:v>0.72529999999999994</c:v>
                </c:pt>
                <c:pt idx="4355">
                  <c:v>0.72540000000000004</c:v>
                </c:pt>
                <c:pt idx="4356">
                  <c:v>0.72560000000000002</c:v>
                </c:pt>
                <c:pt idx="4357">
                  <c:v>0.72570000000000001</c:v>
                </c:pt>
                <c:pt idx="4358">
                  <c:v>0.7258</c:v>
                </c:pt>
                <c:pt idx="4359">
                  <c:v>0.72589999999999999</c:v>
                </c:pt>
                <c:pt idx="4360">
                  <c:v>0.72609999999999997</c:v>
                </c:pt>
                <c:pt idx="4361">
                  <c:v>0.72619999999999996</c:v>
                </c:pt>
                <c:pt idx="4362">
                  <c:v>0.72629999999999995</c:v>
                </c:pt>
                <c:pt idx="4363">
                  <c:v>0.72650000000000003</c:v>
                </c:pt>
                <c:pt idx="4364">
                  <c:v>0.72660000000000002</c:v>
                </c:pt>
                <c:pt idx="4365">
                  <c:v>0.7268</c:v>
                </c:pt>
                <c:pt idx="4366">
                  <c:v>0.72699999999999998</c:v>
                </c:pt>
                <c:pt idx="4367">
                  <c:v>0.72709999999999997</c:v>
                </c:pt>
                <c:pt idx="4368">
                  <c:v>0.72729999999999995</c:v>
                </c:pt>
                <c:pt idx="4369">
                  <c:v>0.72760000000000002</c:v>
                </c:pt>
                <c:pt idx="4370">
                  <c:v>0.7278</c:v>
                </c:pt>
                <c:pt idx="4371">
                  <c:v>0.72799999999999998</c:v>
                </c:pt>
                <c:pt idx="4372">
                  <c:v>0.72819999999999996</c:v>
                </c:pt>
                <c:pt idx="4373">
                  <c:v>0.72850000000000004</c:v>
                </c:pt>
                <c:pt idx="4374">
                  <c:v>0.72870000000000001</c:v>
                </c:pt>
                <c:pt idx="4375">
                  <c:v>0.72889999999999999</c:v>
                </c:pt>
                <c:pt idx="4376">
                  <c:v>0.72909999999999997</c:v>
                </c:pt>
                <c:pt idx="4377">
                  <c:v>0.72919999999999996</c:v>
                </c:pt>
                <c:pt idx="4378">
                  <c:v>0.72940000000000005</c:v>
                </c:pt>
                <c:pt idx="4379">
                  <c:v>0.72950000000000004</c:v>
                </c:pt>
                <c:pt idx="4380">
                  <c:v>0.72960000000000003</c:v>
                </c:pt>
                <c:pt idx="4381">
                  <c:v>0.72970000000000002</c:v>
                </c:pt>
                <c:pt idx="4382">
                  <c:v>0.72989999999999999</c:v>
                </c:pt>
                <c:pt idx="4383">
                  <c:v>0.73</c:v>
                </c:pt>
                <c:pt idx="4384">
                  <c:v>0.73019999999999996</c:v>
                </c:pt>
                <c:pt idx="4385">
                  <c:v>0.73040000000000005</c:v>
                </c:pt>
                <c:pt idx="4386">
                  <c:v>0.73050000000000004</c:v>
                </c:pt>
                <c:pt idx="4387">
                  <c:v>0.73070000000000002</c:v>
                </c:pt>
                <c:pt idx="4388">
                  <c:v>0.73080000000000001</c:v>
                </c:pt>
                <c:pt idx="4389">
                  <c:v>0.73099999999999998</c:v>
                </c:pt>
                <c:pt idx="4390">
                  <c:v>0.73119999999999996</c:v>
                </c:pt>
                <c:pt idx="4391">
                  <c:v>0.73129999999999995</c:v>
                </c:pt>
                <c:pt idx="4392">
                  <c:v>0.73150000000000004</c:v>
                </c:pt>
                <c:pt idx="4393">
                  <c:v>0.73170000000000002</c:v>
                </c:pt>
                <c:pt idx="4394">
                  <c:v>0.73180000000000001</c:v>
                </c:pt>
                <c:pt idx="4395">
                  <c:v>0.73199999999999998</c:v>
                </c:pt>
                <c:pt idx="4396">
                  <c:v>0.73219999999999996</c:v>
                </c:pt>
                <c:pt idx="4397">
                  <c:v>0.73229999999999995</c:v>
                </c:pt>
                <c:pt idx="4398">
                  <c:v>0.73250000000000004</c:v>
                </c:pt>
                <c:pt idx="4399">
                  <c:v>0.73260000000000003</c:v>
                </c:pt>
                <c:pt idx="4400">
                  <c:v>0.73280000000000001</c:v>
                </c:pt>
                <c:pt idx="4401">
                  <c:v>0.73299999999999998</c:v>
                </c:pt>
                <c:pt idx="4402">
                  <c:v>0.73309999999999997</c:v>
                </c:pt>
                <c:pt idx="4403">
                  <c:v>0.73329999999999995</c:v>
                </c:pt>
                <c:pt idx="4404">
                  <c:v>0.73340000000000005</c:v>
                </c:pt>
                <c:pt idx="4405">
                  <c:v>0.73360000000000003</c:v>
                </c:pt>
                <c:pt idx="4406">
                  <c:v>0.73380000000000001</c:v>
                </c:pt>
                <c:pt idx="4407">
                  <c:v>0.7339</c:v>
                </c:pt>
                <c:pt idx="4408">
                  <c:v>0.73409999999999997</c:v>
                </c:pt>
                <c:pt idx="4409">
                  <c:v>0.73429999999999995</c:v>
                </c:pt>
                <c:pt idx="4410">
                  <c:v>0.73450000000000004</c:v>
                </c:pt>
                <c:pt idx="4411">
                  <c:v>0.73470000000000002</c:v>
                </c:pt>
                <c:pt idx="4412">
                  <c:v>0.7349</c:v>
                </c:pt>
                <c:pt idx="4413">
                  <c:v>0.73509999999999998</c:v>
                </c:pt>
                <c:pt idx="4414">
                  <c:v>0.73529999999999995</c:v>
                </c:pt>
                <c:pt idx="4415">
                  <c:v>0.73550000000000004</c:v>
                </c:pt>
                <c:pt idx="4416">
                  <c:v>0.73570000000000002</c:v>
                </c:pt>
                <c:pt idx="4417">
                  <c:v>0.7359</c:v>
                </c:pt>
                <c:pt idx="4418">
                  <c:v>0.73619999999999997</c:v>
                </c:pt>
                <c:pt idx="4419">
                  <c:v>0.73629999999999995</c:v>
                </c:pt>
                <c:pt idx="4420">
                  <c:v>0.73650000000000004</c:v>
                </c:pt>
                <c:pt idx="4421">
                  <c:v>0.73660000000000003</c:v>
                </c:pt>
                <c:pt idx="4422">
                  <c:v>0.73670000000000002</c:v>
                </c:pt>
                <c:pt idx="4423">
                  <c:v>0.73680000000000001</c:v>
                </c:pt>
                <c:pt idx="4424">
                  <c:v>0.7369</c:v>
                </c:pt>
                <c:pt idx="4425">
                  <c:v>0.73699999999999999</c:v>
                </c:pt>
                <c:pt idx="4426">
                  <c:v>0.73719999999999997</c:v>
                </c:pt>
                <c:pt idx="4427">
                  <c:v>0.73729999999999996</c:v>
                </c:pt>
                <c:pt idx="4428">
                  <c:v>0.73740000000000006</c:v>
                </c:pt>
                <c:pt idx="4429">
                  <c:v>0.73750000000000004</c:v>
                </c:pt>
                <c:pt idx="4430">
                  <c:v>0.73770000000000002</c:v>
                </c:pt>
                <c:pt idx="4431">
                  <c:v>0.73780000000000001</c:v>
                </c:pt>
                <c:pt idx="4432">
                  <c:v>0.73799999999999999</c:v>
                </c:pt>
                <c:pt idx="4433">
                  <c:v>0.73809999999999998</c:v>
                </c:pt>
                <c:pt idx="4434">
                  <c:v>0.73829999999999996</c:v>
                </c:pt>
                <c:pt idx="4435">
                  <c:v>0.73850000000000005</c:v>
                </c:pt>
                <c:pt idx="4436">
                  <c:v>0.73870000000000002</c:v>
                </c:pt>
                <c:pt idx="4437">
                  <c:v>0.7389</c:v>
                </c:pt>
                <c:pt idx="4438">
                  <c:v>0.73909999999999998</c:v>
                </c:pt>
                <c:pt idx="4439">
                  <c:v>0.73929999999999996</c:v>
                </c:pt>
                <c:pt idx="4440">
                  <c:v>0.73960000000000004</c:v>
                </c:pt>
                <c:pt idx="4441">
                  <c:v>0.73980000000000001</c:v>
                </c:pt>
                <c:pt idx="4442">
                  <c:v>0.74</c:v>
                </c:pt>
                <c:pt idx="4443">
                  <c:v>0.74029999999999996</c:v>
                </c:pt>
                <c:pt idx="4444">
                  <c:v>0.74039999999999995</c:v>
                </c:pt>
                <c:pt idx="4445">
                  <c:v>0.74060000000000004</c:v>
                </c:pt>
                <c:pt idx="4446">
                  <c:v>0.74070000000000003</c:v>
                </c:pt>
                <c:pt idx="4447">
                  <c:v>0.7409</c:v>
                </c:pt>
                <c:pt idx="4448">
                  <c:v>0.74099999999999999</c:v>
                </c:pt>
                <c:pt idx="4449">
                  <c:v>0.74109999999999998</c:v>
                </c:pt>
                <c:pt idx="4450">
                  <c:v>0.74119999999999997</c:v>
                </c:pt>
                <c:pt idx="4451">
                  <c:v>0.74139999999999995</c:v>
                </c:pt>
                <c:pt idx="4452">
                  <c:v>0.74150000000000005</c:v>
                </c:pt>
                <c:pt idx="4453">
                  <c:v>0.74170000000000003</c:v>
                </c:pt>
                <c:pt idx="4454">
                  <c:v>0.7419</c:v>
                </c:pt>
                <c:pt idx="4455">
                  <c:v>0.74199999999999999</c:v>
                </c:pt>
                <c:pt idx="4456">
                  <c:v>0.74219999999999997</c:v>
                </c:pt>
                <c:pt idx="4457">
                  <c:v>0.74229999999999996</c:v>
                </c:pt>
                <c:pt idx="4458">
                  <c:v>0.74250000000000005</c:v>
                </c:pt>
                <c:pt idx="4459">
                  <c:v>0.74260000000000004</c:v>
                </c:pt>
                <c:pt idx="4460">
                  <c:v>0.74280000000000002</c:v>
                </c:pt>
                <c:pt idx="4461">
                  <c:v>0.74299999999999999</c:v>
                </c:pt>
                <c:pt idx="4462">
                  <c:v>0.74319999999999997</c:v>
                </c:pt>
                <c:pt idx="4463">
                  <c:v>0.74329999999999996</c:v>
                </c:pt>
                <c:pt idx="4464">
                  <c:v>0.74350000000000005</c:v>
                </c:pt>
                <c:pt idx="4465">
                  <c:v>0.74370000000000003</c:v>
                </c:pt>
                <c:pt idx="4466">
                  <c:v>0.74380000000000002</c:v>
                </c:pt>
                <c:pt idx="4467">
                  <c:v>0.74399999999999999</c:v>
                </c:pt>
                <c:pt idx="4468">
                  <c:v>0.74419999999999997</c:v>
                </c:pt>
                <c:pt idx="4469">
                  <c:v>0.74429999999999996</c:v>
                </c:pt>
                <c:pt idx="4470">
                  <c:v>0.74450000000000005</c:v>
                </c:pt>
                <c:pt idx="4471">
                  <c:v>0.74460000000000004</c:v>
                </c:pt>
                <c:pt idx="4472">
                  <c:v>0.74480000000000002</c:v>
                </c:pt>
                <c:pt idx="4473">
                  <c:v>0.74490000000000001</c:v>
                </c:pt>
                <c:pt idx="4474">
                  <c:v>0.74509999999999998</c:v>
                </c:pt>
                <c:pt idx="4475">
                  <c:v>0.74529999999999996</c:v>
                </c:pt>
                <c:pt idx="4476">
                  <c:v>0.74539999999999995</c:v>
                </c:pt>
                <c:pt idx="4477">
                  <c:v>0.74560000000000004</c:v>
                </c:pt>
                <c:pt idx="4478">
                  <c:v>0.74580000000000002</c:v>
                </c:pt>
                <c:pt idx="4479">
                  <c:v>0.74590000000000001</c:v>
                </c:pt>
                <c:pt idx="4480">
                  <c:v>0.74609999999999999</c:v>
                </c:pt>
                <c:pt idx="4481">
                  <c:v>0.74629999999999996</c:v>
                </c:pt>
                <c:pt idx="4482">
                  <c:v>0.74650000000000005</c:v>
                </c:pt>
                <c:pt idx="4483">
                  <c:v>0.74670000000000003</c:v>
                </c:pt>
                <c:pt idx="4484">
                  <c:v>0.74690000000000001</c:v>
                </c:pt>
                <c:pt idx="4485">
                  <c:v>0.74719999999999998</c:v>
                </c:pt>
                <c:pt idx="4486">
                  <c:v>0.74750000000000005</c:v>
                </c:pt>
                <c:pt idx="4487">
                  <c:v>0.74770000000000003</c:v>
                </c:pt>
                <c:pt idx="4488">
                  <c:v>0.74790000000000001</c:v>
                </c:pt>
                <c:pt idx="4489">
                  <c:v>0.748</c:v>
                </c:pt>
                <c:pt idx="4490">
                  <c:v>0.74809999999999999</c:v>
                </c:pt>
                <c:pt idx="4491">
                  <c:v>0.74819999999999998</c:v>
                </c:pt>
                <c:pt idx="4492">
                  <c:v>0.74829999999999997</c:v>
                </c:pt>
                <c:pt idx="4493">
                  <c:v>0.74839999999999995</c:v>
                </c:pt>
                <c:pt idx="4494">
                  <c:v>0.74860000000000004</c:v>
                </c:pt>
                <c:pt idx="4495">
                  <c:v>0.74870000000000003</c:v>
                </c:pt>
                <c:pt idx="4496">
                  <c:v>0.74880000000000002</c:v>
                </c:pt>
                <c:pt idx="4497">
                  <c:v>0.74890000000000001</c:v>
                </c:pt>
                <c:pt idx="4498">
                  <c:v>0.74909999999999999</c:v>
                </c:pt>
                <c:pt idx="4499">
                  <c:v>0.74919999999999998</c:v>
                </c:pt>
                <c:pt idx="4500">
                  <c:v>0.74929999999999997</c:v>
                </c:pt>
                <c:pt idx="4501">
                  <c:v>0.74950000000000006</c:v>
                </c:pt>
                <c:pt idx="4502">
                  <c:v>0.74960000000000004</c:v>
                </c:pt>
                <c:pt idx="4503">
                  <c:v>0.74980000000000002</c:v>
                </c:pt>
                <c:pt idx="4504">
                  <c:v>0.75</c:v>
                </c:pt>
                <c:pt idx="4505">
                  <c:v>0.75019999999999998</c:v>
                </c:pt>
                <c:pt idx="4506">
                  <c:v>0.75039999999999996</c:v>
                </c:pt>
                <c:pt idx="4507">
                  <c:v>0.75060000000000004</c:v>
                </c:pt>
                <c:pt idx="4508">
                  <c:v>0.75080000000000002</c:v>
                </c:pt>
                <c:pt idx="4509">
                  <c:v>0.75109999999999999</c:v>
                </c:pt>
                <c:pt idx="4510">
                  <c:v>0.75129999999999997</c:v>
                </c:pt>
                <c:pt idx="4511">
                  <c:v>0.75149999999999995</c:v>
                </c:pt>
                <c:pt idx="4512">
                  <c:v>0.75180000000000002</c:v>
                </c:pt>
                <c:pt idx="4513">
                  <c:v>0.752</c:v>
                </c:pt>
                <c:pt idx="4514">
                  <c:v>0.75209999999999999</c:v>
                </c:pt>
                <c:pt idx="4515">
                  <c:v>0.75219999999999998</c:v>
                </c:pt>
                <c:pt idx="4516">
                  <c:v>0.75239999999999996</c:v>
                </c:pt>
                <c:pt idx="4517">
                  <c:v>0.75249999999999995</c:v>
                </c:pt>
                <c:pt idx="4518">
                  <c:v>0.75260000000000005</c:v>
                </c:pt>
                <c:pt idx="4519">
                  <c:v>0.75270000000000004</c:v>
                </c:pt>
                <c:pt idx="4520">
                  <c:v>0.75290000000000001</c:v>
                </c:pt>
                <c:pt idx="4521">
                  <c:v>0.753</c:v>
                </c:pt>
                <c:pt idx="4522">
                  <c:v>0.75319999999999998</c:v>
                </c:pt>
                <c:pt idx="4523">
                  <c:v>0.75339999999999996</c:v>
                </c:pt>
                <c:pt idx="4524">
                  <c:v>0.75349999999999995</c:v>
                </c:pt>
                <c:pt idx="4525">
                  <c:v>0.75370000000000004</c:v>
                </c:pt>
                <c:pt idx="4526">
                  <c:v>0.75380000000000003</c:v>
                </c:pt>
                <c:pt idx="4527">
                  <c:v>0.754</c:v>
                </c:pt>
                <c:pt idx="4528">
                  <c:v>0.75409999999999999</c:v>
                </c:pt>
                <c:pt idx="4529">
                  <c:v>0.75429999999999997</c:v>
                </c:pt>
                <c:pt idx="4530">
                  <c:v>0.75449999999999995</c:v>
                </c:pt>
                <c:pt idx="4531">
                  <c:v>0.75460000000000005</c:v>
                </c:pt>
                <c:pt idx="4532">
                  <c:v>0.75480000000000003</c:v>
                </c:pt>
                <c:pt idx="4533">
                  <c:v>0.755</c:v>
                </c:pt>
                <c:pt idx="4534">
                  <c:v>0.75509999999999999</c:v>
                </c:pt>
                <c:pt idx="4535">
                  <c:v>0.75529999999999997</c:v>
                </c:pt>
                <c:pt idx="4536">
                  <c:v>0.75549999999999995</c:v>
                </c:pt>
                <c:pt idx="4537">
                  <c:v>0.75560000000000005</c:v>
                </c:pt>
                <c:pt idx="4538">
                  <c:v>0.75580000000000003</c:v>
                </c:pt>
                <c:pt idx="4539">
                  <c:v>0.75600000000000001</c:v>
                </c:pt>
                <c:pt idx="4540">
                  <c:v>0.75609999999999999</c:v>
                </c:pt>
                <c:pt idx="4541">
                  <c:v>0.75629999999999997</c:v>
                </c:pt>
                <c:pt idx="4542">
                  <c:v>0.75639999999999996</c:v>
                </c:pt>
                <c:pt idx="4543">
                  <c:v>0.75660000000000005</c:v>
                </c:pt>
                <c:pt idx="4544">
                  <c:v>0.75680000000000003</c:v>
                </c:pt>
                <c:pt idx="4545">
                  <c:v>0.75690000000000002</c:v>
                </c:pt>
                <c:pt idx="4546">
                  <c:v>0.7571</c:v>
                </c:pt>
                <c:pt idx="4547">
                  <c:v>0.75729999999999997</c:v>
                </c:pt>
                <c:pt idx="4548">
                  <c:v>0.75749999999999995</c:v>
                </c:pt>
                <c:pt idx="4549">
                  <c:v>0.75760000000000005</c:v>
                </c:pt>
                <c:pt idx="4550">
                  <c:v>0.75780000000000003</c:v>
                </c:pt>
                <c:pt idx="4551">
                  <c:v>0.75800000000000001</c:v>
                </c:pt>
                <c:pt idx="4552">
                  <c:v>0.75819999999999999</c:v>
                </c:pt>
                <c:pt idx="4553">
                  <c:v>0.75849999999999995</c:v>
                </c:pt>
                <c:pt idx="4554">
                  <c:v>0.75870000000000004</c:v>
                </c:pt>
                <c:pt idx="4555">
                  <c:v>0.75900000000000001</c:v>
                </c:pt>
                <c:pt idx="4556">
                  <c:v>0.75919999999999999</c:v>
                </c:pt>
                <c:pt idx="4557">
                  <c:v>0.75939999999999996</c:v>
                </c:pt>
                <c:pt idx="4558">
                  <c:v>0.75949999999999995</c:v>
                </c:pt>
                <c:pt idx="4559">
                  <c:v>0.75960000000000005</c:v>
                </c:pt>
                <c:pt idx="4560">
                  <c:v>0.75970000000000004</c:v>
                </c:pt>
                <c:pt idx="4561">
                  <c:v>0.75980000000000003</c:v>
                </c:pt>
                <c:pt idx="4562">
                  <c:v>0.75990000000000002</c:v>
                </c:pt>
                <c:pt idx="4563">
                  <c:v>0.7601</c:v>
                </c:pt>
                <c:pt idx="4564">
                  <c:v>0.76019999999999999</c:v>
                </c:pt>
                <c:pt idx="4565">
                  <c:v>0.76029999999999998</c:v>
                </c:pt>
                <c:pt idx="4566">
                  <c:v>0.76039999999999996</c:v>
                </c:pt>
                <c:pt idx="4567">
                  <c:v>0.76049999999999995</c:v>
                </c:pt>
                <c:pt idx="4568">
                  <c:v>0.76070000000000004</c:v>
                </c:pt>
                <c:pt idx="4569">
                  <c:v>0.76080000000000003</c:v>
                </c:pt>
                <c:pt idx="4570">
                  <c:v>0.76100000000000001</c:v>
                </c:pt>
                <c:pt idx="4571">
                  <c:v>0.7611</c:v>
                </c:pt>
                <c:pt idx="4572">
                  <c:v>0.76129999999999998</c:v>
                </c:pt>
                <c:pt idx="4573">
                  <c:v>0.76149999999999995</c:v>
                </c:pt>
                <c:pt idx="4574">
                  <c:v>0.76170000000000004</c:v>
                </c:pt>
                <c:pt idx="4575">
                  <c:v>0.76190000000000002</c:v>
                </c:pt>
                <c:pt idx="4576">
                  <c:v>0.7621</c:v>
                </c:pt>
                <c:pt idx="4577">
                  <c:v>0.76239999999999997</c:v>
                </c:pt>
                <c:pt idx="4578">
                  <c:v>0.76259999999999994</c:v>
                </c:pt>
                <c:pt idx="4579">
                  <c:v>0.76280000000000003</c:v>
                </c:pt>
                <c:pt idx="4580">
                  <c:v>0.76300000000000001</c:v>
                </c:pt>
                <c:pt idx="4581">
                  <c:v>0.76319999999999999</c:v>
                </c:pt>
                <c:pt idx="4582">
                  <c:v>0.76339999999999997</c:v>
                </c:pt>
                <c:pt idx="4583">
                  <c:v>0.76359999999999995</c:v>
                </c:pt>
                <c:pt idx="4584">
                  <c:v>0.76370000000000005</c:v>
                </c:pt>
                <c:pt idx="4585">
                  <c:v>0.76380000000000003</c:v>
                </c:pt>
                <c:pt idx="4586">
                  <c:v>0.76390000000000002</c:v>
                </c:pt>
                <c:pt idx="4587">
                  <c:v>0.7641</c:v>
                </c:pt>
                <c:pt idx="4588">
                  <c:v>0.76419999999999999</c:v>
                </c:pt>
                <c:pt idx="4589">
                  <c:v>0.76439999999999997</c:v>
                </c:pt>
                <c:pt idx="4590">
                  <c:v>0.76449999999999996</c:v>
                </c:pt>
                <c:pt idx="4591">
                  <c:v>0.76470000000000005</c:v>
                </c:pt>
                <c:pt idx="4592">
                  <c:v>0.76480000000000004</c:v>
                </c:pt>
                <c:pt idx="4593">
                  <c:v>0.76500000000000001</c:v>
                </c:pt>
                <c:pt idx="4594">
                  <c:v>0.7651</c:v>
                </c:pt>
                <c:pt idx="4595">
                  <c:v>0.76529999999999998</c:v>
                </c:pt>
                <c:pt idx="4596">
                  <c:v>0.76549999999999996</c:v>
                </c:pt>
                <c:pt idx="4597">
                  <c:v>0.76559999999999995</c:v>
                </c:pt>
                <c:pt idx="4598">
                  <c:v>0.76580000000000004</c:v>
                </c:pt>
                <c:pt idx="4599">
                  <c:v>0.76600000000000001</c:v>
                </c:pt>
                <c:pt idx="4600">
                  <c:v>0.7661</c:v>
                </c:pt>
                <c:pt idx="4601">
                  <c:v>0.76629999999999998</c:v>
                </c:pt>
                <c:pt idx="4602">
                  <c:v>0.76649999999999996</c:v>
                </c:pt>
                <c:pt idx="4603">
                  <c:v>0.76659999999999995</c:v>
                </c:pt>
                <c:pt idx="4604">
                  <c:v>0.76680000000000004</c:v>
                </c:pt>
                <c:pt idx="4605">
                  <c:v>0.76700000000000002</c:v>
                </c:pt>
                <c:pt idx="4606">
                  <c:v>0.76719999999999999</c:v>
                </c:pt>
                <c:pt idx="4607">
                  <c:v>0.76729999999999998</c:v>
                </c:pt>
                <c:pt idx="4608">
                  <c:v>0.76749999999999996</c:v>
                </c:pt>
                <c:pt idx="4609">
                  <c:v>0.76759999999999995</c:v>
                </c:pt>
                <c:pt idx="4610">
                  <c:v>0.76780000000000004</c:v>
                </c:pt>
                <c:pt idx="4611">
                  <c:v>0.76790000000000003</c:v>
                </c:pt>
                <c:pt idx="4612">
                  <c:v>0.7681</c:v>
                </c:pt>
                <c:pt idx="4613">
                  <c:v>0.76829999999999998</c:v>
                </c:pt>
                <c:pt idx="4614">
                  <c:v>0.76839999999999997</c:v>
                </c:pt>
                <c:pt idx="4615">
                  <c:v>0.76859999999999995</c:v>
                </c:pt>
                <c:pt idx="4616">
                  <c:v>0.76880000000000004</c:v>
                </c:pt>
                <c:pt idx="4617">
                  <c:v>0.76900000000000002</c:v>
                </c:pt>
                <c:pt idx="4618">
                  <c:v>0.76910000000000001</c:v>
                </c:pt>
                <c:pt idx="4619">
                  <c:v>0.76929999999999998</c:v>
                </c:pt>
                <c:pt idx="4620">
                  <c:v>0.76949999999999996</c:v>
                </c:pt>
                <c:pt idx="4621">
                  <c:v>0.76970000000000005</c:v>
                </c:pt>
                <c:pt idx="4622">
                  <c:v>0.77</c:v>
                </c:pt>
                <c:pt idx="4623">
                  <c:v>0.7702</c:v>
                </c:pt>
                <c:pt idx="4624">
                  <c:v>0.77049999999999996</c:v>
                </c:pt>
                <c:pt idx="4625">
                  <c:v>0.77070000000000005</c:v>
                </c:pt>
                <c:pt idx="4626">
                  <c:v>0.77080000000000004</c:v>
                </c:pt>
                <c:pt idx="4627">
                  <c:v>0.77100000000000002</c:v>
                </c:pt>
                <c:pt idx="4628">
                  <c:v>0.77110000000000001</c:v>
                </c:pt>
                <c:pt idx="4629">
                  <c:v>0.7712</c:v>
                </c:pt>
                <c:pt idx="4630">
                  <c:v>0.77129999999999999</c:v>
                </c:pt>
                <c:pt idx="4631">
                  <c:v>0.77139999999999997</c:v>
                </c:pt>
                <c:pt idx="4632">
                  <c:v>0.77149999999999996</c:v>
                </c:pt>
                <c:pt idx="4633">
                  <c:v>0.77170000000000005</c:v>
                </c:pt>
                <c:pt idx="4634">
                  <c:v>0.77180000000000004</c:v>
                </c:pt>
                <c:pt idx="4635">
                  <c:v>0.77190000000000003</c:v>
                </c:pt>
                <c:pt idx="4636">
                  <c:v>0.77200000000000002</c:v>
                </c:pt>
                <c:pt idx="4637">
                  <c:v>0.7722</c:v>
                </c:pt>
                <c:pt idx="4638">
                  <c:v>0.77229999999999999</c:v>
                </c:pt>
                <c:pt idx="4639">
                  <c:v>0.77249999999999996</c:v>
                </c:pt>
                <c:pt idx="4640">
                  <c:v>0.77259999999999995</c:v>
                </c:pt>
                <c:pt idx="4641">
                  <c:v>0.77280000000000004</c:v>
                </c:pt>
                <c:pt idx="4642">
                  <c:v>0.77300000000000002</c:v>
                </c:pt>
                <c:pt idx="4643">
                  <c:v>0.7732</c:v>
                </c:pt>
                <c:pt idx="4644">
                  <c:v>0.77339999999999998</c:v>
                </c:pt>
                <c:pt idx="4645">
                  <c:v>0.77359999999999995</c:v>
                </c:pt>
                <c:pt idx="4646">
                  <c:v>0.77380000000000004</c:v>
                </c:pt>
                <c:pt idx="4647">
                  <c:v>0.77400000000000002</c:v>
                </c:pt>
                <c:pt idx="4648">
                  <c:v>0.77429999999999999</c:v>
                </c:pt>
                <c:pt idx="4649">
                  <c:v>0.77449999999999997</c:v>
                </c:pt>
                <c:pt idx="4650">
                  <c:v>0.77480000000000004</c:v>
                </c:pt>
                <c:pt idx="4651">
                  <c:v>0.77500000000000002</c:v>
                </c:pt>
                <c:pt idx="4652">
                  <c:v>0.77510000000000001</c:v>
                </c:pt>
                <c:pt idx="4653">
                  <c:v>0.77529999999999999</c:v>
                </c:pt>
                <c:pt idx="4654">
                  <c:v>0.77539999999999998</c:v>
                </c:pt>
                <c:pt idx="4655">
                  <c:v>0.77549999999999997</c:v>
                </c:pt>
                <c:pt idx="4656">
                  <c:v>0.77559999999999996</c:v>
                </c:pt>
                <c:pt idx="4657">
                  <c:v>0.77569999999999995</c:v>
                </c:pt>
                <c:pt idx="4658">
                  <c:v>0.77590000000000003</c:v>
                </c:pt>
                <c:pt idx="4659">
                  <c:v>0.77600000000000002</c:v>
                </c:pt>
                <c:pt idx="4660">
                  <c:v>0.7762</c:v>
                </c:pt>
                <c:pt idx="4661">
                  <c:v>0.77629999999999999</c:v>
                </c:pt>
                <c:pt idx="4662">
                  <c:v>0.77649999999999997</c:v>
                </c:pt>
                <c:pt idx="4663">
                  <c:v>0.77659999999999996</c:v>
                </c:pt>
                <c:pt idx="4664">
                  <c:v>0.77680000000000005</c:v>
                </c:pt>
                <c:pt idx="4665">
                  <c:v>0.77700000000000002</c:v>
                </c:pt>
                <c:pt idx="4666">
                  <c:v>0.77710000000000001</c:v>
                </c:pt>
                <c:pt idx="4667">
                  <c:v>0.77729999999999999</c:v>
                </c:pt>
                <c:pt idx="4668">
                  <c:v>0.77749999999999997</c:v>
                </c:pt>
                <c:pt idx="4669">
                  <c:v>0.77759999999999996</c:v>
                </c:pt>
                <c:pt idx="4670">
                  <c:v>0.77780000000000005</c:v>
                </c:pt>
                <c:pt idx="4671">
                  <c:v>0.77800000000000002</c:v>
                </c:pt>
                <c:pt idx="4672">
                  <c:v>0.77810000000000001</c:v>
                </c:pt>
                <c:pt idx="4673">
                  <c:v>0.77829999999999999</c:v>
                </c:pt>
                <c:pt idx="4674">
                  <c:v>0.77849999999999997</c:v>
                </c:pt>
                <c:pt idx="4675">
                  <c:v>0.77869999999999995</c:v>
                </c:pt>
                <c:pt idx="4676">
                  <c:v>0.77880000000000005</c:v>
                </c:pt>
                <c:pt idx="4677">
                  <c:v>0.77900000000000003</c:v>
                </c:pt>
                <c:pt idx="4678">
                  <c:v>0.77910000000000001</c:v>
                </c:pt>
                <c:pt idx="4679">
                  <c:v>0.77929999999999999</c:v>
                </c:pt>
                <c:pt idx="4680">
                  <c:v>0.77939999999999998</c:v>
                </c:pt>
                <c:pt idx="4681">
                  <c:v>0.77959999999999996</c:v>
                </c:pt>
                <c:pt idx="4682">
                  <c:v>0.77980000000000005</c:v>
                </c:pt>
                <c:pt idx="4683">
                  <c:v>0.77990000000000004</c:v>
                </c:pt>
                <c:pt idx="4684">
                  <c:v>0.78010000000000002</c:v>
                </c:pt>
                <c:pt idx="4685">
                  <c:v>0.78029999999999999</c:v>
                </c:pt>
                <c:pt idx="4686">
                  <c:v>0.78049999999999997</c:v>
                </c:pt>
                <c:pt idx="4687">
                  <c:v>0.78059999999999996</c:v>
                </c:pt>
                <c:pt idx="4688">
                  <c:v>0.78080000000000005</c:v>
                </c:pt>
                <c:pt idx="4689">
                  <c:v>0.78100000000000003</c:v>
                </c:pt>
                <c:pt idx="4690">
                  <c:v>0.78120000000000001</c:v>
                </c:pt>
                <c:pt idx="4691">
                  <c:v>0.78149999999999997</c:v>
                </c:pt>
                <c:pt idx="4692">
                  <c:v>0.78169999999999995</c:v>
                </c:pt>
                <c:pt idx="4693">
                  <c:v>0.78200000000000003</c:v>
                </c:pt>
                <c:pt idx="4694">
                  <c:v>0.78220000000000001</c:v>
                </c:pt>
                <c:pt idx="4695">
                  <c:v>0.7823</c:v>
                </c:pt>
                <c:pt idx="4696">
                  <c:v>0.78249999999999997</c:v>
                </c:pt>
                <c:pt idx="4697">
                  <c:v>0.78259999999999996</c:v>
                </c:pt>
                <c:pt idx="4698">
                  <c:v>0.78269999999999995</c:v>
                </c:pt>
                <c:pt idx="4699">
                  <c:v>0.78280000000000005</c:v>
                </c:pt>
                <c:pt idx="4700">
                  <c:v>0.78290000000000004</c:v>
                </c:pt>
                <c:pt idx="4701">
                  <c:v>0.78300000000000003</c:v>
                </c:pt>
                <c:pt idx="4702">
                  <c:v>0.78320000000000001</c:v>
                </c:pt>
                <c:pt idx="4703">
                  <c:v>0.7833</c:v>
                </c:pt>
                <c:pt idx="4704">
                  <c:v>0.78339999999999999</c:v>
                </c:pt>
                <c:pt idx="4705">
                  <c:v>0.78359999999999996</c:v>
                </c:pt>
                <c:pt idx="4706">
                  <c:v>0.78369999999999995</c:v>
                </c:pt>
                <c:pt idx="4707">
                  <c:v>0.78380000000000005</c:v>
                </c:pt>
                <c:pt idx="4708">
                  <c:v>0.78400000000000003</c:v>
                </c:pt>
                <c:pt idx="4709">
                  <c:v>0.78410000000000002</c:v>
                </c:pt>
                <c:pt idx="4710">
                  <c:v>0.7843</c:v>
                </c:pt>
                <c:pt idx="4711">
                  <c:v>0.78449999999999998</c:v>
                </c:pt>
                <c:pt idx="4712">
                  <c:v>0.78469999999999995</c:v>
                </c:pt>
                <c:pt idx="4713">
                  <c:v>0.78490000000000004</c:v>
                </c:pt>
                <c:pt idx="4714">
                  <c:v>0.78510000000000002</c:v>
                </c:pt>
                <c:pt idx="4715">
                  <c:v>0.7853</c:v>
                </c:pt>
                <c:pt idx="4716">
                  <c:v>0.78559999999999997</c:v>
                </c:pt>
                <c:pt idx="4717">
                  <c:v>0.78580000000000005</c:v>
                </c:pt>
                <c:pt idx="4718">
                  <c:v>0.78610000000000002</c:v>
                </c:pt>
                <c:pt idx="4719">
                  <c:v>0.7863</c:v>
                </c:pt>
                <c:pt idx="4720">
                  <c:v>0.78649999999999998</c:v>
                </c:pt>
                <c:pt idx="4721">
                  <c:v>0.78659999999999997</c:v>
                </c:pt>
                <c:pt idx="4722">
                  <c:v>0.78669999999999995</c:v>
                </c:pt>
                <c:pt idx="4723">
                  <c:v>0.78680000000000005</c:v>
                </c:pt>
                <c:pt idx="4724">
                  <c:v>0.78700000000000003</c:v>
                </c:pt>
                <c:pt idx="4725">
                  <c:v>0.78710000000000002</c:v>
                </c:pt>
                <c:pt idx="4726">
                  <c:v>0.78720000000000001</c:v>
                </c:pt>
                <c:pt idx="4727">
                  <c:v>0.78739999999999999</c:v>
                </c:pt>
                <c:pt idx="4728">
                  <c:v>0.78749999999999998</c:v>
                </c:pt>
                <c:pt idx="4729">
                  <c:v>0.78769999999999996</c:v>
                </c:pt>
                <c:pt idx="4730">
                  <c:v>0.78779999999999994</c:v>
                </c:pt>
                <c:pt idx="4731">
                  <c:v>0.78800000000000003</c:v>
                </c:pt>
                <c:pt idx="4732">
                  <c:v>0.78820000000000001</c:v>
                </c:pt>
                <c:pt idx="4733">
                  <c:v>0.7883</c:v>
                </c:pt>
                <c:pt idx="4734">
                  <c:v>0.78849999999999998</c:v>
                </c:pt>
                <c:pt idx="4735">
                  <c:v>0.78859999999999997</c:v>
                </c:pt>
                <c:pt idx="4736">
                  <c:v>0.78879999999999995</c:v>
                </c:pt>
                <c:pt idx="4737">
                  <c:v>0.78900000000000003</c:v>
                </c:pt>
                <c:pt idx="4738">
                  <c:v>0.78910000000000002</c:v>
                </c:pt>
                <c:pt idx="4739">
                  <c:v>0.7893</c:v>
                </c:pt>
                <c:pt idx="4740">
                  <c:v>0.78949999999999998</c:v>
                </c:pt>
                <c:pt idx="4741">
                  <c:v>0.78969999999999996</c:v>
                </c:pt>
                <c:pt idx="4742">
                  <c:v>0.78979999999999995</c:v>
                </c:pt>
                <c:pt idx="4743">
                  <c:v>0.79</c:v>
                </c:pt>
                <c:pt idx="4744">
                  <c:v>0.79020000000000001</c:v>
                </c:pt>
                <c:pt idx="4745">
                  <c:v>0.7903</c:v>
                </c:pt>
                <c:pt idx="4746">
                  <c:v>0.79049999999999998</c:v>
                </c:pt>
                <c:pt idx="4747">
                  <c:v>0.79059999999999997</c:v>
                </c:pt>
                <c:pt idx="4748">
                  <c:v>0.79079999999999995</c:v>
                </c:pt>
                <c:pt idx="4749">
                  <c:v>0.79090000000000005</c:v>
                </c:pt>
                <c:pt idx="4750">
                  <c:v>0.79110000000000003</c:v>
                </c:pt>
                <c:pt idx="4751">
                  <c:v>0.7913</c:v>
                </c:pt>
                <c:pt idx="4752">
                  <c:v>0.79139999999999999</c:v>
                </c:pt>
                <c:pt idx="4753">
                  <c:v>0.79159999999999997</c:v>
                </c:pt>
                <c:pt idx="4754">
                  <c:v>0.79179999999999995</c:v>
                </c:pt>
                <c:pt idx="4755">
                  <c:v>0.79200000000000004</c:v>
                </c:pt>
                <c:pt idx="4756">
                  <c:v>0.79220000000000002</c:v>
                </c:pt>
                <c:pt idx="4757">
                  <c:v>0.7923</c:v>
                </c:pt>
                <c:pt idx="4758">
                  <c:v>0.79249999999999998</c:v>
                </c:pt>
                <c:pt idx="4759">
                  <c:v>0.79269999999999996</c:v>
                </c:pt>
                <c:pt idx="4760">
                  <c:v>0.79300000000000004</c:v>
                </c:pt>
                <c:pt idx="4761">
                  <c:v>0.79320000000000002</c:v>
                </c:pt>
                <c:pt idx="4762">
                  <c:v>0.79349999999999998</c:v>
                </c:pt>
                <c:pt idx="4763">
                  <c:v>0.79369999999999996</c:v>
                </c:pt>
                <c:pt idx="4764">
                  <c:v>0.79379999999999995</c:v>
                </c:pt>
                <c:pt idx="4765">
                  <c:v>0.79400000000000004</c:v>
                </c:pt>
                <c:pt idx="4766">
                  <c:v>0.79410000000000003</c:v>
                </c:pt>
                <c:pt idx="4767">
                  <c:v>0.79420000000000002</c:v>
                </c:pt>
                <c:pt idx="4768">
                  <c:v>0.79430000000000001</c:v>
                </c:pt>
                <c:pt idx="4769">
                  <c:v>0.7944</c:v>
                </c:pt>
                <c:pt idx="4770">
                  <c:v>0.79449999999999998</c:v>
                </c:pt>
                <c:pt idx="4771">
                  <c:v>0.79469999999999996</c:v>
                </c:pt>
                <c:pt idx="4772">
                  <c:v>0.79479999999999995</c:v>
                </c:pt>
                <c:pt idx="4773">
                  <c:v>0.79490000000000005</c:v>
                </c:pt>
                <c:pt idx="4774">
                  <c:v>0.79510000000000003</c:v>
                </c:pt>
                <c:pt idx="4775">
                  <c:v>0.79520000000000002</c:v>
                </c:pt>
                <c:pt idx="4776">
                  <c:v>0.79530000000000001</c:v>
                </c:pt>
                <c:pt idx="4777">
                  <c:v>0.79549999999999998</c:v>
                </c:pt>
                <c:pt idx="4778">
                  <c:v>0.79559999999999997</c:v>
                </c:pt>
                <c:pt idx="4779">
                  <c:v>0.79579999999999995</c:v>
                </c:pt>
                <c:pt idx="4780">
                  <c:v>0.79600000000000004</c:v>
                </c:pt>
                <c:pt idx="4781">
                  <c:v>0.79620000000000002</c:v>
                </c:pt>
                <c:pt idx="4782">
                  <c:v>0.7964</c:v>
                </c:pt>
                <c:pt idx="4783">
                  <c:v>0.79659999999999997</c:v>
                </c:pt>
                <c:pt idx="4784">
                  <c:v>0.79679999999999995</c:v>
                </c:pt>
                <c:pt idx="4785">
                  <c:v>0.79710000000000003</c:v>
                </c:pt>
                <c:pt idx="4786">
                  <c:v>0.79730000000000001</c:v>
                </c:pt>
                <c:pt idx="4787">
                  <c:v>0.79759999999999998</c:v>
                </c:pt>
                <c:pt idx="4788">
                  <c:v>0.79779999999999995</c:v>
                </c:pt>
                <c:pt idx="4789">
                  <c:v>0.79790000000000005</c:v>
                </c:pt>
                <c:pt idx="4790">
                  <c:v>0.79810000000000003</c:v>
                </c:pt>
                <c:pt idx="4791">
                  <c:v>0.79820000000000002</c:v>
                </c:pt>
                <c:pt idx="4792">
                  <c:v>0.79830000000000001</c:v>
                </c:pt>
                <c:pt idx="4793">
                  <c:v>0.7984</c:v>
                </c:pt>
                <c:pt idx="4794">
                  <c:v>0.79859999999999998</c:v>
                </c:pt>
                <c:pt idx="4795">
                  <c:v>0.79869999999999997</c:v>
                </c:pt>
                <c:pt idx="4796">
                  <c:v>0.79890000000000005</c:v>
                </c:pt>
                <c:pt idx="4797">
                  <c:v>0.79900000000000004</c:v>
                </c:pt>
                <c:pt idx="4798">
                  <c:v>0.79920000000000002</c:v>
                </c:pt>
                <c:pt idx="4799">
                  <c:v>0.79930000000000001</c:v>
                </c:pt>
                <c:pt idx="4800">
                  <c:v>0.79949999999999999</c:v>
                </c:pt>
                <c:pt idx="4801">
                  <c:v>0.79959999999999998</c:v>
                </c:pt>
                <c:pt idx="4802">
                  <c:v>0.79979999999999996</c:v>
                </c:pt>
                <c:pt idx="4803">
                  <c:v>0.8</c:v>
                </c:pt>
                <c:pt idx="4804">
                  <c:v>0.80010000000000003</c:v>
                </c:pt>
                <c:pt idx="4805">
                  <c:v>0.80030000000000001</c:v>
                </c:pt>
                <c:pt idx="4806">
                  <c:v>0.80049999999999999</c:v>
                </c:pt>
                <c:pt idx="4807">
                  <c:v>0.80059999999999998</c:v>
                </c:pt>
                <c:pt idx="4808">
                  <c:v>0.80079999999999996</c:v>
                </c:pt>
                <c:pt idx="4809">
                  <c:v>0.80100000000000005</c:v>
                </c:pt>
                <c:pt idx="4810">
                  <c:v>0.80110000000000003</c:v>
                </c:pt>
                <c:pt idx="4811">
                  <c:v>0.80130000000000001</c:v>
                </c:pt>
                <c:pt idx="4812">
                  <c:v>0.80149999999999999</c:v>
                </c:pt>
                <c:pt idx="4813">
                  <c:v>0.80169999999999997</c:v>
                </c:pt>
                <c:pt idx="4814">
                  <c:v>0.80179999999999996</c:v>
                </c:pt>
                <c:pt idx="4815">
                  <c:v>0.80200000000000005</c:v>
                </c:pt>
                <c:pt idx="4816">
                  <c:v>0.80210000000000004</c:v>
                </c:pt>
                <c:pt idx="4817">
                  <c:v>0.80230000000000001</c:v>
                </c:pt>
                <c:pt idx="4818">
                  <c:v>0.80249999999999999</c:v>
                </c:pt>
                <c:pt idx="4819">
                  <c:v>0.80259999999999998</c:v>
                </c:pt>
                <c:pt idx="4820">
                  <c:v>0.80279999999999996</c:v>
                </c:pt>
                <c:pt idx="4821">
                  <c:v>0.80300000000000005</c:v>
                </c:pt>
                <c:pt idx="4822">
                  <c:v>0.80310000000000004</c:v>
                </c:pt>
                <c:pt idx="4823">
                  <c:v>0.80330000000000001</c:v>
                </c:pt>
                <c:pt idx="4824">
                  <c:v>0.80349999999999999</c:v>
                </c:pt>
                <c:pt idx="4825">
                  <c:v>0.80359999999999998</c:v>
                </c:pt>
                <c:pt idx="4826">
                  <c:v>0.80379999999999996</c:v>
                </c:pt>
                <c:pt idx="4827">
                  <c:v>0.80400000000000005</c:v>
                </c:pt>
                <c:pt idx="4828">
                  <c:v>0.80420000000000003</c:v>
                </c:pt>
                <c:pt idx="4829">
                  <c:v>0.80449999999999999</c:v>
                </c:pt>
                <c:pt idx="4830">
                  <c:v>0.80479999999999996</c:v>
                </c:pt>
                <c:pt idx="4831">
                  <c:v>0.80500000000000005</c:v>
                </c:pt>
                <c:pt idx="4832">
                  <c:v>0.80520000000000003</c:v>
                </c:pt>
                <c:pt idx="4833">
                  <c:v>0.8054</c:v>
                </c:pt>
                <c:pt idx="4834">
                  <c:v>0.80549999999999999</c:v>
                </c:pt>
                <c:pt idx="4835">
                  <c:v>0.80559999999999998</c:v>
                </c:pt>
                <c:pt idx="4836">
                  <c:v>0.80569999999999997</c:v>
                </c:pt>
                <c:pt idx="4837">
                  <c:v>0.80579999999999996</c:v>
                </c:pt>
                <c:pt idx="4838">
                  <c:v>0.80589999999999995</c:v>
                </c:pt>
                <c:pt idx="4839">
                  <c:v>0.80600000000000005</c:v>
                </c:pt>
                <c:pt idx="4840">
                  <c:v>0.80620000000000003</c:v>
                </c:pt>
                <c:pt idx="4841">
                  <c:v>0.80630000000000002</c:v>
                </c:pt>
                <c:pt idx="4842">
                  <c:v>0.80640000000000001</c:v>
                </c:pt>
                <c:pt idx="4843">
                  <c:v>0.80649999999999999</c:v>
                </c:pt>
                <c:pt idx="4844">
                  <c:v>0.80669999999999997</c:v>
                </c:pt>
                <c:pt idx="4845">
                  <c:v>0.80679999999999996</c:v>
                </c:pt>
                <c:pt idx="4846">
                  <c:v>0.80700000000000005</c:v>
                </c:pt>
                <c:pt idx="4847">
                  <c:v>0.80710000000000004</c:v>
                </c:pt>
                <c:pt idx="4848">
                  <c:v>0.80730000000000002</c:v>
                </c:pt>
                <c:pt idx="4849">
                  <c:v>0.8075</c:v>
                </c:pt>
                <c:pt idx="4850">
                  <c:v>0.80769999999999997</c:v>
                </c:pt>
                <c:pt idx="4851">
                  <c:v>0.80789999999999995</c:v>
                </c:pt>
                <c:pt idx="4852">
                  <c:v>0.80810000000000004</c:v>
                </c:pt>
                <c:pt idx="4853">
                  <c:v>0.80830000000000002</c:v>
                </c:pt>
                <c:pt idx="4854">
                  <c:v>0.80859999999999999</c:v>
                </c:pt>
                <c:pt idx="4855">
                  <c:v>0.80879999999999996</c:v>
                </c:pt>
                <c:pt idx="4856">
                  <c:v>0.80910000000000004</c:v>
                </c:pt>
                <c:pt idx="4857">
                  <c:v>0.80930000000000002</c:v>
                </c:pt>
                <c:pt idx="4858">
                  <c:v>0.8095</c:v>
                </c:pt>
                <c:pt idx="4859">
                  <c:v>0.80959999999999999</c:v>
                </c:pt>
                <c:pt idx="4860">
                  <c:v>0.80969999999999998</c:v>
                </c:pt>
                <c:pt idx="4861">
                  <c:v>0.80979999999999996</c:v>
                </c:pt>
                <c:pt idx="4862">
                  <c:v>0.80989999999999995</c:v>
                </c:pt>
                <c:pt idx="4863">
                  <c:v>0.81010000000000004</c:v>
                </c:pt>
                <c:pt idx="4864">
                  <c:v>0.81020000000000003</c:v>
                </c:pt>
                <c:pt idx="4865">
                  <c:v>0.81040000000000001</c:v>
                </c:pt>
                <c:pt idx="4866">
                  <c:v>0.8105</c:v>
                </c:pt>
                <c:pt idx="4867">
                  <c:v>0.81069999999999998</c:v>
                </c:pt>
                <c:pt idx="4868">
                  <c:v>0.81089999999999995</c:v>
                </c:pt>
                <c:pt idx="4869">
                  <c:v>0.81100000000000005</c:v>
                </c:pt>
                <c:pt idx="4870">
                  <c:v>0.81120000000000003</c:v>
                </c:pt>
                <c:pt idx="4871">
                  <c:v>0.81130000000000002</c:v>
                </c:pt>
                <c:pt idx="4872">
                  <c:v>0.8115</c:v>
                </c:pt>
                <c:pt idx="4873">
                  <c:v>0.81159999999999999</c:v>
                </c:pt>
                <c:pt idx="4874">
                  <c:v>0.81179999999999997</c:v>
                </c:pt>
                <c:pt idx="4875">
                  <c:v>0.81189999999999996</c:v>
                </c:pt>
                <c:pt idx="4876">
                  <c:v>0.81210000000000004</c:v>
                </c:pt>
                <c:pt idx="4877">
                  <c:v>0.81230000000000002</c:v>
                </c:pt>
                <c:pt idx="4878">
                  <c:v>0.8125</c:v>
                </c:pt>
                <c:pt idx="4879">
                  <c:v>0.81259999999999999</c:v>
                </c:pt>
                <c:pt idx="4880">
                  <c:v>0.81279999999999997</c:v>
                </c:pt>
                <c:pt idx="4881">
                  <c:v>0.81299999999999994</c:v>
                </c:pt>
                <c:pt idx="4882">
                  <c:v>0.81320000000000003</c:v>
                </c:pt>
                <c:pt idx="4883">
                  <c:v>0.81330000000000002</c:v>
                </c:pt>
                <c:pt idx="4884">
                  <c:v>0.8135</c:v>
                </c:pt>
                <c:pt idx="4885">
                  <c:v>0.81359999999999999</c:v>
                </c:pt>
                <c:pt idx="4886">
                  <c:v>0.81379999999999997</c:v>
                </c:pt>
                <c:pt idx="4887">
                  <c:v>0.81389999999999996</c:v>
                </c:pt>
                <c:pt idx="4888">
                  <c:v>0.81410000000000005</c:v>
                </c:pt>
                <c:pt idx="4889">
                  <c:v>0.81430000000000002</c:v>
                </c:pt>
                <c:pt idx="4890">
                  <c:v>0.8145</c:v>
                </c:pt>
                <c:pt idx="4891">
                  <c:v>0.81459999999999999</c:v>
                </c:pt>
                <c:pt idx="4892">
                  <c:v>0.81479999999999997</c:v>
                </c:pt>
                <c:pt idx="4893">
                  <c:v>0.81499999999999995</c:v>
                </c:pt>
                <c:pt idx="4894">
                  <c:v>0.81510000000000005</c:v>
                </c:pt>
                <c:pt idx="4895">
                  <c:v>0.81530000000000002</c:v>
                </c:pt>
                <c:pt idx="4896">
                  <c:v>0.81559999999999999</c:v>
                </c:pt>
                <c:pt idx="4897">
                  <c:v>0.81579999999999997</c:v>
                </c:pt>
                <c:pt idx="4898">
                  <c:v>0.81599999999999995</c:v>
                </c:pt>
                <c:pt idx="4899">
                  <c:v>0.81630000000000003</c:v>
                </c:pt>
                <c:pt idx="4900">
                  <c:v>0.8165</c:v>
                </c:pt>
                <c:pt idx="4901">
                  <c:v>0.81669999999999998</c:v>
                </c:pt>
                <c:pt idx="4902">
                  <c:v>0.81679999999999997</c:v>
                </c:pt>
                <c:pt idx="4903">
                  <c:v>0.81689999999999996</c:v>
                </c:pt>
                <c:pt idx="4904">
                  <c:v>0.81710000000000005</c:v>
                </c:pt>
                <c:pt idx="4905">
                  <c:v>0.81720000000000004</c:v>
                </c:pt>
                <c:pt idx="4906">
                  <c:v>0.81730000000000003</c:v>
                </c:pt>
                <c:pt idx="4907">
                  <c:v>0.81740000000000002</c:v>
                </c:pt>
                <c:pt idx="4908">
                  <c:v>0.8175</c:v>
                </c:pt>
                <c:pt idx="4909">
                  <c:v>0.81769999999999998</c:v>
                </c:pt>
                <c:pt idx="4910">
                  <c:v>0.81779999999999997</c:v>
                </c:pt>
                <c:pt idx="4911">
                  <c:v>0.81789999999999996</c:v>
                </c:pt>
                <c:pt idx="4912">
                  <c:v>0.81799999999999995</c:v>
                </c:pt>
                <c:pt idx="4913">
                  <c:v>0.81820000000000004</c:v>
                </c:pt>
                <c:pt idx="4914">
                  <c:v>0.81830000000000003</c:v>
                </c:pt>
                <c:pt idx="4915">
                  <c:v>0.81850000000000001</c:v>
                </c:pt>
                <c:pt idx="4916">
                  <c:v>0.81859999999999999</c:v>
                </c:pt>
                <c:pt idx="4917">
                  <c:v>0.81879999999999997</c:v>
                </c:pt>
                <c:pt idx="4918">
                  <c:v>0.81899999999999995</c:v>
                </c:pt>
                <c:pt idx="4919">
                  <c:v>0.81920000000000004</c:v>
                </c:pt>
                <c:pt idx="4920">
                  <c:v>0.81940000000000002</c:v>
                </c:pt>
                <c:pt idx="4921">
                  <c:v>0.8196</c:v>
                </c:pt>
                <c:pt idx="4922">
                  <c:v>0.81979999999999997</c:v>
                </c:pt>
                <c:pt idx="4923">
                  <c:v>0.82010000000000005</c:v>
                </c:pt>
                <c:pt idx="4924">
                  <c:v>0.82030000000000003</c:v>
                </c:pt>
                <c:pt idx="4925">
                  <c:v>0.8206</c:v>
                </c:pt>
                <c:pt idx="4926">
                  <c:v>0.82079999999999997</c:v>
                </c:pt>
                <c:pt idx="4927">
                  <c:v>0.82099999999999995</c:v>
                </c:pt>
                <c:pt idx="4928">
                  <c:v>0.82110000000000005</c:v>
                </c:pt>
                <c:pt idx="4929">
                  <c:v>0.82120000000000004</c:v>
                </c:pt>
                <c:pt idx="4930">
                  <c:v>0.82130000000000003</c:v>
                </c:pt>
                <c:pt idx="4931">
                  <c:v>0.82150000000000001</c:v>
                </c:pt>
                <c:pt idx="4932">
                  <c:v>0.8216</c:v>
                </c:pt>
                <c:pt idx="4933">
                  <c:v>0.82169999999999999</c:v>
                </c:pt>
                <c:pt idx="4934">
                  <c:v>0.82189999999999996</c:v>
                </c:pt>
                <c:pt idx="4935">
                  <c:v>0.82199999999999995</c:v>
                </c:pt>
                <c:pt idx="4936">
                  <c:v>0.82220000000000004</c:v>
                </c:pt>
                <c:pt idx="4937">
                  <c:v>0.82240000000000002</c:v>
                </c:pt>
                <c:pt idx="4938">
                  <c:v>0.82250000000000001</c:v>
                </c:pt>
                <c:pt idx="4939">
                  <c:v>0.82269999999999999</c:v>
                </c:pt>
                <c:pt idx="4940">
                  <c:v>0.82279999999999998</c:v>
                </c:pt>
                <c:pt idx="4941">
                  <c:v>0.82299999999999995</c:v>
                </c:pt>
                <c:pt idx="4942">
                  <c:v>0.82310000000000005</c:v>
                </c:pt>
                <c:pt idx="4943">
                  <c:v>0.82330000000000003</c:v>
                </c:pt>
                <c:pt idx="4944">
                  <c:v>0.82350000000000001</c:v>
                </c:pt>
                <c:pt idx="4945">
                  <c:v>0.8236</c:v>
                </c:pt>
                <c:pt idx="4946">
                  <c:v>0.82379999999999998</c:v>
                </c:pt>
                <c:pt idx="4947">
                  <c:v>0.82399999999999995</c:v>
                </c:pt>
                <c:pt idx="4948">
                  <c:v>0.82420000000000004</c:v>
                </c:pt>
                <c:pt idx="4949">
                  <c:v>0.82430000000000003</c:v>
                </c:pt>
                <c:pt idx="4950">
                  <c:v>0.82450000000000001</c:v>
                </c:pt>
                <c:pt idx="4951">
                  <c:v>0.82469999999999999</c:v>
                </c:pt>
                <c:pt idx="4952">
                  <c:v>0.82479999999999998</c:v>
                </c:pt>
                <c:pt idx="4953">
                  <c:v>0.82499999999999996</c:v>
                </c:pt>
                <c:pt idx="4954">
                  <c:v>0.82509999999999994</c:v>
                </c:pt>
                <c:pt idx="4955">
                  <c:v>0.82530000000000003</c:v>
                </c:pt>
                <c:pt idx="4956">
                  <c:v>0.82540000000000002</c:v>
                </c:pt>
                <c:pt idx="4957">
                  <c:v>0.8256</c:v>
                </c:pt>
                <c:pt idx="4958">
                  <c:v>0.82579999999999998</c:v>
                </c:pt>
                <c:pt idx="4959">
                  <c:v>0.82589999999999997</c:v>
                </c:pt>
                <c:pt idx="4960">
                  <c:v>0.82609999999999995</c:v>
                </c:pt>
                <c:pt idx="4961">
                  <c:v>0.82630000000000003</c:v>
                </c:pt>
                <c:pt idx="4962">
                  <c:v>0.82650000000000001</c:v>
                </c:pt>
                <c:pt idx="4963">
                  <c:v>0.8266</c:v>
                </c:pt>
                <c:pt idx="4964">
                  <c:v>0.82679999999999998</c:v>
                </c:pt>
                <c:pt idx="4965">
                  <c:v>0.82699999999999996</c:v>
                </c:pt>
                <c:pt idx="4966">
                  <c:v>0.82730000000000004</c:v>
                </c:pt>
                <c:pt idx="4967">
                  <c:v>0.82750000000000001</c:v>
                </c:pt>
                <c:pt idx="4968">
                  <c:v>0.82779999999999998</c:v>
                </c:pt>
                <c:pt idx="4969">
                  <c:v>0.82799999999999996</c:v>
                </c:pt>
                <c:pt idx="4970">
                  <c:v>0.82820000000000005</c:v>
                </c:pt>
                <c:pt idx="4971">
                  <c:v>0.82840000000000003</c:v>
                </c:pt>
                <c:pt idx="4972">
                  <c:v>0.82850000000000001</c:v>
                </c:pt>
                <c:pt idx="4973">
                  <c:v>0.8286</c:v>
                </c:pt>
                <c:pt idx="4974">
                  <c:v>0.82869999999999999</c:v>
                </c:pt>
                <c:pt idx="4975">
                  <c:v>0.82879999999999998</c:v>
                </c:pt>
                <c:pt idx="4976">
                  <c:v>0.82889999999999997</c:v>
                </c:pt>
                <c:pt idx="4977">
                  <c:v>0.82899999999999996</c:v>
                </c:pt>
                <c:pt idx="4978">
                  <c:v>0.82920000000000005</c:v>
                </c:pt>
                <c:pt idx="4979">
                  <c:v>0.82930000000000004</c:v>
                </c:pt>
                <c:pt idx="4980">
                  <c:v>0.82940000000000003</c:v>
                </c:pt>
                <c:pt idx="4981">
                  <c:v>0.82950000000000002</c:v>
                </c:pt>
                <c:pt idx="4982">
                  <c:v>0.82969999999999999</c:v>
                </c:pt>
                <c:pt idx="4983">
                  <c:v>0.82979999999999998</c:v>
                </c:pt>
                <c:pt idx="4984">
                  <c:v>0.83</c:v>
                </c:pt>
                <c:pt idx="4985">
                  <c:v>0.83009999999999995</c:v>
                </c:pt>
                <c:pt idx="4986">
                  <c:v>0.83030000000000004</c:v>
                </c:pt>
                <c:pt idx="4987">
                  <c:v>0.83050000000000002</c:v>
                </c:pt>
                <c:pt idx="4988">
                  <c:v>0.83069999999999999</c:v>
                </c:pt>
                <c:pt idx="4989">
                  <c:v>0.83089999999999997</c:v>
                </c:pt>
                <c:pt idx="4990">
                  <c:v>0.83109999999999995</c:v>
                </c:pt>
                <c:pt idx="4991">
                  <c:v>0.83130000000000004</c:v>
                </c:pt>
                <c:pt idx="4992">
                  <c:v>0.83160000000000001</c:v>
                </c:pt>
                <c:pt idx="4993">
                  <c:v>0.83179999999999998</c:v>
                </c:pt>
                <c:pt idx="4994">
                  <c:v>0.83209999999999995</c:v>
                </c:pt>
                <c:pt idx="4995">
                  <c:v>0.83230000000000004</c:v>
                </c:pt>
                <c:pt idx="4996">
                  <c:v>0.83240000000000003</c:v>
                </c:pt>
                <c:pt idx="4997">
                  <c:v>0.83260000000000001</c:v>
                </c:pt>
                <c:pt idx="4998">
                  <c:v>0.8327</c:v>
                </c:pt>
                <c:pt idx="4999">
                  <c:v>0.83279999999999998</c:v>
                </c:pt>
                <c:pt idx="5000">
                  <c:v>0.83289999999999997</c:v>
                </c:pt>
                <c:pt idx="5001">
                  <c:v>0.83309999999999995</c:v>
                </c:pt>
                <c:pt idx="5002">
                  <c:v>0.83320000000000005</c:v>
                </c:pt>
                <c:pt idx="5003">
                  <c:v>0.83340000000000003</c:v>
                </c:pt>
                <c:pt idx="5004">
                  <c:v>0.83350000000000002</c:v>
                </c:pt>
                <c:pt idx="5005">
                  <c:v>0.8337</c:v>
                </c:pt>
                <c:pt idx="5006">
                  <c:v>0.83389999999999997</c:v>
                </c:pt>
                <c:pt idx="5007">
                  <c:v>0.83399999999999996</c:v>
                </c:pt>
                <c:pt idx="5008">
                  <c:v>0.83420000000000005</c:v>
                </c:pt>
                <c:pt idx="5009">
                  <c:v>0.83430000000000004</c:v>
                </c:pt>
                <c:pt idx="5010">
                  <c:v>0.83450000000000002</c:v>
                </c:pt>
                <c:pt idx="5011">
                  <c:v>0.83460000000000001</c:v>
                </c:pt>
                <c:pt idx="5012">
                  <c:v>0.83479999999999999</c:v>
                </c:pt>
                <c:pt idx="5013">
                  <c:v>0.83499999999999996</c:v>
                </c:pt>
                <c:pt idx="5014">
                  <c:v>0.83509999999999995</c:v>
                </c:pt>
                <c:pt idx="5015">
                  <c:v>0.83530000000000004</c:v>
                </c:pt>
                <c:pt idx="5016">
                  <c:v>0.83550000000000002</c:v>
                </c:pt>
                <c:pt idx="5017">
                  <c:v>0.83560000000000001</c:v>
                </c:pt>
                <c:pt idx="5018">
                  <c:v>0.83579999999999999</c:v>
                </c:pt>
                <c:pt idx="5019">
                  <c:v>0.83599999999999997</c:v>
                </c:pt>
                <c:pt idx="5020">
                  <c:v>0.83620000000000005</c:v>
                </c:pt>
                <c:pt idx="5021">
                  <c:v>0.83630000000000004</c:v>
                </c:pt>
                <c:pt idx="5022">
                  <c:v>0.83650000000000002</c:v>
                </c:pt>
                <c:pt idx="5023">
                  <c:v>0.83660000000000001</c:v>
                </c:pt>
                <c:pt idx="5024">
                  <c:v>0.83679999999999999</c:v>
                </c:pt>
                <c:pt idx="5025">
                  <c:v>0.83689999999999998</c:v>
                </c:pt>
                <c:pt idx="5026">
                  <c:v>0.83709999999999996</c:v>
                </c:pt>
                <c:pt idx="5027">
                  <c:v>0.83730000000000004</c:v>
                </c:pt>
                <c:pt idx="5028">
                  <c:v>0.83740000000000003</c:v>
                </c:pt>
                <c:pt idx="5029">
                  <c:v>0.83760000000000001</c:v>
                </c:pt>
                <c:pt idx="5030">
                  <c:v>0.83779999999999999</c:v>
                </c:pt>
                <c:pt idx="5031">
                  <c:v>0.83789999999999998</c:v>
                </c:pt>
                <c:pt idx="5032">
                  <c:v>0.83809999999999996</c:v>
                </c:pt>
                <c:pt idx="5033">
                  <c:v>0.83830000000000005</c:v>
                </c:pt>
                <c:pt idx="5034">
                  <c:v>0.83850000000000002</c:v>
                </c:pt>
                <c:pt idx="5035">
                  <c:v>0.8387</c:v>
                </c:pt>
                <c:pt idx="5036">
                  <c:v>0.83899999999999997</c:v>
                </c:pt>
                <c:pt idx="5037">
                  <c:v>0.83930000000000005</c:v>
                </c:pt>
                <c:pt idx="5038">
                  <c:v>0.83950000000000002</c:v>
                </c:pt>
                <c:pt idx="5039">
                  <c:v>0.8397</c:v>
                </c:pt>
                <c:pt idx="5040">
                  <c:v>0.83979999999999999</c:v>
                </c:pt>
                <c:pt idx="5041">
                  <c:v>0.83989999999999998</c:v>
                </c:pt>
                <c:pt idx="5042">
                  <c:v>0.84</c:v>
                </c:pt>
                <c:pt idx="5043">
                  <c:v>0.84019999999999995</c:v>
                </c:pt>
                <c:pt idx="5044">
                  <c:v>0.84030000000000005</c:v>
                </c:pt>
                <c:pt idx="5045">
                  <c:v>0.84040000000000004</c:v>
                </c:pt>
                <c:pt idx="5046">
                  <c:v>0.84050000000000002</c:v>
                </c:pt>
                <c:pt idx="5047">
                  <c:v>0.84060000000000001</c:v>
                </c:pt>
                <c:pt idx="5048">
                  <c:v>0.84079999999999999</c:v>
                </c:pt>
                <c:pt idx="5049">
                  <c:v>0.84089999999999998</c:v>
                </c:pt>
                <c:pt idx="5050">
                  <c:v>0.84099999999999997</c:v>
                </c:pt>
                <c:pt idx="5051">
                  <c:v>0.84119999999999995</c:v>
                </c:pt>
                <c:pt idx="5052">
                  <c:v>0.84130000000000005</c:v>
                </c:pt>
                <c:pt idx="5053">
                  <c:v>0.84150000000000003</c:v>
                </c:pt>
                <c:pt idx="5054">
                  <c:v>0.84160000000000001</c:v>
                </c:pt>
                <c:pt idx="5055">
                  <c:v>0.84179999999999999</c:v>
                </c:pt>
                <c:pt idx="5056">
                  <c:v>0.84199999999999997</c:v>
                </c:pt>
                <c:pt idx="5057">
                  <c:v>0.84219999999999995</c:v>
                </c:pt>
                <c:pt idx="5058">
                  <c:v>0.84240000000000004</c:v>
                </c:pt>
                <c:pt idx="5059">
                  <c:v>0.84260000000000002</c:v>
                </c:pt>
                <c:pt idx="5060">
                  <c:v>0.84289999999999998</c:v>
                </c:pt>
                <c:pt idx="5061">
                  <c:v>0.84309999999999996</c:v>
                </c:pt>
                <c:pt idx="5062">
                  <c:v>0.84330000000000005</c:v>
                </c:pt>
                <c:pt idx="5063">
                  <c:v>0.84350000000000003</c:v>
                </c:pt>
                <c:pt idx="5064">
                  <c:v>0.84370000000000001</c:v>
                </c:pt>
                <c:pt idx="5065">
                  <c:v>0.84389999999999998</c:v>
                </c:pt>
                <c:pt idx="5066">
                  <c:v>0.84409999999999996</c:v>
                </c:pt>
                <c:pt idx="5067">
                  <c:v>0.84419999999999995</c:v>
                </c:pt>
                <c:pt idx="5068">
                  <c:v>0.84430000000000005</c:v>
                </c:pt>
                <c:pt idx="5069">
                  <c:v>0.84440000000000004</c:v>
                </c:pt>
                <c:pt idx="5070">
                  <c:v>0.84460000000000002</c:v>
                </c:pt>
                <c:pt idx="5071">
                  <c:v>0.84470000000000001</c:v>
                </c:pt>
                <c:pt idx="5072">
                  <c:v>0.84489999999999998</c:v>
                </c:pt>
                <c:pt idx="5073">
                  <c:v>0.84499999999999997</c:v>
                </c:pt>
                <c:pt idx="5074">
                  <c:v>0.84519999999999995</c:v>
                </c:pt>
                <c:pt idx="5075">
                  <c:v>0.84530000000000005</c:v>
                </c:pt>
                <c:pt idx="5076">
                  <c:v>0.84550000000000003</c:v>
                </c:pt>
                <c:pt idx="5077">
                  <c:v>0.84570000000000001</c:v>
                </c:pt>
                <c:pt idx="5078">
                  <c:v>0.8458</c:v>
                </c:pt>
                <c:pt idx="5079">
                  <c:v>0.84599999999999997</c:v>
                </c:pt>
                <c:pt idx="5080">
                  <c:v>0.84609999999999996</c:v>
                </c:pt>
                <c:pt idx="5081">
                  <c:v>0.84630000000000005</c:v>
                </c:pt>
                <c:pt idx="5082">
                  <c:v>0.84650000000000003</c:v>
                </c:pt>
                <c:pt idx="5083">
                  <c:v>0.84660000000000002</c:v>
                </c:pt>
                <c:pt idx="5084">
                  <c:v>0.8468</c:v>
                </c:pt>
                <c:pt idx="5085">
                  <c:v>0.84699999999999998</c:v>
                </c:pt>
                <c:pt idx="5086">
                  <c:v>0.84709999999999996</c:v>
                </c:pt>
                <c:pt idx="5087">
                  <c:v>0.84730000000000005</c:v>
                </c:pt>
                <c:pt idx="5088">
                  <c:v>0.84750000000000003</c:v>
                </c:pt>
                <c:pt idx="5089">
                  <c:v>0.84760000000000002</c:v>
                </c:pt>
                <c:pt idx="5090">
                  <c:v>0.8478</c:v>
                </c:pt>
                <c:pt idx="5091">
                  <c:v>0.84799999999999998</c:v>
                </c:pt>
                <c:pt idx="5092">
                  <c:v>0.84809999999999997</c:v>
                </c:pt>
                <c:pt idx="5093">
                  <c:v>0.84830000000000005</c:v>
                </c:pt>
                <c:pt idx="5094">
                  <c:v>0.84840000000000004</c:v>
                </c:pt>
                <c:pt idx="5095">
                  <c:v>0.84860000000000002</c:v>
                </c:pt>
                <c:pt idx="5096">
                  <c:v>0.8488</c:v>
                </c:pt>
                <c:pt idx="5097">
                  <c:v>0.84889999999999999</c:v>
                </c:pt>
                <c:pt idx="5098">
                  <c:v>0.84909999999999997</c:v>
                </c:pt>
                <c:pt idx="5099">
                  <c:v>0.84930000000000005</c:v>
                </c:pt>
                <c:pt idx="5100">
                  <c:v>0.84940000000000004</c:v>
                </c:pt>
                <c:pt idx="5101">
                  <c:v>0.84960000000000002</c:v>
                </c:pt>
                <c:pt idx="5102">
                  <c:v>0.8498</c:v>
                </c:pt>
                <c:pt idx="5103">
                  <c:v>0.85</c:v>
                </c:pt>
                <c:pt idx="5104">
                  <c:v>0.85029999999999994</c:v>
                </c:pt>
                <c:pt idx="5105">
                  <c:v>0.85050000000000003</c:v>
                </c:pt>
                <c:pt idx="5106">
                  <c:v>0.8508</c:v>
                </c:pt>
                <c:pt idx="5107">
                  <c:v>0.85099999999999998</c:v>
                </c:pt>
                <c:pt idx="5108">
                  <c:v>0.85119999999999996</c:v>
                </c:pt>
                <c:pt idx="5109">
                  <c:v>0.85140000000000005</c:v>
                </c:pt>
                <c:pt idx="5110">
                  <c:v>0.85150000000000003</c:v>
                </c:pt>
                <c:pt idx="5111">
                  <c:v>0.85160000000000002</c:v>
                </c:pt>
                <c:pt idx="5112">
                  <c:v>0.85170000000000001</c:v>
                </c:pt>
                <c:pt idx="5113">
                  <c:v>0.8518</c:v>
                </c:pt>
                <c:pt idx="5114">
                  <c:v>0.85189999999999999</c:v>
                </c:pt>
                <c:pt idx="5115">
                  <c:v>0.85199999999999998</c:v>
                </c:pt>
                <c:pt idx="5116">
                  <c:v>0.85209999999999997</c:v>
                </c:pt>
                <c:pt idx="5117">
                  <c:v>0.85229999999999995</c:v>
                </c:pt>
                <c:pt idx="5118">
                  <c:v>0.85240000000000005</c:v>
                </c:pt>
                <c:pt idx="5119">
                  <c:v>0.85250000000000004</c:v>
                </c:pt>
                <c:pt idx="5120">
                  <c:v>0.85270000000000001</c:v>
                </c:pt>
                <c:pt idx="5121">
                  <c:v>0.8528</c:v>
                </c:pt>
                <c:pt idx="5122">
                  <c:v>0.85299999999999998</c:v>
                </c:pt>
                <c:pt idx="5123">
                  <c:v>0.85309999999999997</c:v>
                </c:pt>
                <c:pt idx="5124">
                  <c:v>0.85329999999999995</c:v>
                </c:pt>
                <c:pt idx="5125">
                  <c:v>0.85350000000000004</c:v>
                </c:pt>
                <c:pt idx="5126">
                  <c:v>0.85370000000000001</c:v>
                </c:pt>
                <c:pt idx="5127">
                  <c:v>0.85389999999999999</c:v>
                </c:pt>
                <c:pt idx="5128">
                  <c:v>0.85409999999999997</c:v>
                </c:pt>
                <c:pt idx="5129">
                  <c:v>0.85429999999999995</c:v>
                </c:pt>
                <c:pt idx="5130">
                  <c:v>0.85460000000000003</c:v>
                </c:pt>
                <c:pt idx="5131">
                  <c:v>0.8548</c:v>
                </c:pt>
                <c:pt idx="5132">
                  <c:v>0.85509999999999997</c:v>
                </c:pt>
                <c:pt idx="5133">
                  <c:v>0.85529999999999995</c:v>
                </c:pt>
                <c:pt idx="5134">
                  <c:v>0.85550000000000004</c:v>
                </c:pt>
                <c:pt idx="5135">
                  <c:v>0.85560000000000003</c:v>
                </c:pt>
                <c:pt idx="5136">
                  <c:v>0.85570000000000002</c:v>
                </c:pt>
                <c:pt idx="5137">
                  <c:v>0.85580000000000001</c:v>
                </c:pt>
                <c:pt idx="5138">
                  <c:v>0.85599999999999998</c:v>
                </c:pt>
                <c:pt idx="5139">
                  <c:v>0.85609999999999997</c:v>
                </c:pt>
                <c:pt idx="5140">
                  <c:v>0.85619999999999996</c:v>
                </c:pt>
                <c:pt idx="5141">
                  <c:v>0.85640000000000005</c:v>
                </c:pt>
                <c:pt idx="5142">
                  <c:v>0.85650000000000004</c:v>
                </c:pt>
                <c:pt idx="5143">
                  <c:v>0.85670000000000002</c:v>
                </c:pt>
                <c:pt idx="5144">
                  <c:v>0.85680000000000001</c:v>
                </c:pt>
                <c:pt idx="5145">
                  <c:v>0.85699999999999998</c:v>
                </c:pt>
                <c:pt idx="5146">
                  <c:v>0.85709999999999997</c:v>
                </c:pt>
                <c:pt idx="5147">
                  <c:v>0.85729999999999995</c:v>
                </c:pt>
                <c:pt idx="5148">
                  <c:v>0.85750000000000004</c:v>
                </c:pt>
                <c:pt idx="5149">
                  <c:v>0.85760000000000003</c:v>
                </c:pt>
                <c:pt idx="5150">
                  <c:v>0.85780000000000001</c:v>
                </c:pt>
                <c:pt idx="5151">
                  <c:v>0.85799999999999998</c:v>
                </c:pt>
                <c:pt idx="5152">
                  <c:v>0.85809999999999997</c:v>
                </c:pt>
                <c:pt idx="5153">
                  <c:v>0.85829999999999995</c:v>
                </c:pt>
                <c:pt idx="5154">
                  <c:v>0.85850000000000004</c:v>
                </c:pt>
                <c:pt idx="5155">
                  <c:v>0.85870000000000002</c:v>
                </c:pt>
                <c:pt idx="5156">
                  <c:v>0.85880000000000001</c:v>
                </c:pt>
                <c:pt idx="5157">
                  <c:v>0.85899999999999999</c:v>
                </c:pt>
                <c:pt idx="5158">
                  <c:v>0.85919999999999996</c:v>
                </c:pt>
                <c:pt idx="5159">
                  <c:v>0.85929999999999995</c:v>
                </c:pt>
                <c:pt idx="5160">
                  <c:v>0.85950000000000004</c:v>
                </c:pt>
                <c:pt idx="5161">
                  <c:v>0.85960000000000003</c:v>
                </c:pt>
                <c:pt idx="5162">
                  <c:v>0.85980000000000001</c:v>
                </c:pt>
                <c:pt idx="5163">
                  <c:v>0.8599</c:v>
                </c:pt>
                <c:pt idx="5164">
                  <c:v>0.86009999999999998</c:v>
                </c:pt>
                <c:pt idx="5165">
                  <c:v>0.86029999999999995</c:v>
                </c:pt>
                <c:pt idx="5166">
                  <c:v>0.86050000000000004</c:v>
                </c:pt>
                <c:pt idx="5167">
                  <c:v>0.86060000000000003</c:v>
                </c:pt>
                <c:pt idx="5168">
                  <c:v>0.86080000000000001</c:v>
                </c:pt>
                <c:pt idx="5169">
                  <c:v>0.86099999999999999</c:v>
                </c:pt>
                <c:pt idx="5170">
                  <c:v>0.86109999999999998</c:v>
                </c:pt>
                <c:pt idx="5171">
                  <c:v>0.86129999999999995</c:v>
                </c:pt>
                <c:pt idx="5172">
                  <c:v>0.86150000000000004</c:v>
                </c:pt>
                <c:pt idx="5173">
                  <c:v>0.86180000000000001</c:v>
                </c:pt>
                <c:pt idx="5174">
                  <c:v>0.86199999999999999</c:v>
                </c:pt>
                <c:pt idx="5175">
                  <c:v>0.86229999999999996</c:v>
                </c:pt>
                <c:pt idx="5176">
                  <c:v>0.86250000000000004</c:v>
                </c:pt>
                <c:pt idx="5177">
                  <c:v>0.86270000000000002</c:v>
                </c:pt>
                <c:pt idx="5178">
                  <c:v>0.86280000000000001</c:v>
                </c:pt>
                <c:pt idx="5179">
                  <c:v>0.8629</c:v>
                </c:pt>
                <c:pt idx="5180">
                  <c:v>0.8629</c:v>
                </c:pt>
                <c:pt idx="5181">
                  <c:v>0.86299999999999999</c:v>
                </c:pt>
                <c:pt idx="5182">
                  <c:v>0.86299999999999999</c:v>
                </c:pt>
                <c:pt idx="5183">
                  <c:v>0.86299999999999999</c:v>
                </c:pt>
                <c:pt idx="5184">
                  <c:v>0.86309999999999998</c:v>
                </c:pt>
                <c:pt idx="5185">
                  <c:v>0.86309999999999998</c:v>
                </c:pt>
                <c:pt idx="5186">
                  <c:v>0.86319999999999997</c:v>
                </c:pt>
                <c:pt idx="5187">
                  <c:v>0.86319999999999997</c:v>
                </c:pt>
                <c:pt idx="5188">
                  <c:v>0.86329999999999996</c:v>
                </c:pt>
                <c:pt idx="5189">
                  <c:v>0.86339999999999995</c:v>
                </c:pt>
                <c:pt idx="5190">
                  <c:v>0.86360000000000003</c:v>
                </c:pt>
                <c:pt idx="5191">
                  <c:v>0.86380000000000001</c:v>
                </c:pt>
                <c:pt idx="5192">
                  <c:v>0.8639</c:v>
                </c:pt>
                <c:pt idx="5193">
                  <c:v>0.8639</c:v>
                </c:pt>
                <c:pt idx="5194">
                  <c:v>0.8639</c:v>
                </c:pt>
                <c:pt idx="5195">
                  <c:v>0.8639</c:v>
                </c:pt>
                <c:pt idx="5196">
                  <c:v>0.86399999999999999</c:v>
                </c:pt>
                <c:pt idx="5197">
                  <c:v>0.86409999999999998</c:v>
                </c:pt>
                <c:pt idx="5198">
                  <c:v>0.86419999999999997</c:v>
                </c:pt>
                <c:pt idx="5199">
                  <c:v>0.86439999999999995</c:v>
                </c:pt>
                <c:pt idx="5200">
                  <c:v>0.86450000000000005</c:v>
                </c:pt>
                <c:pt idx="5201">
                  <c:v>0.86470000000000002</c:v>
                </c:pt>
                <c:pt idx="5202">
                  <c:v>0.8649</c:v>
                </c:pt>
                <c:pt idx="5203">
                  <c:v>0.86509999999999998</c:v>
                </c:pt>
                <c:pt idx="5204">
                  <c:v>0.86529999999999996</c:v>
                </c:pt>
                <c:pt idx="5205">
                  <c:v>0.86550000000000005</c:v>
                </c:pt>
                <c:pt idx="5206">
                  <c:v>0.86570000000000003</c:v>
                </c:pt>
                <c:pt idx="5207">
                  <c:v>0.8659</c:v>
                </c:pt>
                <c:pt idx="5208">
                  <c:v>0.86619999999999997</c:v>
                </c:pt>
                <c:pt idx="5209">
                  <c:v>0.86639999999999995</c:v>
                </c:pt>
                <c:pt idx="5210">
                  <c:v>0.86660000000000004</c:v>
                </c:pt>
                <c:pt idx="5211">
                  <c:v>0.86680000000000001</c:v>
                </c:pt>
                <c:pt idx="5212">
                  <c:v>0.8669</c:v>
                </c:pt>
                <c:pt idx="5213">
                  <c:v>0.86709999999999998</c:v>
                </c:pt>
                <c:pt idx="5214">
                  <c:v>0.86719999999999997</c:v>
                </c:pt>
                <c:pt idx="5215">
                  <c:v>0.86729999999999996</c:v>
                </c:pt>
                <c:pt idx="5216">
                  <c:v>0.86750000000000005</c:v>
                </c:pt>
                <c:pt idx="5217">
                  <c:v>0.86760000000000004</c:v>
                </c:pt>
                <c:pt idx="5218">
                  <c:v>0.86780000000000002</c:v>
                </c:pt>
                <c:pt idx="5219">
                  <c:v>0.8679</c:v>
                </c:pt>
                <c:pt idx="5220">
                  <c:v>0.86809999999999998</c:v>
                </c:pt>
                <c:pt idx="5221">
                  <c:v>0.86819999999999997</c:v>
                </c:pt>
                <c:pt idx="5222">
                  <c:v>0.86839999999999995</c:v>
                </c:pt>
                <c:pt idx="5223">
                  <c:v>0.86860000000000004</c:v>
                </c:pt>
                <c:pt idx="5224">
                  <c:v>0.86870000000000003</c:v>
                </c:pt>
                <c:pt idx="5225">
                  <c:v>0.86890000000000001</c:v>
                </c:pt>
                <c:pt idx="5226">
                  <c:v>0.86899999999999999</c:v>
                </c:pt>
                <c:pt idx="5227">
                  <c:v>0.86919999999999997</c:v>
                </c:pt>
                <c:pt idx="5228">
                  <c:v>0.86929999999999996</c:v>
                </c:pt>
                <c:pt idx="5229">
                  <c:v>0.86950000000000005</c:v>
                </c:pt>
                <c:pt idx="5230">
                  <c:v>0.86970000000000003</c:v>
                </c:pt>
                <c:pt idx="5231">
                  <c:v>0.86980000000000002</c:v>
                </c:pt>
                <c:pt idx="5232">
                  <c:v>0.87</c:v>
                </c:pt>
                <c:pt idx="5233">
                  <c:v>0.87019999999999997</c:v>
                </c:pt>
                <c:pt idx="5234">
                  <c:v>0.87039999999999995</c:v>
                </c:pt>
                <c:pt idx="5235">
                  <c:v>0.87050000000000005</c:v>
                </c:pt>
                <c:pt idx="5236">
                  <c:v>0.87070000000000003</c:v>
                </c:pt>
                <c:pt idx="5237">
                  <c:v>0.87080000000000002</c:v>
                </c:pt>
                <c:pt idx="5238">
                  <c:v>0.871</c:v>
                </c:pt>
                <c:pt idx="5239">
                  <c:v>0.87109999999999999</c:v>
                </c:pt>
                <c:pt idx="5240">
                  <c:v>0.87129999999999996</c:v>
                </c:pt>
                <c:pt idx="5241">
                  <c:v>0.87139999999999995</c:v>
                </c:pt>
                <c:pt idx="5242">
                  <c:v>0.87160000000000004</c:v>
                </c:pt>
                <c:pt idx="5243">
                  <c:v>0.87180000000000002</c:v>
                </c:pt>
                <c:pt idx="5244">
                  <c:v>0.872</c:v>
                </c:pt>
                <c:pt idx="5245">
                  <c:v>0.87209999999999999</c:v>
                </c:pt>
                <c:pt idx="5246">
                  <c:v>0.87229999999999996</c:v>
                </c:pt>
                <c:pt idx="5247">
                  <c:v>0.87250000000000005</c:v>
                </c:pt>
                <c:pt idx="5248">
                  <c:v>0.87260000000000004</c:v>
                </c:pt>
                <c:pt idx="5249">
                  <c:v>0.87280000000000002</c:v>
                </c:pt>
                <c:pt idx="5250">
                  <c:v>0.87309999999999999</c:v>
                </c:pt>
                <c:pt idx="5251">
                  <c:v>0.87329999999999997</c:v>
                </c:pt>
                <c:pt idx="5252">
                  <c:v>0.87360000000000004</c:v>
                </c:pt>
                <c:pt idx="5253">
                  <c:v>0.87390000000000001</c:v>
                </c:pt>
                <c:pt idx="5254">
                  <c:v>0.87409999999999999</c:v>
                </c:pt>
                <c:pt idx="5255">
                  <c:v>0.87429999999999997</c:v>
                </c:pt>
                <c:pt idx="5256">
                  <c:v>0.87439999999999996</c:v>
                </c:pt>
                <c:pt idx="5257">
                  <c:v>0.87450000000000006</c:v>
                </c:pt>
                <c:pt idx="5258">
                  <c:v>0.87460000000000004</c:v>
                </c:pt>
                <c:pt idx="5259">
                  <c:v>0.87470000000000003</c:v>
                </c:pt>
                <c:pt idx="5260">
                  <c:v>0.87480000000000002</c:v>
                </c:pt>
                <c:pt idx="5261">
                  <c:v>0.87490000000000001</c:v>
                </c:pt>
                <c:pt idx="5262">
                  <c:v>0.875</c:v>
                </c:pt>
                <c:pt idx="5263">
                  <c:v>0.87519999999999998</c:v>
                </c:pt>
                <c:pt idx="5264">
                  <c:v>0.87529999999999997</c:v>
                </c:pt>
                <c:pt idx="5265">
                  <c:v>0.87539999999999996</c:v>
                </c:pt>
                <c:pt idx="5266">
                  <c:v>0.87549999999999994</c:v>
                </c:pt>
                <c:pt idx="5267">
                  <c:v>0.87570000000000003</c:v>
                </c:pt>
                <c:pt idx="5268">
                  <c:v>0.87580000000000002</c:v>
                </c:pt>
                <c:pt idx="5269">
                  <c:v>0.876</c:v>
                </c:pt>
                <c:pt idx="5270">
                  <c:v>0.87619999999999998</c:v>
                </c:pt>
                <c:pt idx="5271">
                  <c:v>0.87629999999999997</c:v>
                </c:pt>
                <c:pt idx="5272">
                  <c:v>0.87649999999999995</c:v>
                </c:pt>
                <c:pt idx="5273">
                  <c:v>0.87670000000000003</c:v>
                </c:pt>
                <c:pt idx="5274">
                  <c:v>0.877</c:v>
                </c:pt>
                <c:pt idx="5275">
                  <c:v>0.87719999999999998</c:v>
                </c:pt>
                <c:pt idx="5276">
                  <c:v>0.87739999999999996</c:v>
                </c:pt>
                <c:pt idx="5277">
                  <c:v>0.87770000000000004</c:v>
                </c:pt>
                <c:pt idx="5278">
                  <c:v>0.87790000000000001</c:v>
                </c:pt>
                <c:pt idx="5279">
                  <c:v>0.87819999999999998</c:v>
                </c:pt>
                <c:pt idx="5280">
                  <c:v>0.87829999999999997</c:v>
                </c:pt>
                <c:pt idx="5281">
                  <c:v>0.87849999999999995</c:v>
                </c:pt>
                <c:pt idx="5282">
                  <c:v>0.87860000000000005</c:v>
                </c:pt>
                <c:pt idx="5283">
                  <c:v>0.87870000000000004</c:v>
                </c:pt>
                <c:pt idx="5284">
                  <c:v>0.87880000000000003</c:v>
                </c:pt>
                <c:pt idx="5285">
                  <c:v>0.87890000000000001</c:v>
                </c:pt>
                <c:pt idx="5286">
                  <c:v>0.87909999999999999</c:v>
                </c:pt>
                <c:pt idx="5287">
                  <c:v>0.87919999999999998</c:v>
                </c:pt>
                <c:pt idx="5288">
                  <c:v>0.87939999999999996</c:v>
                </c:pt>
                <c:pt idx="5289">
                  <c:v>0.87960000000000005</c:v>
                </c:pt>
                <c:pt idx="5290">
                  <c:v>0.87970000000000004</c:v>
                </c:pt>
                <c:pt idx="5291">
                  <c:v>0.87990000000000002</c:v>
                </c:pt>
                <c:pt idx="5292">
                  <c:v>0.88</c:v>
                </c:pt>
                <c:pt idx="5293">
                  <c:v>0.88019999999999998</c:v>
                </c:pt>
                <c:pt idx="5294">
                  <c:v>0.88029999999999997</c:v>
                </c:pt>
                <c:pt idx="5295">
                  <c:v>0.88049999999999995</c:v>
                </c:pt>
                <c:pt idx="5296">
                  <c:v>0.88060000000000005</c:v>
                </c:pt>
                <c:pt idx="5297">
                  <c:v>0.88080000000000003</c:v>
                </c:pt>
                <c:pt idx="5298">
                  <c:v>0.88100000000000001</c:v>
                </c:pt>
                <c:pt idx="5299">
                  <c:v>0.88109999999999999</c:v>
                </c:pt>
                <c:pt idx="5300">
                  <c:v>0.88129999999999997</c:v>
                </c:pt>
                <c:pt idx="5301">
                  <c:v>0.88149999999999995</c:v>
                </c:pt>
                <c:pt idx="5302">
                  <c:v>0.88170000000000004</c:v>
                </c:pt>
                <c:pt idx="5303">
                  <c:v>0.88190000000000002</c:v>
                </c:pt>
                <c:pt idx="5304">
                  <c:v>0.88200000000000001</c:v>
                </c:pt>
                <c:pt idx="5305">
                  <c:v>0.88219999999999998</c:v>
                </c:pt>
                <c:pt idx="5306">
                  <c:v>0.88229999999999997</c:v>
                </c:pt>
                <c:pt idx="5307">
                  <c:v>0.88249999999999995</c:v>
                </c:pt>
                <c:pt idx="5308">
                  <c:v>0.88260000000000005</c:v>
                </c:pt>
                <c:pt idx="5309">
                  <c:v>0.88280000000000003</c:v>
                </c:pt>
                <c:pt idx="5310">
                  <c:v>0.88300000000000001</c:v>
                </c:pt>
                <c:pt idx="5311">
                  <c:v>0.8831</c:v>
                </c:pt>
                <c:pt idx="5312">
                  <c:v>0.88329999999999997</c:v>
                </c:pt>
                <c:pt idx="5313">
                  <c:v>0.88349999999999995</c:v>
                </c:pt>
                <c:pt idx="5314">
                  <c:v>0.88360000000000005</c:v>
                </c:pt>
                <c:pt idx="5315">
                  <c:v>0.88380000000000003</c:v>
                </c:pt>
                <c:pt idx="5316">
                  <c:v>0.88400000000000001</c:v>
                </c:pt>
                <c:pt idx="5317">
                  <c:v>0.88419999999999999</c:v>
                </c:pt>
                <c:pt idx="5318">
                  <c:v>0.88439999999999996</c:v>
                </c:pt>
                <c:pt idx="5319">
                  <c:v>0.88460000000000005</c:v>
                </c:pt>
                <c:pt idx="5320">
                  <c:v>0.88480000000000003</c:v>
                </c:pt>
                <c:pt idx="5321">
                  <c:v>0.8851</c:v>
                </c:pt>
                <c:pt idx="5322">
                  <c:v>0.88529999999999998</c:v>
                </c:pt>
                <c:pt idx="5323">
                  <c:v>0.88560000000000005</c:v>
                </c:pt>
                <c:pt idx="5324">
                  <c:v>0.88570000000000004</c:v>
                </c:pt>
                <c:pt idx="5325">
                  <c:v>0.88580000000000003</c:v>
                </c:pt>
                <c:pt idx="5326">
                  <c:v>0.88600000000000001</c:v>
                </c:pt>
                <c:pt idx="5327">
                  <c:v>0.8861</c:v>
                </c:pt>
                <c:pt idx="5328">
                  <c:v>0.88619999999999999</c:v>
                </c:pt>
                <c:pt idx="5329">
                  <c:v>0.88629999999999998</c:v>
                </c:pt>
                <c:pt idx="5330">
                  <c:v>0.88639999999999997</c:v>
                </c:pt>
                <c:pt idx="5331">
                  <c:v>0.88649999999999995</c:v>
                </c:pt>
                <c:pt idx="5332">
                  <c:v>0.88670000000000004</c:v>
                </c:pt>
                <c:pt idx="5333">
                  <c:v>0.88680000000000003</c:v>
                </c:pt>
                <c:pt idx="5334">
                  <c:v>0.88690000000000002</c:v>
                </c:pt>
                <c:pt idx="5335">
                  <c:v>0.88700000000000001</c:v>
                </c:pt>
                <c:pt idx="5336">
                  <c:v>0.88719999999999999</c:v>
                </c:pt>
                <c:pt idx="5337">
                  <c:v>0.88729999999999998</c:v>
                </c:pt>
                <c:pt idx="5338">
                  <c:v>0.88749999999999996</c:v>
                </c:pt>
                <c:pt idx="5339">
                  <c:v>0.88770000000000004</c:v>
                </c:pt>
                <c:pt idx="5340">
                  <c:v>0.88780000000000003</c:v>
                </c:pt>
                <c:pt idx="5341">
                  <c:v>0.88800000000000001</c:v>
                </c:pt>
                <c:pt idx="5342">
                  <c:v>0.88819999999999999</c:v>
                </c:pt>
                <c:pt idx="5343">
                  <c:v>0.88839999999999997</c:v>
                </c:pt>
                <c:pt idx="5344">
                  <c:v>0.88870000000000005</c:v>
                </c:pt>
                <c:pt idx="5345">
                  <c:v>0.88890000000000002</c:v>
                </c:pt>
                <c:pt idx="5346">
                  <c:v>0.88919999999999999</c:v>
                </c:pt>
                <c:pt idx="5347">
                  <c:v>0.88939999999999997</c:v>
                </c:pt>
                <c:pt idx="5348">
                  <c:v>0.88959999999999995</c:v>
                </c:pt>
                <c:pt idx="5349">
                  <c:v>0.88980000000000004</c:v>
                </c:pt>
                <c:pt idx="5350">
                  <c:v>0.88990000000000002</c:v>
                </c:pt>
                <c:pt idx="5351">
                  <c:v>0.8901</c:v>
                </c:pt>
                <c:pt idx="5352">
                  <c:v>0.89019999999999999</c:v>
                </c:pt>
                <c:pt idx="5353">
                  <c:v>0.89029999999999998</c:v>
                </c:pt>
                <c:pt idx="5354">
                  <c:v>0.89039999999999997</c:v>
                </c:pt>
                <c:pt idx="5355">
                  <c:v>0.89059999999999995</c:v>
                </c:pt>
                <c:pt idx="5356">
                  <c:v>0.89070000000000005</c:v>
                </c:pt>
                <c:pt idx="5357">
                  <c:v>0.89090000000000003</c:v>
                </c:pt>
                <c:pt idx="5358">
                  <c:v>0.89100000000000001</c:v>
                </c:pt>
                <c:pt idx="5359">
                  <c:v>0.89119999999999999</c:v>
                </c:pt>
                <c:pt idx="5360">
                  <c:v>0.89129999999999998</c:v>
                </c:pt>
                <c:pt idx="5361">
                  <c:v>0.89149999999999996</c:v>
                </c:pt>
                <c:pt idx="5362">
                  <c:v>0.89170000000000005</c:v>
                </c:pt>
                <c:pt idx="5363">
                  <c:v>0.89180000000000004</c:v>
                </c:pt>
                <c:pt idx="5364">
                  <c:v>0.89200000000000002</c:v>
                </c:pt>
                <c:pt idx="5365">
                  <c:v>0.89219999999999999</c:v>
                </c:pt>
                <c:pt idx="5366">
                  <c:v>0.89229999999999998</c:v>
                </c:pt>
                <c:pt idx="5367">
                  <c:v>0.89249999999999996</c:v>
                </c:pt>
                <c:pt idx="5368">
                  <c:v>0.89270000000000005</c:v>
                </c:pt>
                <c:pt idx="5369">
                  <c:v>0.89280000000000004</c:v>
                </c:pt>
                <c:pt idx="5370">
                  <c:v>0.89300000000000002</c:v>
                </c:pt>
                <c:pt idx="5371">
                  <c:v>0.89319999999999999</c:v>
                </c:pt>
                <c:pt idx="5372">
                  <c:v>0.89339999999999997</c:v>
                </c:pt>
                <c:pt idx="5373">
                  <c:v>0.89349999999999996</c:v>
                </c:pt>
                <c:pt idx="5374">
                  <c:v>0.89370000000000005</c:v>
                </c:pt>
                <c:pt idx="5375">
                  <c:v>0.89380000000000004</c:v>
                </c:pt>
                <c:pt idx="5376">
                  <c:v>0.89400000000000002</c:v>
                </c:pt>
                <c:pt idx="5377">
                  <c:v>0.89410000000000001</c:v>
                </c:pt>
                <c:pt idx="5378">
                  <c:v>0.89429999999999998</c:v>
                </c:pt>
                <c:pt idx="5379">
                  <c:v>0.89449999999999996</c:v>
                </c:pt>
                <c:pt idx="5380">
                  <c:v>0.89459999999999995</c:v>
                </c:pt>
                <c:pt idx="5381">
                  <c:v>0.89480000000000004</c:v>
                </c:pt>
                <c:pt idx="5382">
                  <c:v>0.89500000000000002</c:v>
                </c:pt>
                <c:pt idx="5383">
                  <c:v>0.8952</c:v>
                </c:pt>
                <c:pt idx="5384">
                  <c:v>0.89529999999999998</c:v>
                </c:pt>
                <c:pt idx="5385">
                  <c:v>0.89549999999999996</c:v>
                </c:pt>
                <c:pt idx="5386">
                  <c:v>0.89570000000000005</c:v>
                </c:pt>
                <c:pt idx="5387">
                  <c:v>0.89590000000000003</c:v>
                </c:pt>
                <c:pt idx="5388">
                  <c:v>0.89610000000000001</c:v>
                </c:pt>
                <c:pt idx="5389">
                  <c:v>0.89639999999999997</c:v>
                </c:pt>
                <c:pt idx="5390">
                  <c:v>0.89659999999999995</c:v>
                </c:pt>
                <c:pt idx="5391">
                  <c:v>0.89680000000000004</c:v>
                </c:pt>
                <c:pt idx="5392">
                  <c:v>0.89700000000000002</c:v>
                </c:pt>
                <c:pt idx="5393">
                  <c:v>0.8972</c:v>
                </c:pt>
                <c:pt idx="5394">
                  <c:v>0.89729999999999999</c:v>
                </c:pt>
                <c:pt idx="5395">
                  <c:v>0.89739999999999998</c:v>
                </c:pt>
                <c:pt idx="5396">
                  <c:v>0.89749999999999996</c:v>
                </c:pt>
                <c:pt idx="5397">
                  <c:v>0.89759999999999995</c:v>
                </c:pt>
                <c:pt idx="5398">
                  <c:v>0.89780000000000004</c:v>
                </c:pt>
                <c:pt idx="5399">
                  <c:v>0.89790000000000003</c:v>
                </c:pt>
                <c:pt idx="5400">
                  <c:v>0.89800000000000002</c:v>
                </c:pt>
                <c:pt idx="5401">
                  <c:v>0.89810000000000001</c:v>
                </c:pt>
                <c:pt idx="5402">
                  <c:v>0.89829999999999999</c:v>
                </c:pt>
                <c:pt idx="5403">
                  <c:v>0.89839999999999998</c:v>
                </c:pt>
                <c:pt idx="5404">
                  <c:v>0.89849999999999997</c:v>
                </c:pt>
                <c:pt idx="5405">
                  <c:v>0.89870000000000005</c:v>
                </c:pt>
                <c:pt idx="5406">
                  <c:v>0.89880000000000004</c:v>
                </c:pt>
                <c:pt idx="5407">
                  <c:v>0.89900000000000002</c:v>
                </c:pt>
                <c:pt idx="5408">
                  <c:v>0.8992</c:v>
                </c:pt>
                <c:pt idx="5409">
                  <c:v>0.89939999999999998</c:v>
                </c:pt>
                <c:pt idx="5410">
                  <c:v>0.89959999999999996</c:v>
                </c:pt>
                <c:pt idx="5411">
                  <c:v>0.89980000000000004</c:v>
                </c:pt>
                <c:pt idx="5412">
                  <c:v>0.9</c:v>
                </c:pt>
                <c:pt idx="5413">
                  <c:v>0.9002</c:v>
                </c:pt>
                <c:pt idx="5414">
                  <c:v>0.90039999999999998</c:v>
                </c:pt>
                <c:pt idx="5415">
                  <c:v>0.90069999999999995</c:v>
                </c:pt>
                <c:pt idx="5416">
                  <c:v>0.90090000000000003</c:v>
                </c:pt>
                <c:pt idx="5417">
                  <c:v>0.90110000000000001</c:v>
                </c:pt>
                <c:pt idx="5418">
                  <c:v>0.90129999999999999</c:v>
                </c:pt>
                <c:pt idx="5419">
                  <c:v>0.90139999999999998</c:v>
                </c:pt>
                <c:pt idx="5420">
                  <c:v>0.90149999999999997</c:v>
                </c:pt>
                <c:pt idx="5421">
                  <c:v>0.90169999999999995</c:v>
                </c:pt>
                <c:pt idx="5422">
                  <c:v>0.90180000000000005</c:v>
                </c:pt>
                <c:pt idx="5423">
                  <c:v>0.90190000000000003</c:v>
                </c:pt>
                <c:pt idx="5424">
                  <c:v>0.90210000000000001</c:v>
                </c:pt>
                <c:pt idx="5425">
                  <c:v>0.9022</c:v>
                </c:pt>
                <c:pt idx="5426">
                  <c:v>0.90239999999999998</c:v>
                </c:pt>
                <c:pt idx="5427">
                  <c:v>0.90259999999999996</c:v>
                </c:pt>
                <c:pt idx="5428">
                  <c:v>0.90269999999999995</c:v>
                </c:pt>
                <c:pt idx="5429">
                  <c:v>0.90290000000000004</c:v>
                </c:pt>
                <c:pt idx="5430">
                  <c:v>0.90300000000000002</c:v>
                </c:pt>
                <c:pt idx="5431">
                  <c:v>0.9032</c:v>
                </c:pt>
                <c:pt idx="5432">
                  <c:v>0.90329999999999999</c:v>
                </c:pt>
                <c:pt idx="5433">
                  <c:v>0.90349999999999997</c:v>
                </c:pt>
                <c:pt idx="5434">
                  <c:v>0.90369999999999995</c:v>
                </c:pt>
                <c:pt idx="5435">
                  <c:v>0.90380000000000005</c:v>
                </c:pt>
                <c:pt idx="5436">
                  <c:v>0.90400000000000003</c:v>
                </c:pt>
                <c:pt idx="5437">
                  <c:v>0.9042</c:v>
                </c:pt>
                <c:pt idx="5438">
                  <c:v>0.90429999999999999</c:v>
                </c:pt>
                <c:pt idx="5439">
                  <c:v>0.90449999999999997</c:v>
                </c:pt>
                <c:pt idx="5440">
                  <c:v>0.90469999999999995</c:v>
                </c:pt>
                <c:pt idx="5441">
                  <c:v>0.90490000000000004</c:v>
                </c:pt>
                <c:pt idx="5442">
                  <c:v>0.90500000000000003</c:v>
                </c:pt>
                <c:pt idx="5443">
                  <c:v>0.9052</c:v>
                </c:pt>
                <c:pt idx="5444">
                  <c:v>0.90529999999999999</c:v>
                </c:pt>
                <c:pt idx="5445">
                  <c:v>0.90549999999999997</c:v>
                </c:pt>
                <c:pt idx="5446">
                  <c:v>0.90559999999999996</c:v>
                </c:pt>
                <c:pt idx="5447">
                  <c:v>0.90580000000000005</c:v>
                </c:pt>
                <c:pt idx="5448">
                  <c:v>0.90600000000000003</c:v>
                </c:pt>
                <c:pt idx="5449">
                  <c:v>0.90610000000000002</c:v>
                </c:pt>
                <c:pt idx="5450">
                  <c:v>0.90629999999999999</c:v>
                </c:pt>
                <c:pt idx="5451">
                  <c:v>0.90649999999999997</c:v>
                </c:pt>
                <c:pt idx="5452">
                  <c:v>0.90659999999999996</c:v>
                </c:pt>
                <c:pt idx="5453">
                  <c:v>0.90680000000000005</c:v>
                </c:pt>
                <c:pt idx="5454">
                  <c:v>0.90700000000000003</c:v>
                </c:pt>
                <c:pt idx="5455">
                  <c:v>0.90720000000000001</c:v>
                </c:pt>
                <c:pt idx="5456">
                  <c:v>0.90739999999999998</c:v>
                </c:pt>
                <c:pt idx="5457">
                  <c:v>0.90759999999999996</c:v>
                </c:pt>
                <c:pt idx="5458">
                  <c:v>0.90780000000000005</c:v>
                </c:pt>
                <c:pt idx="5459">
                  <c:v>0.90810000000000002</c:v>
                </c:pt>
                <c:pt idx="5460">
                  <c:v>0.9083</c:v>
                </c:pt>
                <c:pt idx="5461">
                  <c:v>0.90849999999999997</c:v>
                </c:pt>
                <c:pt idx="5462">
                  <c:v>0.90869999999999995</c:v>
                </c:pt>
                <c:pt idx="5463">
                  <c:v>0.90880000000000005</c:v>
                </c:pt>
                <c:pt idx="5464">
                  <c:v>0.90890000000000004</c:v>
                </c:pt>
                <c:pt idx="5465">
                  <c:v>0.90910000000000002</c:v>
                </c:pt>
                <c:pt idx="5466">
                  <c:v>0.90920000000000001</c:v>
                </c:pt>
                <c:pt idx="5467">
                  <c:v>0.9093</c:v>
                </c:pt>
                <c:pt idx="5468">
                  <c:v>0.90939999999999999</c:v>
                </c:pt>
                <c:pt idx="5469">
                  <c:v>0.90949999999999998</c:v>
                </c:pt>
                <c:pt idx="5470">
                  <c:v>0.90959999999999996</c:v>
                </c:pt>
                <c:pt idx="5471">
                  <c:v>0.90980000000000005</c:v>
                </c:pt>
                <c:pt idx="5472">
                  <c:v>0.90990000000000004</c:v>
                </c:pt>
                <c:pt idx="5473">
                  <c:v>0.91</c:v>
                </c:pt>
                <c:pt idx="5474">
                  <c:v>0.91020000000000001</c:v>
                </c:pt>
                <c:pt idx="5475">
                  <c:v>0.9103</c:v>
                </c:pt>
                <c:pt idx="5476">
                  <c:v>0.91049999999999998</c:v>
                </c:pt>
                <c:pt idx="5477">
                  <c:v>0.91069999999999995</c:v>
                </c:pt>
                <c:pt idx="5478">
                  <c:v>0.91090000000000004</c:v>
                </c:pt>
                <c:pt idx="5479">
                  <c:v>0.91110000000000002</c:v>
                </c:pt>
                <c:pt idx="5480">
                  <c:v>0.9113</c:v>
                </c:pt>
                <c:pt idx="5481">
                  <c:v>0.91149999999999998</c:v>
                </c:pt>
                <c:pt idx="5482">
                  <c:v>0.91180000000000005</c:v>
                </c:pt>
                <c:pt idx="5483">
                  <c:v>0.91200000000000003</c:v>
                </c:pt>
                <c:pt idx="5484">
                  <c:v>0.91220000000000001</c:v>
                </c:pt>
                <c:pt idx="5485">
                  <c:v>0.91249999999999998</c:v>
                </c:pt>
                <c:pt idx="5486">
                  <c:v>0.91269999999999996</c:v>
                </c:pt>
                <c:pt idx="5487">
                  <c:v>0.91279999999999994</c:v>
                </c:pt>
                <c:pt idx="5488">
                  <c:v>0.91290000000000004</c:v>
                </c:pt>
                <c:pt idx="5489">
                  <c:v>0.91310000000000002</c:v>
                </c:pt>
                <c:pt idx="5490">
                  <c:v>0.91320000000000001</c:v>
                </c:pt>
                <c:pt idx="5491">
                  <c:v>0.9133</c:v>
                </c:pt>
                <c:pt idx="5492">
                  <c:v>0.91339999999999999</c:v>
                </c:pt>
                <c:pt idx="5493">
                  <c:v>0.91359999999999997</c:v>
                </c:pt>
                <c:pt idx="5494">
                  <c:v>0.91369999999999996</c:v>
                </c:pt>
                <c:pt idx="5495">
                  <c:v>0.91390000000000005</c:v>
                </c:pt>
                <c:pt idx="5496">
                  <c:v>0.91400000000000003</c:v>
                </c:pt>
                <c:pt idx="5497">
                  <c:v>0.91420000000000001</c:v>
                </c:pt>
                <c:pt idx="5498">
                  <c:v>0.9143</c:v>
                </c:pt>
                <c:pt idx="5499">
                  <c:v>0.91449999999999998</c:v>
                </c:pt>
                <c:pt idx="5500">
                  <c:v>0.91459999999999997</c:v>
                </c:pt>
                <c:pt idx="5501">
                  <c:v>0.91479999999999995</c:v>
                </c:pt>
                <c:pt idx="5502">
                  <c:v>0.91500000000000004</c:v>
                </c:pt>
                <c:pt idx="5503">
                  <c:v>0.91510000000000002</c:v>
                </c:pt>
                <c:pt idx="5504">
                  <c:v>0.9153</c:v>
                </c:pt>
                <c:pt idx="5505">
                  <c:v>0.91549999999999998</c:v>
                </c:pt>
                <c:pt idx="5506">
                  <c:v>0.91569999999999996</c:v>
                </c:pt>
                <c:pt idx="5507">
                  <c:v>0.91579999999999995</c:v>
                </c:pt>
                <c:pt idx="5508">
                  <c:v>0.91600000000000004</c:v>
                </c:pt>
                <c:pt idx="5509">
                  <c:v>0.91620000000000001</c:v>
                </c:pt>
                <c:pt idx="5510">
                  <c:v>0.9163</c:v>
                </c:pt>
                <c:pt idx="5511">
                  <c:v>0.91649999999999998</c:v>
                </c:pt>
                <c:pt idx="5512">
                  <c:v>0.91669999999999996</c:v>
                </c:pt>
                <c:pt idx="5513">
                  <c:v>0.91679999999999995</c:v>
                </c:pt>
                <c:pt idx="5514">
                  <c:v>0.91700000000000004</c:v>
                </c:pt>
                <c:pt idx="5515">
                  <c:v>0.91710000000000003</c:v>
                </c:pt>
                <c:pt idx="5516">
                  <c:v>0.9173</c:v>
                </c:pt>
                <c:pt idx="5517">
                  <c:v>0.91749999999999998</c:v>
                </c:pt>
                <c:pt idx="5518">
                  <c:v>0.91759999999999997</c:v>
                </c:pt>
                <c:pt idx="5519">
                  <c:v>0.91779999999999995</c:v>
                </c:pt>
                <c:pt idx="5520">
                  <c:v>0.91800000000000004</c:v>
                </c:pt>
                <c:pt idx="5521">
                  <c:v>0.91820000000000002</c:v>
                </c:pt>
                <c:pt idx="5522">
                  <c:v>0.91830000000000001</c:v>
                </c:pt>
                <c:pt idx="5523">
                  <c:v>0.91849999999999998</c:v>
                </c:pt>
                <c:pt idx="5524">
                  <c:v>0.91869999999999996</c:v>
                </c:pt>
                <c:pt idx="5525">
                  <c:v>0.91890000000000005</c:v>
                </c:pt>
                <c:pt idx="5526">
                  <c:v>0.91920000000000002</c:v>
                </c:pt>
                <c:pt idx="5527">
                  <c:v>0.9194</c:v>
                </c:pt>
                <c:pt idx="5528">
                  <c:v>0.91969999999999996</c:v>
                </c:pt>
                <c:pt idx="5529">
                  <c:v>0.91990000000000005</c:v>
                </c:pt>
                <c:pt idx="5530">
                  <c:v>0.92010000000000003</c:v>
                </c:pt>
                <c:pt idx="5531">
                  <c:v>0.92020000000000002</c:v>
                </c:pt>
                <c:pt idx="5532">
                  <c:v>0.92030000000000001</c:v>
                </c:pt>
                <c:pt idx="5533">
                  <c:v>0.9204</c:v>
                </c:pt>
                <c:pt idx="5534">
                  <c:v>0.92049999999999998</c:v>
                </c:pt>
                <c:pt idx="5535">
                  <c:v>0.92059999999999997</c:v>
                </c:pt>
                <c:pt idx="5536">
                  <c:v>0.92069999999999996</c:v>
                </c:pt>
                <c:pt idx="5537">
                  <c:v>0.92090000000000005</c:v>
                </c:pt>
                <c:pt idx="5538">
                  <c:v>0.92100000000000004</c:v>
                </c:pt>
                <c:pt idx="5539">
                  <c:v>0.92110000000000003</c:v>
                </c:pt>
                <c:pt idx="5540">
                  <c:v>0.92130000000000001</c:v>
                </c:pt>
                <c:pt idx="5541">
                  <c:v>0.9214</c:v>
                </c:pt>
                <c:pt idx="5542">
                  <c:v>0.92149999999999999</c:v>
                </c:pt>
                <c:pt idx="5543">
                  <c:v>0.92169999999999996</c:v>
                </c:pt>
                <c:pt idx="5544">
                  <c:v>0.92179999999999995</c:v>
                </c:pt>
                <c:pt idx="5545">
                  <c:v>0.92200000000000004</c:v>
                </c:pt>
                <c:pt idx="5546">
                  <c:v>0.92220000000000002</c:v>
                </c:pt>
                <c:pt idx="5547">
                  <c:v>0.9224</c:v>
                </c:pt>
                <c:pt idx="5548">
                  <c:v>0.92259999999999998</c:v>
                </c:pt>
                <c:pt idx="5549">
                  <c:v>0.92279999999999995</c:v>
                </c:pt>
                <c:pt idx="5550">
                  <c:v>0.92300000000000004</c:v>
                </c:pt>
                <c:pt idx="5551">
                  <c:v>0.92330000000000001</c:v>
                </c:pt>
                <c:pt idx="5552">
                  <c:v>0.92349999999999999</c:v>
                </c:pt>
                <c:pt idx="5553">
                  <c:v>0.92369999999999997</c:v>
                </c:pt>
                <c:pt idx="5554">
                  <c:v>0.92390000000000005</c:v>
                </c:pt>
                <c:pt idx="5555">
                  <c:v>0.92410000000000003</c:v>
                </c:pt>
                <c:pt idx="5556">
                  <c:v>0.92430000000000001</c:v>
                </c:pt>
                <c:pt idx="5557">
                  <c:v>0.9244</c:v>
                </c:pt>
                <c:pt idx="5558">
                  <c:v>0.92449999999999999</c:v>
                </c:pt>
                <c:pt idx="5559">
                  <c:v>0.92469999999999997</c:v>
                </c:pt>
                <c:pt idx="5560">
                  <c:v>0.92479999999999996</c:v>
                </c:pt>
                <c:pt idx="5561">
                  <c:v>0.92490000000000006</c:v>
                </c:pt>
                <c:pt idx="5562">
                  <c:v>0.92510000000000003</c:v>
                </c:pt>
                <c:pt idx="5563">
                  <c:v>0.92520000000000002</c:v>
                </c:pt>
                <c:pt idx="5564">
                  <c:v>0.9254</c:v>
                </c:pt>
                <c:pt idx="5565">
                  <c:v>0.92549999999999999</c:v>
                </c:pt>
                <c:pt idx="5566">
                  <c:v>0.92569999999999997</c:v>
                </c:pt>
                <c:pt idx="5567">
                  <c:v>0.92589999999999995</c:v>
                </c:pt>
                <c:pt idx="5568">
                  <c:v>0.92600000000000005</c:v>
                </c:pt>
                <c:pt idx="5569">
                  <c:v>0.92620000000000002</c:v>
                </c:pt>
                <c:pt idx="5570">
                  <c:v>0.92630000000000001</c:v>
                </c:pt>
                <c:pt idx="5571">
                  <c:v>0.92649999999999999</c:v>
                </c:pt>
                <c:pt idx="5572">
                  <c:v>0.92669999999999997</c:v>
                </c:pt>
                <c:pt idx="5573">
                  <c:v>0.92679999999999996</c:v>
                </c:pt>
                <c:pt idx="5574">
                  <c:v>0.92700000000000005</c:v>
                </c:pt>
                <c:pt idx="5575">
                  <c:v>0.92720000000000002</c:v>
                </c:pt>
                <c:pt idx="5576">
                  <c:v>0.92730000000000001</c:v>
                </c:pt>
                <c:pt idx="5577">
                  <c:v>0.92749999999999999</c:v>
                </c:pt>
                <c:pt idx="5578">
                  <c:v>0.92769999999999997</c:v>
                </c:pt>
                <c:pt idx="5579">
                  <c:v>0.92789999999999995</c:v>
                </c:pt>
                <c:pt idx="5580">
                  <c:v>0.92800000000000005</c:v>
                </c:pt>
                <c:pt idx="5581">
                  <c:v>0.92820000000000003</c:v>
                </c:pt>
                <c:pt idx="5582">
                  <c:v>0.92830000000000001</c:v>
                </c:pt>
                <c:pt idx="5583">
                  <c:v>0.92849999999999999</c:v>
                </c:pt>
                <c:pt idx="5584">
                  <c:v>0.92859999999999998</c:v>
                </c:pt>
                <c:pt idx="5585">
                  <c:v>0.92879999999999996</c:v>
                </c:pt>
                <c:pt idx="5586">
                  <c:v>0.92900000000000005</c:v>
                </c:pt>
                <c:pt idx="5587">
                  <c:v>0.92910000000000004</c:v>
                </c:pt>
                <c:pt idx="5588">
                  <c:v>0.92930000000000001</c:v>
                </c:pt>
                <c:pt idx="5589">
                  <c:v>0.92949999999999999</c:v>
                </c:pt>
                <c:pt idx="5590">
                  <c:v>0.92969999999999997</c:v>
                </c:pt>
                <c:pt idx="5591">
                  <c:v>0.92979999999999996</c:v>
                </c:pt>
                <c:pt idx="5592">
                  <c:v>0.93</c:v>
                </c:pt>
                <c:pt idx="5593">
                  <c:v>0.93020000000000003</c:v>
                </c:pt>
                <c:pt idx="5594">
                  <c:v>0.9304</c:v>
                </c:pt>
                <c:pt idx="5595">
                  <c:v>0.93069999999999997</c:v>
                </c:pt>
                <c:pt idx="5596">
                  <c:v>0.93089999999999995</c:v>
                </c:pt>
                <c:pt idx="5597">
                  <c:v>0.93120000000000003</c:v>
                </c:pt>
                <c:pt idx="5598">
                  <c:v>0.93140000000000001</c:v>
                </c:pt>
                <c:pt idx="5599">
                  <c:v>0.93159999999999998</c:v>
                </c:pt>
                <c:pt idx="5600">
                  <c:v>0.93169999999999997</c:v>
                </c:pt>
                <c:pt idx="5601">
                  <c:v>0.93179999999999996</c:v>
                </c:pt>
                <c:pt idx="5602">
                  <c:v>0.93189999999999995</c:v>
                </c:pt>
                <c:pt idx="5603">
                  <c:v>0.93200000000000005</c:v>
                </c:pt>
                <c:pt idx="5604">
                  <c:v>0.93210000000000004</c:v>
                </c:pt>
                <c:pt idx="5605">
                  <c:v>0.93220000000000003</c:v>
                </c:pt>
                <c:pt idx="5606">
                  <c:v>0.93240000000000001</c:v>
                </c:pt>
                <c:pt idx="5607">
                  <c:v>0.9325</c:v>
                </c:pt>
                <c:pt idx="5608">
                  <c:v>0.93259999999999998</c:v>
                </c:pt>
                <c:pt idx="5609">
                  <c:v>0.93269999999999997</c:v>
                </c:pt>
                <c:pt idx="5610">
                  <c:v>0.93289999999999995</c:v>
                </c:pt>
                <c:pt idx="5611">
                  <c:v>0.93300000000000005</c:v>
                </c:pt>
                <c:pt idx="5612">
                  <c:v>0.93310000000000004</c:v>
                </c:pt>
              </c:numCache>
            </c:numRef>
          </c:xVal>
          <c:yVal>
            <c:numRef>
              <c:f>'BMI-CMB CURED BY STEPS _combine'!$B$1:$B$10042</c:f>
              <c:numCache>
                <c:formatCode>General</c:formatCode>
                <c:ptCount val="10042"/>
                <c:pt idx="0">
                  <c:v>0.2114</c:v>
                </c:pt>
                <c:pt idx="1">
                  <c:v>0.21129999999999999</c:v>
                </c:pt>
                <c:pt idx="2">
                  <c:v>0.21110000000000001</c:v>
                </c:pt>
                <c:pt idx="3">
                  <c:v>0.21110000000000001</c:v>
                </c:pt>
                <c:pt idx="4">
                  <c:v>0.21129999999999999</c:v>
                </c:pt>
                <c:pt idx="5">
                  <c:v>0.2117</c:v>
                </c:pt>
                <c:pt idx="6">
                  <c:v>0.21190000000000001</c:v>
                </c:pt>
                <c:pt idx="7">
                  <c:v>0.21190000000000001</c:v>
                </c:pt>
                <c:pt idx="8">
                  <c:v>0.21190000000000001</c:v>
                </c:pt>
                <c:pt idx="9">
                  <c:v>0.21199999999999999</c:v>
                </c:pt>
                <c:pt idx="10">
                  <c:v>0.21240000000000001</c:v>
                </c:pt>
                <c:pt idx="11">
                  <c:v>0.21310000000000001</c:v>
                </c:pt>
                <c:pt idx="12">
                  <c:v>0.21410000000000001</c:v>
                </c:pt>
                <c:pt idx="13">
                  <c:v>0.21540000000000001</c:v>
                </c:pt>
                <c:pt idx="14">
                  <c:v>0.21679999999999999</c:v>
                </c:pt>
                <c:pt idx="15">
                  <c:v>0.21829999999999999</c:v>
                </c:pt>
                <c:pt idx="16">
                  <c:v>0.2198</c:v>
                </c:pt>
                <c:pt idx="17">
                  <c:v>0.2213</c:v>
                </c:pt>
                <c:pt idx="18">
                  <c:v>0.2228</c:v>
                </c:pt>
                <c:pt idx="19">
                  <c:v>0.22409999999999999</c:v>
                </c:pt>
                <c:pt idx="20">
                  <c:v>0.22500000000000001</c:v>
                </c:pt>
                <c:pt idx="21">
                  <c:v>0.2258</c:v>
                </c:pt>
                <c:pt idx="22">
                  <c:v>0.2266</c:v>
                </c:pt>
                <c:pt idx="23">
                  <c:v>0.22770000000000001</c:v>
                </c:pt>
                <c:pt idx="24">
                  <c:v>0.2288</c:v>
                </c:pt>
                <c:pt idx="25">
                  <c:v>0.23</c:v>
                </c:pt>
                <c:pt idx="26">
                  <c:v>0.23119999999999999</c:v>
                </c:pt>
                <c:pt idx="27">
                  <c:v>0.23219999999999999</c:v>
                </c:pt>
                <c:pt idx="28">
                  <c:v>0.23319999999999999</c:v>
                </c:pt>
                <c:pt idx="29">
                  <c:v>0.23449999999999999</c:v>
                </c:pt>
                <c:pt idx="30">
                  <c:v>0.2359</c:v>
                </c:pt>
                <c:pt idx="31">
                  <c:v>0.23760000000000001</c:v>
                </c:pt>
                <c:pt idx="32">
                  <c:v>0.23930000000000001</c:v>
                </c:pt>
                <c:pt idx="33">
                  <c:v>0.24079999999999999</c:v>
                </c:pt>
                <c:pt idx="34">
                  <c:v>0.24210000000000001</c:v>
                </c:pt>
                <c:pt idx="35">
                  <c:v>0.24340000000000001</c:v>
                </c:pt>
                <c:pt idx="36">
                  <c:v>0.24479999999999999</c:v>
                </c:pt>
                <c:pt idx="37">
                  <c:v>0.24590000000000001</c:v>
                </c:pt>
                <c:pt idx="38">
                  <c:v>0.24690000000000001</c:v>
                </c:pt>
                <c:pt idx="39">
                  <c:v>0.2477</c:v>
                </c:pt>
                <c:pt idx="40">
                  <c:v>0.24840000000000001</c:v>
                </c:pt>
                <c:pt idx="41">
                  <c:v>0.24909999999999999</c:v>
                </c:pt>
                <c:pt idx="42">
                  <c:v>0.25</c:v>
                </c:pt>
                <c:pt idx="43">
                  <c:v>0.251</c:v>
                </c:pt>
                <c:pt idx="44">
                  <c:v>0.25190000000000001</c:v>
                </c:pt>
                <c:pt idx="45">
                  <c:v>0.25290000000000001</c:v>
                </c:pt>
                <c:pt idx="46">
                  <c:v>0.254</c:v>
                </c:pt>
                <c:pt idx="47">
                  <c:v>0.25490000000000002</c:v>
                </c:pt>
                <c:pt idx="48">
                  <c:v>0.25590000000000002</c:v>
                </c:pt>
                <c:pt idx="49">
                  <c:v>0.25669999999999998</c:v>
                </c:pt>
                <c:pt idx="50">
                  <c:v>0.25769999999999998</c:v>
                </c:pt>
                <c:pt idx="51">
                  <c:v>0.25869999999999999</c:v>
                </c:pt>
                <c:pt idx="52">
                  <c:v>0.25969999999999999</c:v>
                </c:pt>
                <c:pt idx="53">
                  <c:v>0.26090000000000002</c:v>
                </c:pt>
                <c:pt idx="54">
                  <c:v>0.2621</c:v>
                </c:pt>
                <c:pt idx="55">
                  <c:v>0.26319999999999999</c:v>
                </c:pt>
                <c:pt idx="56">
                  <c:v>0.26429999999999998</c:v>
                </c:pt>
                <c:pt idx="57">
                  <c:v>0.26550000000000001</c:v>
                </c:pt>
                <c:pt idx="58">
                  <c:v>0.2666</c:v>
                </c:pt>
                <c:pt idx="59">
                  <c:v>0.26750000000000002</c:v>
                </c:pt>
                <c:pt idx="60">
                  <c:v>0.26850000000000002</c:v>
                </c:pt>
                <c:pt idx="61">
                  <c:v>0.26950000000000002</c:v>
                </c:pt>
                <c:pt idx="62">
                  <c:v>0.27039999999999997</c:v>
                </c:pt>
                <c:pt idx="63">
                  <c:v>0.27129999999999999</c:v>
                </c:pt>
                <c:pt idx="64">
                  <c:v>0.2722</c:v>
                </c:pt>
                <c:pt idx="65">
                  <c:v>0.27310000000000001</c:v>
                </c:pt>
                <c:pt idx="66">
                  <c:v>0.27410000000000001</c:v>
                </c:pt>
                <c:pt idx="67">
                  <c:v>0.2752</c:v>
                </c:pt>
                <c:pt idx="68">
                  <c:v>0.27639999999999998</c:v>
                </c:pt>
                <c:pt idx="69">
                  <c:v>0.27760000000000001</c:v>
                </c:pt>
                <c:pt idx="70">
                  <c:v>0.2787</c:v>
                </c:pt>
                <c:pt idx="71">
                  <c:v>0.2797</c:v>
                </c:pt>
                <c:pt idx="72">
                  <c:v>0.28100000000000003</c:v>
                </c:pt>
                <c:pt idx="73">
                  <c:v>0.28220000000000001</c:v>
                </c:pt>
                <c:pt idx="74">
                  <c:v>0.28360000000000002</c:v>
                </c:pt>
                <c:pt idx="75">
                  <c:v>0.28510000000000002</c:v>
                </c:pt>
                <c:pt idx="76">
                  <c:v>0.28639999999999999</c:v>
                </c:pt>
                <c:pt idx="77">
                  <c:v>0.28799999999999998</c:v>
                </c:pt>
                <c:pt idx="78">
                  <c:v>0.28949999999999998</c:v>
                </c:pt>
                <c:pt idx="79">
                  <c:v>0.2908</c:v>
                </c:pt>
                <c:pt idx="80">
                  <c:v>0.29189999999999999</c:v>
                </c:pt>
                <c:pt idx="81">
                  <c:v>0.29270000000000002</c:v>
                </c:pt>
                <c:pt idx="82">
                  <c:v>0.29330000000000001</c:v>
                </c:pt>
                <c:pt idx="83">
                  <c:v>0.29389999999999999</c:v>
                </c:pt>
                <c:pt idx="84">
                  <c:v>0.29459999999999997</c:v>
                </c:pt>
                <c:pt idx="85">
                  <c:v>0.29530000000000001</c:v>
                </c:pt>
                <c:pt idx="86">
                  <c:v>0.29599999999999999</c:v>
                </c:pt>
                <c:pt idx="87">
                  <c:v>0.29680000000000001</c:v>
                </c:pt>
                <c:pt idx="88">
                  <c:v>0.29759999999999998</c:v>
                </c:pt>
                <c:pt idx="89">
                  <c:v>0.29830000000000001</c:v>
                </c:pt>
                <c:pt idx="90">
                  <c:v>0.29909999999999998</c:v>
                </c:pt>
                <c:pt idx="91">
                  <c:v>0.3</c:v>
                </c:pt>
                <c:pt idx="92">
                  <c:v>0.30099999999999999</c:v>
                </c:pt>
                <c:pt idx="93">
                  <c:v>0.3019</c:v>
                </c:pt>
                <c:pt idx="94">
                  <c:v>0.30280000000000001</c:v>
                </c:pt>
                <c:pt idx="95">
                  <c:v>0.3039</c:v>
                </c:pt>
                <c:pt idx="96">
                  <c:v>0.30509999999999998</c:v>
                </c:pt>
                <c:pt idx="97">
                  <c:v>0.30630000000000002</c:v>
                </c:pt>
                <c:pt idx="98">
                  <c:v>0.30759999999999998</c:v>
                </c:pt>
                <c:pt idx="99">
                  <c:v>0.309</c:v>
                </c:pt>
                <c:pt idx="100">
                  <c:v>0.31040000000000001</c:v>
                </c:pt>
                <c:pt idx="101">
                  <c:v>0.312</c:v>
                </c:pt>
                <c:pt idx="102">
                  <c:v>0.31340000000000001</c:v>
                </c:pt>
                <c:pt idx="103">
                  <c:v>0.31490000000000001</c:v>
                </c:pt>
                <c:pt idx="104">
                  <c:v>0.31640000000000001</c:v>
                </c:pt>
                <c:pt idx="105">
                  <c:v>0.31759999999999999</c:v>
                </c:pt>
                <c:pt idx="106">
                  <c:v>0.31859999999999999</c:v>
                </c:pt>
                <c:pt idx="107">
                  <c:v>0.31940000000000002</c:v>
                </c:pt>
                <c:pt idx="108">
                  <c:v>0.32</c:v>
                </c:pt>
                <c:pt idx="109">
                  <c:v>0.32079999999999997</c:v>
                </c:pt>
                <c:pt idx="110">
                  <c:v>0.32150000000000001</c:v>
                </c:pt>
                <c:pt idx="111">
                  <c:v>0.32229999999999998</c:v>
                </c:pt>
                <c:pt idx="112">
                  <c:v>0.32319999999999999</c:v>
                </c:pt>
                <c:pt idx="113">
                  <c:v>0.32429999999999998</c:v>
                </c:pt>
                <c:pt idx="114">
                  <c:v>0.32519999999999999</c:v>
                </c:pt>
                <c:pt idx="115">
                  <c:v>0.32619999999999999</c:v>
                </c:pt>
                <c:pt idx="116">
                  <c:v>0.32729999999999998</c:v>
                </c:pt>
                <c:pt idx="117">
                  <c:v>0.32829999999999998</c:v>
                </c:pt>
                <c:pt idx="118">
                  <c:v>0.32929999999999998</c:v>
                </c:pt>
                <c:pt idx="119">
                  <c:v>0.33029999999999998</c:v>
                </c:pt>
                <c:pt idx="120">
                  <c:v>0.33129999999999998</c:v>
                </c:pt>
                <c:pt idx="121">
                  <c:v>0.33239999999999997</c:v>
                </c:pt>
                <c:pt idx="122">
                  <c:v>0.3337</c:v>
                </c:pt>
                <c:pt idx="123">
                  <c:v>0.3347</c:v>
                </c:pt>
                <c:pt idx="124">
                  <c:v>0.33579999999999999</c:v>
                </c:pt>
                <c:pt idx="125">
                  <c:v>0.33700000000000002</c:v>
                </c:pt>
                <c:pt idx="126">
                  <c:v>0.33800000000000002</c:v>
                </c:pt>
                <c:pt idx="127">
                  <c:v>0.33910000000000001</c:v>
                </c:pt>
                <c:pt idx="128">
                  <c:v>0.3402</c:v>
                </c:pt>
                <c:pt idx="129">
                  <c:v>0.3412</c:v>
                </c:pt>
                <c:pt idx="130">
                  <c:v>0.3422</c:v>
                </c:pt>
                <c:pt idx="131">
                  <c:v>0.34320000000000001</c:v>
                </c:pt>
                <c:pt idx="132">
                  <c:v>0.34410000000000002</c:v>
                </c:pt>
                <c:pt idx="133">
                  <c:v>0.34510000000000002</c:v>
                </c:pt>
                <c:pt idx="134">
                  <c:v>0.34610000000000002</c:v>
                </c:pt>
                <c:pt idx="135">
                  <c:v>0.34720000000000001</c:v>
                </c:pt>
                <c:pt idx="136">
                  <c:v>0.34820000000000001</c:v>
                </c:pt>
                <c:pt idx="137">
                  <c:v>0.34920000000000001</c:v>
                </c:pt>
                <c:pt idx="138">
                  <c:v>0.3503</c:v>
                </c:pt>
                <c:pt idx="139">
                  <c:v>0.35149999999999998</c:v>
                </c:pt>
                <c:pt idx="140">
                  <c:v>0.35270000000000001</c:v>
                </c:pt>
                <c:pt idx="141">
                  <c:v>0.3538</c:v>
                </c:pt>
                <c:pt idx="142">
                  <c:v>0.35499999999999998</c:v>
                </c:pt>
                <c:pt idx="143">
                  <c:v>0.35639999999999999</c:v>
                </c:pt>
                <c:pt idx="144">
                  <c:v>0.35799999999999998</c:v>
                </c:pt>
                <c:pt idx="145">
                  <c:v>0.35949999999999999</c:v>
                </c:pt>
                <c:pt idx="146">
                  <c:v>0.36120000000000002</c:v>
                </c:pt>
                <c:pt idx="147">
                  <c:v>0.36280000000000001</c:v>
                </c:pt>
                <c:pt idx="148">
                  <c:v>0.36409999999999998</c:v>
                </c:pt>
                <c:pt idx="149">
                  <c:v>0.36509999999999998</c:v>
                </c:pt>
                <c:pt idx="150">
                  <c:v>0.36599999999999999</c:v>
                </c:pt>
                <c:pt idx="151">
                  <c:v>0.36670000000000003</c:v>
                </c:pt>
                <c:pt idx="152">
                  <c:v>0.36730000000000002</c:v>
                </c:pt>
                <c:pt idx="153">
                  <c:v>0.36809999999999998</c:v>
                </c:pt>
                <c:pt idx="154">
                  <c:v>0.36880000000000002</c:v>
                </c:pt>
                <c:pt idx="155">
                  <c:v>0.36959999999999998</c:v>
                </c:pt>
                <c:pt idx="156">
                  <c:v>0.37019999999999997</c:v>
                </c:pt>
                <c:pt idx="157">
                  <c:v>0.37109999999999999</c:v>
                </c:pt>
                <c:pt idx="158">
                  <c:v>0.372</c:v>
                </c:pt>
                <c:pt idx="159">
                  <c:v>0.37290000000000001</c:v>
                </c:pt>
                <c:pt idx="160">
                  <c:v>0.37369999999999998</c:v>
                </c:pt>
                <c:pt idx="161">
                  <c:v>0.37459999999999999</c:v>
                </c:pt>
                <c:pt idx="162">
                  <c:v>0.37559999999999999</c:v>
                </c:pt>
                <c:pt idx="163">
                  <c:v>0.37669999999999998</c:v>
                </c:pt>
                <c:pt idx="164">
                  <c:v>0.37780000000000002</c:v>
                </c:pt>
                <c:pt idx="165">
                  <c:v>0.379</c:v>
                </c:pt>
                <c:pt idx="166">
                  <c:v>0.38040000000000002</c:v>
                </c:pt>
                <c:pt idx="167">
                  <c:v>0.38169999999999998</c:v>
                </c:pt>
                <c:pt idx="168">
                  <c:v>0.38319999999999999</c:v>
                </c:pt>
                <c:pt idx="169">
                  <c:v>0.38469999999999999</c:v>
                </c:pt>
                <c:pt idx="170">
                  <c:v>0.38619999999999999</c:v>
                </c:pt>
                <c:pt idx="171">
                  <c:v>0.38800000000000001</c:v>
                </c:pt>
                <c:pt idx="172">
                  <c:v>0.38950000000000001</c:v>
                </c:pt>
                <c:pt idx="173">
                  <c:v>0.39090000000000003</c:v>
                </c:pt>
                <c:pt idx="174">
                  <c:v>0.39229999999999998</c:v>
                </c:pt>
                <c:pt idx="175">
                  <c:v>0.39350000000000002</c:v>
                </c:pt>
                <c:pt idx="176">
                  <c:v>0.39439999999999997</c:v>
                </c:pt>
                <c:pt idx="177">
                  <c:v>0.39510000000000001</c:v>
                </c:pt>
                <c:pt idx="178">
                  <c:v>0.39579999999999999</c:v>
                </c:pt>
                <c:pt idx="179">
                  <c:v>0.39650000000000002</c:v>
                </c:pt>
                <c:pt idx="180">
                  <c:v>0.39750000000000002</c:v>
                </c:pt>
                <c:pt idx="181">
                  <c:v>0.39850000000000002</c:v>
                </c:pt>
                <c:pt idx="182">
                  <c:v>0.39960000000000001</c:v>
                </c:pt>
                <c:pt idx="183">
                  <c:v>0.4007</c:v>
                </c:pt>
                <c:pt idx="184">
                  <c:v>0.40189999999999998</c:v>
                </c:pt>
                <c:pt idx="185">
                  <c:v>0.40289999999999998</c:v>
                </c:pt>
                <c:pt idx="186">
                  <c:v>0.40400000000000003</c:v>
                </c:pt>
                <c:pt idx="187">
                  <c:v>0.40500000000000003</c:v>
                </c:pt>
                <c:pt idx="188">
                  <c:v>0.40589999999999998</c:v>
                </c:pt>
                <c:pt idx="189">
                  <c:v>0.40689999999999998</c:v>
                </c:pt>
                <c:pt idx="190">
                  <c:v>0.40820000000000001</c:v>
                </c:pt>
                <c:pt idx="191">
                  <c:v>0.4093</c:v>
                </c:pt>
                <c:pt idx="192">
                  <c:v>0.41049999999999998</c:v>
                </c:pt>
                <c:pt idx="193">
                  <c:v>0.41160000000000002</c:v>
                </c:pt>
                <c:pt idx="194">
                  <c:v>0.4128</c:v>
                </c:pt>
                <c:pt idx="195">
                  <c:v>0.41410000000000002</c:v>
                </c:pt>
                <c:pt idx="196">
                  <c:v>0.41520000000000001</c:v>
                </c:pt>
                <c:pt idx="197">
                  <c:v>0.4163</c:v>
                </c:pt>
                <c:pt idx="198">
                  <c:v>0.41739999999999999</c:v>
                </c:pt>
                <c:pt idx="199">
                  <c:v>0.41839999999999999</c:v>
                </c:pt>
                <c:pt idx="200">
                  <c:v>0.4194</c:v>
                </c:pt>
                <c:pt idx="201">
                  <c:v>0.4204</c:v>
                </c:pt>
                <c:pt idx="202">
                  <c:v>0.4214</c:v>
                </c:pt>
                <c:pt idx="203">
                  <c:v>0.42259999999999998</c:v>
                </c:pt>
                <c:pt idx="204">
                  <c:v>0.42380000000000001</c:v>
                </c:pt>
                <c:pt idx="205">
                  <c:v>0.42509999999999998</c:v>
                </c:pt>
                <c:pt idx="206">
                  <c:v>0.42630000000000001</c:v>
                </c:pt>
                <c:pt idx="207">
                  <c:v>0.42749999999999999</c:v>
                </c:pt>
                <c:pt idx="208">
                  <c:v>0.42880000000000001</c:v>
                </c:pt>
                <c:pt idx="209">
                  <c:v>0.43009999999999998</c:v>
                </c:pt>
                <c:pt idx="210">
                  <c:v>0.43140000000000001</c:v>
                </c:pt>
                <c:pt idx="211">
                  <c:v>0.43269999999999997</c:v>
                </c:pt>
                <c:pt idx="212">
                  <c:v>0.43419999999999997</c:v>
                </c:pt>
                <c:pt idx="213">
                  <c:v>0.43580000000000002</c:v>
                </c:pt>
                <c:pt idx="214">
                  <c:v>0.43759999999999999</c:v>
                </c:pt>
                <c:pt idx="215">
                  <c:v>0.43940000000000001</c:v>
                </c:pt>
                <c:pt idx="216">
                  <c:v>0.44130000000000003</c:v>
                </c:pt>
                <c:pt idx="217">
                  <c:v>0.44280000000000003</c:v>
                </c:pt>
                <c:pt idx="218">
                  <c:v>0.44390000000000002</c:v>
                </c:pt>
                <c:pt idx="219">
                  <c:v>0.44469999999999998</c:v>
                </c:pt>
                <c:pt idx="220">
                  <c:v>0.44529999999999997</c:v>
                </c:pt>
                <c:pt idx="221">
                  <c:v>0.44600000000000001</c:v>
                </c:pt>
                <c:pt idx="222">
                  <c:v>0.44669999999999999</c:v>
                </c:pt>
                <c:pt idx="223">
                  <c:v>0.44750000000000001</c:v>
                </c:pt>
                <c:pt idx="224">
                  <c:v>0.44829999999999998</c:v>
                </c:pt>
                <c:pt idx="225">
                  <c:v>0.44919999999999999</c:v>
                </c:pt>
                <c:pt idx="226">
                  <c:v>0.4501</c:v>
                </c:pt>
                <c:pt idx="227">
                  <c:v>0.45090000000000002</c:v>
                </c:pt>
                <c:pt idx="228">
                  <c:v>0.45179999999999998</c:v>
                </c:pt>
                <c:pt idx="229">
                  <c:v>0.45279999999999998</c:v>
                </c:pt>
                <c:pt idx="230">
                  <c:v>0.45400000000000001</c:v>
                </c:pt>
                <c:pt idx="231">
                  <c:v>0.4551</c:v>
                </c:pt>
                <c:pt idx="232">
                  <c:v>0.45619999999999999</c:v>
                </c:pt>
                <c:pt idx="233">
                  <c:v>0.45739999999999997</c:v>
                </c:pt>
                <c:pt idx="234">
                  <c:v>0.45879999999999999</c:v>
                </c:pt>
                <c:pt idx="235">
                  <c:v>0.46039999999999998</c:v>
                </c:pt>
                <c:pt idx="236">
                  <c:v>0.46189999999999998</c:v>
                </c:pt>
                <c:pt idx="237">
                  <c:v>0.46360000000000001</c:v>
                </c:pt>
                <c:pt idx="238">
                  <c:v>0.46539999999999998</c:v>
                </c:pt>
                <c:pt idx="239">
                  <c:v>0.46710000000000002</c:v>
                </c:pt>
                <c:pt idx="240">
                  <c:v>0.46889999999999998</c:v>
                </c:pt>
                <c:pt idx="241">
                  <c:v>0.4708</c:v>
                </c:pt>
                <c:pt idx="242">
                  <c:v>0.4723</c:v>
                </c:pt>
                <c:pt idx="243">
                  <c:v>0.47339999999999999</c:v>
                </c:pt>
                <c:pt idx="244">
                  <c:v>0.47439999999999999</c:v>
                </c:pt>
                <c:pt idx="245">
                  <c:v>0.47520000000000001</c:v>
                </c:pt>
                <c:pt idx="246">
                  <c:v>0.47610000000000002</c:v>
                </c:pt>
                <c:pt idx="247">
                  <c:v>0.47699999999999998</c:v>
                </c:pt>
                <c:pt idx="248">
                  <c:v>0.4778</c:v>
                </c:pt>
                <c:pt idx="249">
                  <c:v>0.47889999999999999</c:v>
                </c:pt>
                <c:pt idx="250">
                  <c:v>0.48</c:v>
                </c:pt>
                <c:pt idx="251">
                  <c:v>0.48120000000000002</c:v>
                </c:pt>
                <c:pt idx="252">
                  <c:v>0.4824</c:v>
                </c:pt>
                <c:pt idx="253">
                  <c:v>0.48349999999999999</c:v>
                </c:pt>
                <c:pt idx="254">
                  <c:v>0.48470000000000002</c:v>
                </c:pt>
                <c:pt idx="255">
                  <c:v>0.48580000000000001</c:v>
                </c:pt>
                <c:pt idx="256">
                  <c:v>0.48699999999999999</c:v>
                </c:pt>
                <c:pt idx="257">
                  <c:v>0.48809999999999998</c:v>
                </c:pt>
                <c:pt idx="258">
                  <c:v>0.48930000000000001</c:v>
                </c:pt>
                <c:pt idx="259">
                  <c:v>0.49059999999999998</c:v>
                </c:pt>
                <c:pt idx="260">
                  <c:v>0.4919</c:v>
                </c:pt>
                <c:pt idx="261">
                  <c:v>0.49330000000000002</c:v>
                </c:pt>
                <c:pt idx="262">
                  <c:v>0.49459999999999998</c:v>
                </c:pt>
                <c:pt idx="263">
                  <c:v>0.496</c:v>
                </c:pt>
                <c:pt idx="264">
                  <c:v>0.49730000000000002</c:v>
                </c:pt>
                <c:pt idx="265">
                  <c:v>0.49859999999999999</c:v>
                </c:pt>
                <c:pt idx="266">
                  <c:v>0.49980000000000002</c:v>
                </c:pt>
                <c:pt idx="267">
                  <c:v>0.501</c:v>
                </c:pt>
                <c:pt idx="268">
                  <c:v>0.50209999999999999</c:v>
                </c:pt>
                <c:pt idx="269">
                  <c:v>0.50329999999999997</c:v>
                </c:pt>
                <c:pt idx="270">
                  <c:v>0.50460000000000005</c:v>
                </c:pt>
                <c:pt idx="271">
                  <c:v>0.50580000000000003</c:v>
                </c:pt>
                <c:pt idx="272">
                  <c:v>0.50700000000000001</c:v>
                </c:pt>
                <c:pt idx="273">
                  <c:v>0.50819999999999999</c:v>
                </c:pt>
                <c:pt idx="274">
                  <c:v>0.50939999999999996</c:v>
                </c:pt>
                <c:pt idx="275">
                  <c:v>0.51060000000000005</c:v>
                </c:pt>
                <c:pt idx="276">
                  <c:v>0.51190000000000002</c:v>
                </c:pt>
                <c:pt idx="277">
                  <c:v>0.51329999999999998</c:v>
                </c:pt>
                <c:pt idx="278">
                  <c:v>0.51470000000000005</c:v>
                </c:pt>
                <c:pt idx="279">
                  <c:v>0.51600000000000001</c:v>
                </c:pt>
                <c:pt idx="280">
                  <c:v>0.51749999999999996</c:v>
                </c:pt>
                <c:pt idx="281">
                  <c:v>0.51919999999999999</c:v>
                </c:pt>
                <c:pt idx="282">
                  <c:v>0.52090000000000003</c:v>
                </c:pt>
                <c:pt idx="283">
                  <c:v>0.52280000000000004</c:v>
                </c:pt>
                <c:pt idx="284">
                  <c:v>0.52480000000000004</c:v>
                </c:pt>
                <c:pt idx="285">
                  <c:v>0.52669999999999995</c:v>
                </c:pt>
                <c:pt idx="286">
                  <c:v>0.5282</c:v>
                </c:pt>
                <c:pt idx="287">
                  <c:v>0.52939999999999998</c:v>
                </c:pt>
                <c:pt idx="288">
                  <c:v>0.53029999999999999</c:v>
                </c:pt>
                <c:pt idx="289">
                  <c:v>0.53100000000000003</c:v>
                </c:pt>
                <c:pt idx="290">
                  <c:v>0.53180000000000005</c:v>
                </c:pt>
                <c:pt idx="291">
                  <c:v>0.53269999999999995</c:v>
                </c:pt>
                <c:pt idx="292">
                  <c:v>0.53349999999999997</c:v>
                </c:pt>
                <c:pt idx="293">
                  <c:v>0.53439999999999999</c:v>
                </c:pt>
                <c:pt idx="294">
                  <c:v>0.53539999999999999</c:v>
                </c:pt>
                <c:pt idx="295">
                  <c:v>0.5363</c:v>
                </c:pt>
                <c:pt idx="296">
                  <c:v>0.5373</c:v>
                </c:pt>
                <c:pt idx="297">
                  <c:v>0.5383</c:v>
                </c:pt>
                <c:pt idx="298">
                  <c:v>0.5393</c:v>
                </c:pt>
                <c:pt idx="299">
                  <c:v>0.5403</c:v>
                </c:pt>
                <c:pt idx="300">
                  <c:v>0.54139999999999999</c:v>
                </c:pt>
                <c:pt idx="301">
                  <c:v>0.54269999999999996</c:v>
                </c:pt>
                <c:pt idx="302">
                  <c:v>0.54410000000000003</c:v>
                </c:pt>
                <c:pt idx="303">
                  <c:v>0.54549999999999998</c:v>
                </c:pt>
                <c:pt idx="304">
                  <c:v>0.54690000000000005</c:v>
                </c:pt>
                <c:pt idx="305">
                  <c:v>0.54859999999999998</c:v>
                </c:pt>
                <c:pt idx="306">
                  <c:v>0.55049999999999999</c:v>
                </c:pt>
                <c:pt idx="307">
                  <c:v>0.55230000000000001</c:v>
                </c:pt>
                <c:pt idx="308">
                  <c:v>0.55410000000000004</c:v>
                </c:pt>
                <c:pt idx="309">
                  <c:v>0.55610000000000004</c:v>
                </c:pt>
                <c:pt idx="310">
                  <c:v>0.55810000000000004</c:v>
                </c:pt>
                <c:pt idx="311">
                  <c:v>0.55989999999999995</c:v>
                </c:pt>
                <c:pt idx="312">
                  <c:v>0.56130000000000002</c:v>
                </c:pt>
                <c:pt idx="313">
                  <c:v>0.56240000000000001</c:v>
                </c:pt>
                <c:pt idx="314">
                  <c:v>0.56340000000000001</c:v>
                </c:pt>
                <c:pt idx="315">
                  <c:v>0.56430000000000002</c:v>
                </c:pt>
                <c:pt idx="316">
                  <c:v>0.56520000000000004</c:v>
                </c:pt>
                <c:pt idx="317">
                  <c:v>0.56599999999999995</c:v>
                </c:pt>
                <c:pt idx="318">
                  <c:v>0.56699999999999995</c:v>
                </c:pt>
                <c:pt idx="319">
                  <c:v>0.56810000000000005</c:v>
                </c:pt>
                <c:pt idx="320">
                  <c:v>0.56930000000000003</c:v>
                </c:pt>
                <c:pt idx="321">
                  <c:v>0.5706</c:v>
                </c:pt>
                <c:pt idx="322">
                  <c:v>0.57179999999999997</c:v>
                </c:pt>
                <c:pt idx="323">
                  <c:v>0.57299999999999995</c:v>
                </c:pt>
                <c:pt idx="324">
                  <c:v>0.57420000000000004</c:v>
                </c:pt>
                <c:pt idx="325">
                  <c:v>0.57540000000000002</c:v>
                </c:pt>
                <c:pt idx="326">
                  <c:v>0.57669999999999999</c:v>
                </c:pt>
                <c:pt idx="327">
                  <c:v>0.57799999999999996</c:v>
                </c:pt>
                <c:pt idx="328">
                  <c:v>0.57940000000000003</c:v>
                </c:pt>
                <c:pt idx="329">
                  <c:v>0.58079999999999998</c:v>
                </c:pt>
                <c:pt idx="330">
                  <c:v>0.58220000000000005</c:v>
                </c:pt>
                <c:pt idx="331">
                  <c:v>0.58360000000000001</c:v>
                </c:pt>
                <c:pt idx="332">
                  <c:v>0.58499999999999996</c:v>
                </c:pt>
                <c:pt idx="333">
                  <c:v>0.58630000000000004</c:v>
                </c:pt>
                <c:pt idx="334">
                  <c:v>0.58779999999999999</c:v>
                </c:pt>
                <c:pt idx="335">
                  <c:v>0.58909999999999996</c:v>
                </c:pt>
                <c:pt idx="336">
                  <c:v>0.59030000000000005</c:v>
                </c:pt>
                <c:pt idx="337">
                  <c:v>0.59150000000000003</c:v>
                </c:pt>
                <c:pt idx="338">
                  <c:v>0.5927</c:v>
                </c:pt>
                <c:pt idx="339">
                  <c:v>0.59399999999999997</c:v>
                </c:pt>
                <c:pt idx="340">
                  <c:v>0.59530000000000005</c:v>
                </c:pt>
                <c:pt idx="341">
                  <c:v>0.59650000000000003</c:v>
                </c:pt>
                <c:pt idx="342">
                  <c:v>0.59770000000000001</c:v>
                </c:pt>
                <c:pt idx="343">
                  <c:v>0.59899999999999998</c:v>
                </c:pt>
                <c:pt idx="344">
                  <c:v>0.60040000000000004</c:v>
                </c:pt>
                <c:pt idx="345">
                  <c:v>0.60189999999999999</c:v>
                </c:pt>
                <c:pt idx="346">
                  <c:v>0.60340000000000005</c:v>
                </c:pt>
                <c:pt idx="347">
                  <c:v>0.6048</c:v>
                </c:pt>
                <c:pt idx="348">
                  <c:v>0.60640000000000005</c:v>
                </c:pt>
                <c:pt idx="349">
                  <c:v>0.60799999999999998</c:v>
                </c:pt>
                <c:pt idx="350">
                  <c:v>0.60970000000000002</c:v>
                </c:pt>
                <c:pt idx="351">
                  <c:v>0.61160000000000003</c:v>
                </c:pt>
                <c:pt idx="352">
                  <c:v>0.61380000000000001</c:v>
                </c:pt>
                <c:pt idx="353">
                  <c:v>0.6159</c:v>
                </c:pt>
                <c:pt idx="354">
                  <c:v>0.61770000000000003</c:v>
                </c:pt>
                <c:pt idx="355">
                  <c:v>0.61919999999999997</c:v>
                </c:pt>
                <c:pt idx="356">
                  <c:v>0.62019999999999997</c:v>
                </c:pt>
                <c:pt idx="357">
                  <c:v>0.62109999999999999</c:v>
                </c:pt>
                <c:pt idx="358">
                  <c:v>0.62190000000000001</c:v>
                </c:pt>
                <c:pt idx="359">
                  <c:v>0.62270000000000003</c:v>
                </c:pt>
                <c:pt idx="360">
                  <c:v>0.62350000000000005</c:v>
                </c:pt>
                <c:pt idx="361">
                  <c:v>0.62460000000000004</c:v>
                </c:pt>
                <c:pt idx="362">
                  <c:v>0.62560000000000004</c:v>
                </c:pt>
                <c:pt idx="363">
                  <c:v>0.62660000000000005</c:v>
                </c:pt>
                <c:pt idx="364">
                  <c:v>0.62770000000000004</c:v>
                </c:pt>
                <c:pt idx="365">
                  <c:v>0.62880000000000003</c:v>
                </c:pt>
                <c:pt idx="366">
                  <c:v>0.62990000000000002</c:v>
                </c:pt>
                <c:pt idx="367">
                  <c:v>0.63090000000000002</c:v>
                </c:pt>
                <c:pt idx="368">
                  <c:v>0.63190000000000002</c:v>
                </c:pt>
                <c:pt idx="369">
                  <c:v>0.63300000000000001</c:v>
                </c:pt>
                <c:pt idx="370">
                  <c:v>0.63429999999999997</c:v>
                </c:pt>
                <c:pt idx="371">
                  <c:v>0.63570000000000004</c:v>
                </c:pt>
                <c:pt idx="372">
                  <c:v>0.63729999999999998</c:v>
                </c:pt>
                <c:pt idx="373">
                  <c:v>0.63900000000000001</c:v>
                </c:pt>
                <c:pt idx="374">
                  <c:v>0.64070000000000005</c:v>
                </c:pt>
                <c:pt idx="375">
                  <c:v>0.64259999999999995</c:v>
                </c:pt>
                <c:pt idx="376">
                  <c:v>0.64459999999999995</c:v>
                </c:pt>
                <c:pt idx="377">
                  <c:v>0.64659999999999995</c:v>
                </c:pt>
                <c:pt idx="378">
                  <c:v>0.64870000000000005</c:v>
                </c:pt>
                <c:pt idx="379">
                  <c:v>0.65080000000000005</c:v>
                </c:pt>
                <c:pt idx="380">
                  <c:v>0.65259999999999996</c:v>
                </c:pt>
                <c:pt idx="381">
                  <c:v>0.65410000000000001</c:v>
                </c:pt>
                <c:pt idx="382">
                  <c:v>0.65529999999999999</c:v>
                </c:pt>
                <c:pt idx="383">
                  <c:v>0.65620000000000001</c:v>
                </c:pt>
                <c:pt idx="384">
                  <c:v>0.65700000000000003</c:v>
                </c:pt>
                <c:pt idx="385">
                  <c:v>0.65790000000000004</c:v>
                </c:pt>
                <c:pt idx="386">
                  <c:v>0.65880000000000005</c:v>
                </c:pt>
                <c:pt idx="387">
                  <c:v>0.65990000000000004</c:v>
                </c:pt>
                <c:pt idx="388">
                  <c:v>0.66120000000000001</c:v>
                </c:pt>
                <c:pt idx="389">
                  <c:v>0.66259999999999997</c:v>
                </c:pt>
                <c:pt idx="390">
                  <c:v>0.66400000000000003</c:v>
                </c:pt>
                <c:pt idx="391">
                  <c:v>0.6653</c:v>
                </c:pt>
                <c:pt idx="392">
                  <c:v>0.66639999999999999</c:v>
                </c:pt>
                <c:pt idx="393">
                  <c:v>0.66769999999999996</c:v>
                </c:pt>
                <c:pt idx="394">
                  <c:v>0.66900000000000004</c:v>
                </c:pt>
                <c:pt idx="395">
                  <c:v>0.67030000000000001</c:v>
                </c:pt>
                <c:pt idx="396">
                  <c:v>0.67169999999999996</c:v>
                </c:pt>
                <c:pt idx="397">
                  <c:v>0.67310000000000003</c:v>
                </c:pt>
                <c:pt idx="398">
                  <c:v>0.67459999999999998</c:v>
                </c:pt>
                <c:pt idx="399">
                  <c:v>0.67600000000000005</c:v>
                </c:pt>
                <c:pt idx="400">
                  <c:v>0.6774</c:v>
                </c:pt>
                <c:pt idx="401">
                  <c:v>0.67900000000000005</c:v>
                </c:pt>
                <c:pt idx="402">
                  <c:v>0.68059999999999998</c:v>
                </c:pt>
                <c:pt idx="403">
                  <c:v>0.68210000000000004</c:v>
                </c:pt>
                <c:pt idx="404">
                  <c:v>0.68340000000000001</c:v>
                </c:pt>
                <c:pt idx="405">
                  <c:v>0.68469999999999998</c:v>
                </c:pt>
                <c:pt idx="406">
                  <c:v>0.68579999999999997</c:v>
                </c:pt>
                <c:pt idx="407">
                  <c:v>0.68720000000000003</c:v>
                </c:pt>
                <c:pt idx="408">
                  <c:v>0.68840000000000001</c:v>
                </c:pt>
                <c:pt idx="409">
                  <c:v>0.68969999999999998</c:v>
                </c:pt>
                <c:pt idx="410">
                  <c:v>0.69099999999999995</c:v>
                </c:pt>
                <c:pt idx="411">
                  <c:v>0.69220000000000004</c:v>
                </c:pt>
                <c:pt idx="412">
                  <c:v>0.69369999999999998</c:v>
                </c:pt>
                <c:pt idx="413">
                  <c:v>0.69530000000000003</c:v>
                </c:pt>
                <c:pt idx="414">
                  <c:v>0.69679999999999997</c:v>
                </c:pt>
                <c:pt idx="415">
                  <c:v>0.69830000000000003</c:v>
                </c:pt>
                <c:pt idx="416">
                  <c:v>0.69979999999999998</c:v>
                </c:pt>
                <c:pt idx="417">
                  <c:v>0.70150000000000001</c:v>
                </c:pt>
                <c:pt idx="418">
                  <c:v>0.70320000000000005</c:v>
                </c:pt>
                <c:pt idx="419">
                  <c:v>0.70489999999999997</c:v>
                </c:pt>
                <c:pt idx="420">
                  <c:v>0.70669999999999999</c:v>
                </c:pt>
                <c:pt idx="421">
                  <c:v>0.70879999999999999</c:v>
                </c:pt>
                <c:pt idx="422">
                  <c:v>0.71089999999999998</c:v>
                </c:pt>
                <c:pt idx="423">
                  <c:v>0.71279999999999999</c:v>
                </c:pt>
                <c:pt idx="424">
                  <c:v>0.71450000000000002</c:v>
                </c:pt>
                <c:pt idx="425">
                  <c:v>0.71579999999999999</c:v>
                </c:pt>
                <c:pt idx="426">
                  <c:v>0.71679999999999999</c:v>
                </c:pt>
                <c:pt idx="427">
                  <c:v>0.71760000000000002</c:v>
                </c:pt>
                <c:pt idx="428">
                  <c:v>0.71840000000000004</c:v>
                </c:pt>
                <c:pt idx="429">
                  <c:v>0.71930000000000005</c:v>
                </c:pt>
                <c:pt idx="430">
                  <c:v>0.72040000000000004</c:v>
                </c:pt>
                <c:pt idx="431">
                  <c:v>0.72140000000000004</c:v>
                </c:pt>
                <c:pt idx="432">
                  <c:v>0.72250000000000003</c:v>
                </c:pt>
                <c:pt idx="433">
                  <c:v>0.72360000000000002</c:v>
                </c:pt>
                <c:pt idx="434">
                  <c:v>0.72470000000000001</c:v>
                </c:pt>
                <c:pt idx="435">
                  <c:v>0.7258</c:v>
                </c:pt>
                <c:pt idx="436">
                  <c:v>0.72699999999999998</c:v>
                </c:pt>
                <c:pt idx="437">
                  <c:v>0.72819999999999996</c:v>
                </c:pt>
                <c:pt idx="438">
                  <c:v>0.72940000000000005</c:v>
                </c:pt>
                <c:pt idx="439">
                  <c:v>0.73080000000000001</c:v>
                </c:pt>
                <c:pt idx="440">
                  <c:v>0.73219999999999996</c:v>
                </c:pt>
                <c:pt idx="441">
                  <c:v>0.73380000000000001</c:v>
                </c:pt>
                <c:pt idx="442">
                  <c:v>0.73550000000000004</c:v>
                </c:pt>
                <c:pt idx="443">
                  <c:v>0.73729999999999996</c:v>
                </c:pt>
                <c:pt idx="444">
                  <c:v>0.73929999999999996</c:v>
                </c:pt>
                <c:pt idx="445">
                  <c:v>0.74150000000000005</c:v>
                </c:pt>
                <c:pt idx="446">
                  <c:v>0.74350000000000005</c:v>
                </c:pt>
                <c:pt idx="447">
                  <c:v>0.74560000000000004</c:v>
                </c:pt>
                <c:pt idx="448">
                  <c:v>0.74760000000000004</c:v>
                </c:pt>
                <c:pt idx="449">
                  <c:v>0.74939999999999996</c:v>
                </c:pt>
                <c:pt idx="450">
                  <c:v>0.75090000000000001</c:v>
                </c:pt>
                <c:pt idx="451">
                  <c:v>0.75219999999999998</c:v>
                </c:pt>
                <c:pt idx="452">
                  <c:v>0.75309999999999999</c:v>
                </c:pt>
                <c:pt idx="453">
                  <c:v>0.75409999999999999</c:v>
                </c:pt>
                <c:pt idx="454">
                  <c:v>0.755</c:v>
                </c:pt>
                <c:pt idx="455">
                  <c:v>0.75609999999999999</c:v>
                </c:pt>
                <c:pt idx="456">
                  <c:v>0.75729999999999997</c:v>
                </c:pt>
                <c:pt idx="457">
                  <c:v>0.75860000000000005</c:v>
                </c:pt>
                <c:pt idx="458">
                  <c:v>0.76</c:v>
                </c:pt>
                <c:pt idx="459">
                  <c:v>0.76129999999999998</c:v>
                </c:pt>
                <c:pt idx="460">
                  <c:v>0.76249999999999996</c:v>
                </c:pt>
                <c:pt idx="461">
                  <c:v>0.76390000000000002</c:v>
                </c:pt>
                <c:pt idx="462">
                  <c:v>0.76519999999999999</c:v>
                </c:pt>
                <c:pt idx="463">
                  <c:v>0.76639999999999997</c:v>
                </c:pt>
                <c:pt idx="464">
                  <c:v>0.76770000000000005</c:v>
                </c:pt>
                <c:pt idx="465">
                  <c:v>0.76910000000000001</c:v>
                </c:pt>
                <c:pt idx="466">
                  <c:v>0.77059999999999995</c:v>
                </c:pt>
                <c:pt idx="467">
                  <c:v>0.77210000000000001</c:v>
                </c:pt>
                <c:pt idx="468">
                  <c:v>0.77349999999999997</c:v>
                </c:pt>
                <c:pt idx="469">
                  <c:v>0.77500000000000002</c:v>
                </c:pt>
                <c:pt idx="470">
                  <c:v>0.77649999999999997</c:v>
                </c:pt>
                <c:pt idx="471">
                  <c:v>0.77800000000000002</c:v>
                </c:pt>
                <c:pt idx="472">
                  <c:v>0.77949999999999997</c:v>
                </c:pt>
                <c:pt idx="473">
                  <c:v>0.78090000000000004</c:v>
                </c:pt>
                <c:pt idx="474">
                  <c:v>0.7823</c:v>
                </c:pt>
                <c:pt idx="475">
                  <c:v>0.78349999999999997</c:v>
                </c:pt>
                <c:pt idx="476">
                  <c:v>0.78469999999999995</c:v>
                </c:pt>
                <c:pt idx="477">
                  <c:v>0.78620000000000001</c:v>
                </c:pt>
                <c:pt idx="478">
                  <c:v>0.78759999999999997</c:v>
                </c:pt>
                <c:pt idx="479">
                  <c:v>0.78890000000000005</c:v>
                </c:pt>
                <c:pt idx="480">
                  <c:v>0.7903</c:v>
                </c:pt>
                <c:pt idx="481">
                  <c:v>0.79169999999999996</c:v>
                </c:pt>
                <c:pt idx="482">
                  <c:v>0.79320000000000002</c:v>
                </c:pt>
                <c:pt idx="483">
                  <c:v>0.79469999999999996</c:v>
                </c:pt>
                <c:pt idx="484">
                  <c:v>0.79620000000000002</c:v>
                </c:pt>
                <c:pt idx="485">
                  <c:v>0.79769999999999996</c:v>
                </c:pt>
                <c:pt idx="486">
                  <c:v>0.79920000000000002</c:v>
                </c:pt>
                <c:pt idx="487">
                  <c:v>0.80079999999999996</c:v>
                </c:pt>
                <c:pt idx="488">
                  <c:v>0.80279999999999996</c:v>
                </c:pt>
                <c:pt idx="489">
                  <c:v>0.80510000000000004</c:v>
                </c:pt>
                <c:pt idx="490">
                  <c:v>0.80740000000000001</c:v>
                </c:pt>
                <c:pt idx="491">
                  <c:v>0.80969999999999998</c:v>
                </c:pt>
                <c:pt idx="492">
                  <c:v>0.81159999999999999</c:v>
                </c:pt>
                <c:pt idx="493">
                  <c:v>0.81310000000000004</c:v>
                </c:pt>
                <c:pt idx="494">
                  <c:v>0.81420000000000003</c:v>
                </c:pt>
                <c:pt idx="495">
                  <c:v>0.81499999999999995</c:v>
                </c:pt>
                <c:pt idx="496">
                  <c:v>0.81579999999999997</c:v>
                </c:pt>
                <c:pt idx="497">
                  <c:v>0.81669999999999998</c:v>
                </c:pt>
                <c:pt idx="498">
                  <c:v>0.81759999999999999</c:v>
                </c:pt>
                <c:pt idx="499">
                  <c:v>0.81840000000000002</c:v>
                </c:pt>
                <c:pt idx="500">
                  <c:v>0.81950000000000001</c:v>
                </c:pt>
                <c:pt idx="501">
                  <c:v>0.82069999999999999</c:v>
                </c:pt>
                <c:pt idx="502">
                  <c:v>0.82179999999999997</c:v>
                </c:pt>
                <c:pt idx="503">
                  <c:v>0.82289999999999996</c:v>
                </c:pt>
                <c:pt idx="504">
                  <c:v>0.82389999999999997</c:v>
                </c:pt>
                <c:pt idx="505">
                  <c:v>0.82509999999999994</c:v>
                </c:pt>
                <c:pt idx="506">
                  <c:v>0.82640000000000002</c:v>
                </c:pt>
                <c:pt idx="507">
                  <c:v>0.82779999999999998</c:v>
                </c:pt>
                <c:pt idx="508">
                  <c:v>0.82920000000000005</c:v>
                </c:pt>
                <c:pt idx="509">
                  <c:v>0.83079999999999998</c:v>
                </c:pt>
                <c:pt idx="510">
                  <c:v>0.83230000000000004</c:v>
                </c:pt>
                <c:pt idx="511">
                  <c:v>0.83409999999999995</c:v>
                </c:pt>
                <c:pt idx="512">
                  <c:v>0.83599999999999997</c:v>
                </c:pt>
                <c:pt idx="513">
                  <c:v>0.83799999999999997</c:v>
                </c:pt>
                <c:pt idx="514">
                  <c:v>0.84009999999999996</c:v>
                </c:pt>
                <c:pt idx="515">
                  <c:v>0.84230000000000005</c:v>
                </c:pt>
                <c:pt idx="516">
                  <c:v>0.84450000000000003</c:v>
                </c:pt>
                <c:pt idx="517">
                  <c:v>0.84650000000000003</c:v>
                </c:pt>
                <c:pt idx="518">
                  <c:v>0.84830000000000005</c:v>
                </c:pt>
                <c:pt idx="519">
                  <c:v>0.8498</c:v>
                </c:pt>
                <c:pt idx="520">
                  <c:v>0.85089999999999999</c:v>
                </c:pt>
                <c:pt idx="521">
                  <c:v>0.85189999999999999</c:v>
                </c:pt>
                <c:pt idx="522">
                  <c:v>0.8528</c:v>
                </c:pt>
                <c:pt idx="523">
                  <c:v>0.8538</c:v>
                </c:pt>
                <c:pt idx="524">
                  <c:v>0.85489999999999999</c:v>
                </c:pt>
                <c:pt idx="525">
                  <c:v>0.85609999999999997</c:v>
                </c:pt>
                <c:pt idx="526">
                  <c:v>0.85750000000000004</c:v>
                </c:pt>
                <c:pt idx="527">
                  <c:v>0.85880000000000001</c:v>
                </c:pt>
                <c:pt idx="528">
                  <c:v>0.86019999999999996</c:v>
                </c:pt>
                <c:pt idx="529">
                  <c:v>0.86160000000000003</c:v>
                </c:pt>
                <c:pt idx="530">
                  <c:v>0.8629</c:v>
                </c:pt>
                <c:pt idx="531">
                  <c:v>0.86409999999999998</c:v>
                </c:pt>
                <c:pt idx="532">
                  <c:v>0.86539999999999995</c:v>
                </c:pt>
                <c:pt idx="533">
                  <c:v>0.86670000000000003</c:v>
                </c:pt>
                <c:pt idx="534">
                  <c:v>0.86819999999999997</c:v>
                </c:pt>
                <c:pt idx="535">
                  <c:v>0.86970000000000003</c:v>
                </c:pt>
                <c:pt idx="536">
                  <c:v>0.87119999999999997</c:v>
                </c:pt>
                <c:pt idx="537">
                  <c:v>0.87270000000000003</c:v>
                </c:pt>
                <c:pt idx="538">
                  <c:v>0.87419999999999998</c:v>
                </c:pt>
                <c:pt idx="539">
                  <c:v>0.87580000000000002</c:v>
                </c:pt>
                <c:pt idx="540">
                  <c:v>0.87739999999999996</c:v>
                </c:pt>
                <c:pt idx="541">
                  <c:v>0.879</c:v>
                </c:pt>
                <c:pt idx="542">
                  <c:v>0.88049999999999995</c:v>
                </c:pt>
                <c:pt idx="543">
                  <c:v>0.88180000000000003</c:v>
                </c:pt>
                <c:pt idx="544">
                  <c:v>0.88300000000000001</c:v>
                </c:pt>
                <c:pt idx="545">
                  <c:v>0.88439999999999996</c:v>
                </c:pt>
                <c:pt idx="546">
                  <c:v>0.88570000000000004</c:v>
                </c:pt>
                <c:pt idx="547">
                  <c:v>0.88700000000000001</c:v>
                </c:pt>
                <c:pt idx="548">
                  <c:v>0.88849999999999996</c:v>
                </c:pt>
                <c:pt idx="549">
                  <c:v>0.88990000000000002</c:v>
                </c:pt>
                <c:pt idx="550">
                  <c:v>0.89139999999999997</c:v>
                </c:pt>
                <c:pt idx="551">
                  <c:v>0.89300000000000002</c:v>
                </c:pt>
                <c:pt idx="552">
                  <c:v>0.89459999999999995</c:v>
                </c:pt>
                <c:pt idx="553">
                  <c:v>0.89610000000000001</c:v>
                </c:pt>
                <c:pt idx="554">
                  <c:v>0.89770000000000005</c:v>
                </c:pt>
                <c:pt idx="555">
                  <c:v>0.89939999999999998</c:v>
                </c:pt>
                <c:pt idx="556">
                  <c:v>0.9012</c:v>
                </c:pt>
                <c:pt idx="557">
                  <c:v>0.90300000000000002</c:v>
                </c:pt>
                <c:pt idx="558">
                  <c:v>0.90510000000000002</c:v>
                </c:pt>
                <c:pt idx="559">
                  <c:v>0.90739999999999998</c:v>
                </c:pt>
                <c:pt idx="560">
                  <c:v>0.90969999999999995</c:v>
                </c:pt>
                <c:pt idx="561">
                  <c:v>0.91169999999999995</c:v>
                </c:pt>
                <c:pt idx="562">
                  <c:v>0.9133</c:v>
                </c:pt>
                <c:pt idx="563">
                  <c:v>0.91439999999999999</c:v>
                </c:pt>
                <c:pt idx="564">
                  <c:v>0.9153</c:v>
                </c:pt>
                <c:pt idx="565">
                  <c:v>0.91610000000000003</c:v>
                </c:pt>
                <c:pt idx="566">
                  <c:v>0.91679999999999995</c:v>
                </c:pt>
                <c:pt idx="567">
                  <c:v>0.91769999999999996</c:v>
                </c:pt>
                <c:pt idx="568">
                  <c:v>0.91879999999999995</c:v>
                </c:pt>
                <c:pt idx="569">
                  <c:v>0.91990000000000005</c:v>
                </c:pt>
                <c:pt idx="570">
                  <c:v>0.92100000000000004</c:v>
                </c:pt>
                <c:pt idx="571">
                  <c:v>0.92210000000000003</c:v>
                </c:pt>
                <c:pt idx="572">
                  <c:v>0.92320000000000002</c:v>
                </c:pt>
                <c:pt idx="573">
                  <c:v>0.9244</c:v>
                </c:pt>
                <c:pt idx="574">
                  <c:v>0.92559999999999998</c:v>
                </c:pt>
                <c:pt idx="575">
                  <c:v>0.92679999999999996</c:v>
                </c:pt>
                <c:pt idx="576">
                  <c:v>0.92820000000000003</c:v>
                </c:pt>
                <c:pt idx="577">
                  <c:v>0.92959999999999998</c:v>
                </c:pt>
                <c:pt idx="578">
                  <c:v>0.93110000000000004</c:v>
                </c:pt>
                <c:pt idx="579">
                  <c:v>0.93279999999999996</c:v>
                </c:pt>
                <c:pt idx="580">
                  <c:v>0.93469999999999998</c:v>
                </c:pt>
                <c:pt idx="581">
                  <c:v>0.9365</c:v>
                </c:pt>
                <c:pt idx="582">
                  <c:v>0.9385</c:v>
                </c:pt>
                <c:pt idx="583">
                  <c:v>0.94059999999999999</c:v>
                </c:pt>
                <c:pt idx="584">
                  <c:v>0.94279999999999997</c:v>
                </c:pt>
                <c:pt idx="585">
                  <c:v>0.94499999999999995</c:v>
                </c:pt>
                <c:pt idx="586">
                  <c:v>0.94720000000000004</c:v>
                </c:pt>
                <c:pt idx="587">
                  <c:v>0.94910000000000005</c:v>
                </c:pt>
                <c:pt idx="588">
                  <c:v>0.95050000000000001</c:v>
                </c:pt>
                <c:pt idx="589">
                  <c:v>0.95189999999999997</c:v>
                </c:pt>
                <c:pt idx="590">
                  <c:v>0.95289999999999997</c:v>
                </c:pt>
                <c:pt idx="591">
                  <c:v>0.95379999999999998</c:v>
                </c:pt>
                <c:pt idx="592">
                  <c:v>0.95489999999999997</c:v>
                </c:pt>
                <c:pt idx="593">
                  <c:v>0.95609999999999995</c:v>
                </c:pt>
                <c:pt idx="594">
                  <c:v>0.95730000000000004</c:v>
                </c:pt>
                <c:pt idx="595">
                  <c:v>0.95850000000000002</c:v>
                </c:pt>
                <c:pt idx="596">
                  <c:v>0.96</c:v>
                </c:pt>
                <c:pt idx="597">
                  <c:v>0.96140000000000003</c:v>
                </c:pt>
                <c:pt idx="598">
                  <c:v>0.96279999999999999</c:v>
                </c:pt>
                <c:pt idx="599">
                  <c:v>0.96409999999999996</c:v>
                </c:pt>
                <c:pt idx="600">
                  <c:v>0.96540000000000004</c:v>
                </c:pt>
                <c:pt idx="601">
                  <c:v>0.9667</c:v>
                </c:pt>
                <c:pt idx="602">
                  <c:v>0.96819999999999995</c:v>
                </c:pt>
                <c:pt idx="603">
                  <c:v>0.96960000000000002</c:v>
                </c:pt>
                <c:pt idx="604">
                  <c:v>0.97099999999999997</c:v>
                </c:pt>
                <c:pt idx="605">
                  <c:v>0.97270000000000001</c:v>
                </c:pt>
                <c:pt idx="606">
                  <c:v>0.97430000000000005</c:v>
                </c:pt>
                <c:pt idx="607">
                  <c:v>0.9758</c:v>
                </c:pt>
                <c:pt idx="608">
                  <c:v>0.97740000000000005</c:v>
                </c:pt>
                <c:pt idx="609">
                  <c:v>0.97899999999999998</c:v>
                </c:pt>
                <c:pt idx="610">
                  <c:v>0.98050000000000004</c:v>
                </c:pt>
                <c:pt idx="611">
                  <c:v>0.9819</c:v>
                </c:pt>
                <c:pt idx="612">
                  <c:v>0.98329999999999995</c:v>
                </c:pt>
                <c:pt idx="613">
                  <c:v>0.98460000000000003</c:v>
                </c:pt>
                <c:pt idx="614">
                  <c:v>0.98599999999999999</c:v>
                </c:pt>
                <c:pt idx="615">
                  <c:v>0.98729999999999996</c:v>
                </c:pt>
                <c:pt idx="616">
                  <c:v>0.98860000000000003</c:v>
                </c:pt>
                <c:pt idx="617">
                  <c:v>0.99019999999999997</c:v>
                </c:pt>
                <c:pt idx="618">
                  <c:v>0.99170000000000003</c:v>
                </c:pt>
                <c:pt idx="619">
                  <c:v>0.99319999999999997</c:v>
                </c:pt>
                <c:pt idx="620">
                  <c:v>0.99480000000000002</c:v>
                </c:pt>
                <c:pt idx="621">
                  <c:v>0.99639999999999995</c:v>
                </c:pt>
                <c:pt idx="622">
                  <c:v>0.998</c:v>
                </c:pt>
                <c:pt idx="623">
                  <c:v>0.99950000000000006</c:v>
                </c:pt>
                <c:pt idx="624">
                  <c:v>1.0012000000000001</c:v>
                </c:pt>
                <c:pt idx="625">
                  <c:v>1.0028999999999999</c:v>
                </c:pt>
                <c:pt idx="626">
                  <c:v>1.0048999999999999</c:v>
                </c:pt>
                <c:pt idx="627">
                  <c:v>1.0069999999999999</c:v>
                </c:pt>
                <c:pt idx="628">
                  <c:v>1.0094000000000001</c:v>
                </c:pt>
                <c:pt idx="629">
                  <c:v>1.0117</c:v>
                </c:pt>
                <c:pt idx="630">
                  <c:v>1.0139</c:v>
                </c:pt>
                <c:pt idx="631">
                  <c:v>1.0156000000000001</c:v>
                </c:pt>
                <c:pt idx="632">
                  <c:v>1.0167999999999999</c:v>
                </c:pt>
                <c:pt idx="633">
                  <c:v>1.0177</c:v>
                </c:pt>
                <c:pt idx="634">
                  <c:v>1.0185</c:v>
                </c:pt>
                <c:pt idx="635">
                  <c:v>1.0192000000000001</c:v>
                </c:pt>
                <c:pt idx="636">
                  <c:v>1.0201</c:v>
                </c:pt>
                <c:pt idx="637">
                  <c:v>1.0210999999999999</c:v>
                </c:pt>
                <c:pt idx="638">
                  <c:v>1.0224</c:v>
                </c:pt>
                <c:pt idx="639">
                  <c:v>1.0234000000000001</c:v>
                </c:pt>
                <c:pt idx="640">
                  <c:v>1.0246</c:v>
                </c:pt>
                <c:pt idx="641">
                  <c:v>1.0257000000000001</c:v>
                </c:pt>
                <c:pt idx="642">
                  <c:v>1.0268999999999999</c:v>
                </c:pt>
                <c:pt idx="643">
                  <c:v>1.0281</c:v>
                </c:pt>
                <c:pt idx="644">
                  <c:v>1.0294000000000001</c:v>
                </c:pt>
                <c:pt idx="645">
                  <c:v>1.0306999999999999</c:v>
                </c:pt>
                <c:pt idx="646">
                  <c:v>1.0321</c:v>
                </c:pt>
                <c:pt idx="647">
                  <c:v>1.0337000000000001</c:v>
                </c:pt>
                <c:pt idx="648">
                  <c:v>1.0354000000000001</c:v>
                </c:pt>
                <c:pt idx="649">
                  <c:v>1.0373000000000001</c:v>
                </c:pt>
                <c:pt idx="650">
                  <c:v>1.0391999999999999</c:v>
                </c:pt>
                <c:pt idx="651">
                  <c:v>1.0411999999999999</c:v>
                </c:pt>
                <c:pt idx="652">
                  <c:v>1.0434000000000001</c:v>
                </c:pt>
                <c:pt idx="653">
                  <c:v>1.0456000000000001</c:v>
                </c:pt>
                <c:pt idx="654">
                  <c:v>1.0477000000000001</c:v>
                </c:pt>
                <c:pt idx="655">
                  <c:v>1.0498000000000001</c:v>
                </c:pt>
                <c:pt idx="656">
                  <c:v>1.0519000000000001</c:v>
                </c:pt>
                <c:pt idx="657">
                  <c:v>1.0535000000000001</c:v>
                </c:pt>
                <c:pt idx="658">
                  <c:v>1.0548</c:v>
                </c:pt>
                <c:pt idx="659">
                  <c:v>1.0558000000000001</c:v>
                </c:pt>
                <c:pt idx="660">
                  <c:v>1.0568</c:v>
                </c:pt>
                <c:pt idx="661">
                  <c:v>1.0578000000000001</c:v>
                </c:pt>
                <c:pt idx="662">
                  <c:v>1.0589999999999999</c:v>
                </c:pt>
                <c:pt idx="663">
                  <c:v>1.0603</c:v>
                </c:pt>
                <c:pt idx="664">
                  <c:v>1.0617000000000001</c:v>
                </c:pt>
                <c:pt idx="665">
                  <c:v>1.0629999999999999</c:v>
                </c:pt>
                <c:pt idx="666">
                  <c:v>1.0645</c:v>
                </c:pt>
                <c:pt idx="667">
                  <c:v>1.0659000000000001</c:v>
                </c:pt>
                <c:pt idx="668">
                  <c:v>1.0672999999999999</c:v>
                </c:pt>
                <c:pt idx="669">
                  <c:v>1.0686</c:v>
                </c:pt>
                <c:pt idx="670">
                  <c:v>1.0699000000000001</c:v>
                </c:pt>
                <c:pt idx="671">
                  <c:v>1.0711999999999999</c:v>
                </c:pt>
                <c:pt idx="672">
                  <c:v>1.0727</c:v>
                </c:pt>
                <c:pt idx="673">
                  <c:v>1.0743</c:v>
                </c:pt>
                <c:pt idx="674">
                  <c:v>1.0759000000000001</c:v>
                </c:pt>
                <c:pt idx="675">
                  <c:v>1.0774999999999999</c:v>
                </c:pt>
                <c:pt idx="676">
                  <c:v>1.0790999999999999</c:v>
                </c:pt>
                <c:pt idx="677">
                  <c:v>1.0807</c:v>
                </c:pt>
                <c:pt idx="678">
                  <c:v>1.0822000000000001</c:v>
                </c:pt>
                <c:pt idx="679">
                  <c:v>1.0837000000000001</c:v>
                </c:pt>
                <c:pt idx="680">
                  <c:v>1.0851999999999999</c:v>
                </c:pt>
                <c:pt idx="681">
                  <c:v>1.0866</c:v>
                </c:pt>
                <c:pt idx="682">
                  <c:v>1.0880000000000001</c:v>
                </c:pt>
                <c:pt idx="683">
                  <c:v>1.0893999999999999</c:v>
                </c:pt>
                <c:pt idx="684">
                  <c:v>1.0908</c:v>
                </c:pt>
                <c:pt idx="685">
                  <c:v>1.0922000000000001</c:v>
                </c:pt>
                <c:pt idx="686">
                  <c:v>1.0936999999999999</c:v>
                </c:pt>
                <c:pt idx="687">
                  <c:v>1.0952</c:v>
                </c:pt>
                <c:pt idx="688">
                  <c:v>1.0967</c:v>
                </c:pt>
                <c:pt idx="689">
                  <c:v>1.0982000000000001</c:v>
                </c:pt>
                <c:pt idx="690">
                  <c:v>1.0998000000000001</c:v>
                </c:pt>
                <c:pt idx="691">
                  <c:v>1.1012999999999999</c:v>
                </c:pt>
                <c:pt idx="692">
                  <c:v>1.1029</c:v>
                </c:pt>
                <c:pt idx="693">
                  <c:v>1.1045</c:v>
                </c:pt>
                <c:pt idx="694">
                  <c:v>1.1063000000000001</c:v>
                </c:pt>
                <c:pt idx="695">
                  <c:v>1.1084000000000001</c:v>
                </c:pt>
                <c:pt idx="696">
                  <c:v>1.1108</c:v>
                </c:pt>
                <c:pt idx="697">
                  <c:v>1.1133</c:v>
                </c:pt>
                <c:pt idx="698">
                  <c:v>1.1155999999999999</c:v>
                </c:pt>
                <c:pt idx="699">
                  <c:v>1.1176999999999999</c:v>
                </c:pt>
                <c:pt idx="700">
                  <c:v>1.1192</c:v>
                </c:pt>
                <c:pt idx="701">
                  <c:v>1.1203000000000001</c:v>
                </c:pt>
                <c:pt idx="702">
                  <c:v>1.1212</c:v>
                </c:pt>
                <c:pt idx="703">
                  <c:v>1.1221000000000001</c:v>
                </c:pt>
                <c:pt idx="704">
                  <c:v>1.1229</c:v>
                </c:pt>
                <c:pt idx="705">
                  <c:v>1.1238999999999999</c:v>
                </c:pt>
                <c:pt idx="706">
                  <c:v>1.1249</c:v>
                </c:pt>
                <c:pt idx="707">
                  <c:v>1.1259999999999999</c:v>
                </c:pt>
                <c:pt idx="708">
                  <c:v>1.1272</c:v>
                </c:pt>
                <c:pt idx="709">
                  <c:v>1.1284000000000001</c:v>
                </c:pt>
                <c:pt idx="710">
                  <c:v>1.1294999999999999</c:v>
                </c:pt>
                <c:pt idx="711">
                  <c:v>1.1306</c:v>
                </c:pt>
                <c:pt idx="712">
                  <c:v>1.1318999999999999</c:v>
                </c:pt>
                <c:pt idx="713">
                  <c:v>1.1333</c:v>
                </c:pt>
                <c:pt idx="714">
                  <c:v>1.1347</c:v>
                </c:pt>
                <c:pt idx="715">
                  <c:v>1.1363000000000001</c:v>
                </c:pt>
                <c:pt idx="716">
                  <c:v>1.1378999999999999</c:v>
                </c:pt>
                <c:pt idx="717">
                  <c:v>1.1395999999999999</c:v>
                </c:pt>
                <c:pt idx="718">
                  <c:v>1.1415</c:v>
                </c:pt>
                <c:pt idx="719">
                  <c:v>1.1435</c:v>
                </c:pt>
                <c:pt idx="720">
                  <c:v>1.1456</c:v>
                </c:pt>
                <c:pt idx="721">
                  <c:v>1.1478999999999999</c:v>
                </c:pt>
                <c:pt idx="722">
                  <c:v>1.1501999999999999</c:v>
                </c:pt>
                <c:pt idx="723">
                  <c:v>1.1524000000000001</c:v>
                </c:pt>
                <c:pt idx="724">
                  <c:v>1.1543000000000001</c:v>
                </c:pt>
                <c:pt idx="725">
                  <c:v>1.1559999999999999</c:v>
                </c:pt>
                <c:pt idx="726">
                  <c:v>1.1576</c:v>
                </c:pt>
                <c:pt idx="727">
                  <c:v>1.1589</c:v>
                </c:pt>
                <c:pt idx="728">
                  <c:v>1.1599999999999999</c:v>
                </c:pt>
                <c:pt idx="729">
                  <c:v>1.161</c:v>
                </c:pt>
                <c:pt idx="730">
                  <c:v>1.1620999999999999</c:v>
                </c:pt>
                <c:pt idx="731">
                  <c:v>1.1632</c:v>
                </c:pt>
                <c:pt idx="732">
                  <c:v>1.1644000000000001</c:v>
                </c:pt>
                <c:pt idx="733">
                  <c:v>1.1657999999999999</c:v>
                </c:pt>
                <c:pt idx="734">
                  <c:v>1.1674</c:v>
                </c:pt>
                <c:pt idx="735">
                  <c:v>1.1689000000000001</c:v>
                </c:pt>
                <c:pt idx="736">
                  <c:v>1.1704000000000001</c:v>
                </c:pt>
                <c:pt idx="737">
                  <c:v>1.1717</c:v>
                </c:pt>
                <c:pt idx="738">
                  <c:v>1.173</c:v>
                </c:pt>
                <c:pt idx="739">
                  <c:v>1.1742999999999999</c:v>
                </c:pt>
                <c:pt idx="740">
                  <c:v>1.1757</c:v>
                </c:pt>
                <c:pt idx="741">
                  <c:v>1.1772</c:v>
                </c:pt>
                <c:pt idx="742">
                  <c:v>1.1788000000000001</c:v>
                </c:pt>
                <c:pt idx="743">
                  <c:v>1.1803999999999999</c:v>
                </c:pt>
                <c:pt idx="744">
                  <c:v>1.1820999999999999</c:v>
                </c:pt>
                <c:pt idx="745">
                  <c:v>1.1837</c:v>
                </c:pt>
                <c:pt idx="746">
                  <c:v>1.1852</c:v>
                </c:pt>
                <c:pt idx="747">
                  <c:v>1.1868000000000001</c:v>
                </c:pt>
                <c:pt idx="748">
                  <c:v>1.1883999999999999</c:v>
                </c:pt>
                <c:pt idx="749">
                  <c:v>1.1899</c:v>
                </c:pt>
                <c:pt idx="750">
                  <c:v>1.1913</c:v>
                </c:pt>
                <c:pt idx="751">
                  <c:v>1.1927000000000001</c:v>
                </c:pt>
                <c:pt idx="752">
                  <c:v>1.1940999999999999</c:v>
                </c:pt>
                <c:pt idx="753">
                  <c:v>1.1954</c:v>
                </c:pt>
                <c:pt idx="754">
                  <c:v>1.1969000000000001</c:v>
                </c:pt>
                <c:pt idx="755">
                  <c:v>1.1984999999999999</c:v>
                </c:pt>
                <c:pt idx="756">
                  <c:v>1.2</c:v>
                </c:pt>
                <c:pt idx="757">
                  <c:v>1.2016</c:v>
                </c:pt>
                <c:pt idx="758">
                  <c:v>1.2032</c:v>
                </c:pt>
                <c:pt idx="759">
                  <c:v>1.2047000000000001</c:v>
                </c:pt>
                <c:pt idx="760">
                  <c:v>1.2061999999999999</c:v>
                </c:pt>
                <c:pt idx="761">
                  <c:v>1.2077</c:v>
                </c:pt>
                <c:pt idx="762">
                  <c:v>1.2094</c:v>
                </c:pt>
                <c:pt idx="763">
                  <c:v>1.2113</c:v>
                </c:pt>
                <c:pt idx="764">
                  <c:v>1.2135</c:v>
                </c:pt>
                <c:pt idx="765">
                  <c:v>1.216</c:v>
                </c:pt>
                <c:pt idx="766">
                  <c:v>1.2185999999999999</c:v>
                </c:pt>
                <c:pt idx="767">
                  <c:v>1.2211000000000001</c:v>
                </c:pt>
                <c:pt idx="768">
                  <c:v>1.2232000000000001</c:v>
                </c:pt>
                <c:pt idx="769">
                  <c:v>1.2248000000000001</c:v>
                </c:pt>
                <c:pt idx="770">
                  <c:v>1.2259</c:v>
                </c:pt>
                <c:pt idx="771">
                  <c:v>1.2265999999999999</c:v>
                </c:pt>
                <c:pt idx="772">
                  <c:v>1.2274</c:v>
                </c:pt>
                <c:pt idx="773">
                  <c:v>1.2282999999999999</c:v>
                </c:pt>
                <c:pt idx="774">
                  <c:v>1.2293000000000001</c:v>
                </c:pt>
                <c:pt idx="775">
                  <c:v>1.2303999999999999</c:v>
                </c:pt>
                <c:pt idx="776">
                  <c:v>1.2316</c:v>
                </c:pt>
                <c:pt idx="777">
                  <c:v>1.2326999999999999</c:v>
                </c:pt>
                <c:pt idx="778">
                  <c:v>1.2339</c:v>
                </c:pt>
                <c:pt idx="779">
                  <c:v>1.2350000000000001</c:v>
                </c:pt>
                <c:pt idx="780">
                  <c:v>1.2362</c:v>
                </c:pt>
                <c:pt idx="781">
                  <c:v>1.2374000000000001</c:v>
                </c:pt>
                <c:pt idx="782">
                  <c:v>1.2386999999999999</c:v>
                </c:pt>
                <c:pt idx="783">
                  <c:v>1.2402</c:v>
                </c:pt>
                <c:pt idx="784">
                  <c:v>1.2416</c:v>
                </c:pt>
                <c:pt idx="785">
                  <c:v>1.2432000000000001</c:v>
                </c:pt>
                <c:pt idx="786">
                  <c:v>1.2450000000000001</c:v>
                </c:pt>
                <c:pt idx="787">
                  <c:v>1.2468999999999999</c:v>
                </c:pt>
                <c:pt idx="788">
                  <c:v>1.2488999999999999</c:v>
                </c:pt>
                <c:pt idx="789">
                  <c:v>1.2511000000000001</c:v>
                </c:pt>
                <c:pt idx="790">
                  <c:v>1.2536</c:v>
                </c:pt>
                <c:pt idx="791">
                  <c:v>1.2559</c:v>
                </c:pt>
                <c:pt idx="792">
                  <c:v>1.2583</c:v>
                </c:pt>
                <c:pt idx="793">
                  <c:v>1.2605</c:v>
                </c:pt>
                <c:pt idx="794">
                  <c:v>1.2624</c:v>
                </c:pt>
                <c:pt idx="795">
                  <c:v>1.264</c:v>
                </c:pt>
                <c:pt idx="796">
                  <c:v>1.2653000000000001</c:v>
                </c:pt>
                <c:pt idx="797">
                  <c:v>1.2664</c:v>
                </c:pt>
                <c:pt idx="798">
                  <c:v>1.2674000000000001</c:v>
                </c:pt>
                <c:pt idx="799">
                  <c:v>1.2683</c:v>
                </c:pt>
                <c:pt idx="800">
                  <c:v>1.2693000000000001</c:v>
                </c:pt>
                <c:pt idx="801">
                  <c:v>1.2705</c:v>
                </c:pt>
                <c:pt idx="802">
                  <c:v>1.2719</c:v>
                </c:pt>
                <c:pt idx="803">
                  <c:v>1.2733000000000001</c:v>
                </c:pt>
                <c:pt idx="804">
                  <c:v>1.2747999999999999</c:v>
                </c:pt>
                <c:pt idx="805">
                  <c:v>1.2762</c:v>
                </c:pt>
                <c:pt idx="806">
                  <c:v>1.2776000000000001</c:v>
                </c:pt>
                <c:pt idx="807">
                  <c:v>1.2790999999999999</c:v>
                </c:pt>
                <c:pt idx="808">
                  <c:v>1.2805</c:v>
                </c:pt>
                <c:pt idx="809">
                  <c:v>1.282</c:v>
                </c:pt>
                <c:pt idx="810">
                  <c:v>1.2836000000000001</c:v>
                </c:pt>
                <c:pt idx="811">
                  <c:v>1.2851999999999999</c:v>
                </c:pt>
                <c:pt idx="812">
                  <c:v>1.2867</c:v>
                </c:pt>
                <c:pt idx="813">
                  <c:v>1.2884</c:v>
                </c:pt>
                <c:pt idx="814">
                  <c:v>1.2902</c:v>
                </c:pt>
                <c:pt idx="815">
                  <c:v>1.292</c:v>
                </c:pt>
                <c:pt idx="816">
                  <c:v>1.2936000000000001</c:v>
                </c:pt>
                <c:pt idx="817">
                  <c:v>1.2951999999999999</c:v>
                </c:pt>
                <c:pt idx="818">
                  <c:v>1.2967</c:v>
                </c:pt>
                <c:pt idx="819">
                  <c:v>1.2979000000000001</c:v>
                </c:pt>
                <c:pt idx="820">
                  <c:v>1.2991999999999999</c:v>
                </c:pt>
                <c:pt idx="821">
                  <c:v>1.3007</c:v>
                </c:pt>
                <c:pt idx="822">
                  <c:v>1.3021</c:v>
                </c:pt>
                <c:pt idx="823">
                  <c:v>1.3037000000000001</c:v>
                </c:pt>
                <c:pt idx="824">
                  <c:v>1.3051999999999999</c:v>
                </c:pt>
                <c:pt idx="825">
                  <c:v>1.3067</c:v>
                </c:pt>
                <c:pt idx="826">
                  <c:v>1.3084</c:v>
                </c:pt>
                <c:pt idx="827">
                  <c:v>1.3101</c:v>
                </c:pt>
                <c:pt idx="828">
                  <c:v>1.3117000000000001</c:v>
                </c:pt>
                <c:pt idx="829">
                  <c:v>1.3131999999999999</c:v>
                </c:pt>
                <c:pt idx="830">
                  <c:v>1.3148</c:v>
                </c:pt>
                <c:pt idx="831">
                  <c:v>1.3165</c:v>
                </c:pt>
                <c:pt idx="832">
                  <c:v>1.3184</c:v>
                </c:pt>
                <c:pt idx="833">
                  <c:v>1.3205</c:v>
                </c:pt>
                <c:pt idx="834">
                  <c:v>1.3228</c:v>
                </c:pt>
                <c:pt idx="835">
                  <c:v>1.3252999999999999</c:v>
                </c:pt>
                <c:pt idx="836">
                  <c:v>1.3278000000000001</c:v>
                </c:pt>
                <c:pt idx="837">
                  <c:v>1.3298000000000001</c:v>
                </c:pt>
                <c:pt idx="838">
                  <c:v>1.3312999999999999</c:v>
                </c:pt>
                <c:pt idx="839">
                  <c:v>1.3325</c:v>
                </c:pt>
                <c:pt idx="840">
                  <c:v>1.3333999999999999</c:v>
                </c:pt>
                <c:pt idx="841">
                  <c:v>1.3342000000000001</c:v>
                </c:pt>
                <c:pt idx="842">
                  <c:v>1.3351</c:v>
                </c:pt>
                <c:pt idx="843">
                  <c:v>1.3361000000000001</c:v>
                </c:pt>
                <c:pt idx="844">
                  <c:v>1.3372999999999999</c:v>
                </c:pt>
                <c:pt idx="845">
                  <c:v>1.3385</c:v>
                </c:pt>
                <c:pt idx="846">
                  <c:v>1.3395999999999999</c:v>
                </c:pt>
                <c:pt idx="847">
                  <c:v>1.3408</c:v>
                </c:pt>
                <c:pt idx="848">
                  <c:v>1.3421000000000001</c:v>
                </c:pt>
                <c:pt idx="849">
                  <c:v>1.3432999999999999</c:v>
                </c:pt>
                <c:pt idx="850">
                  <c:v>1.3445</c:v>
                </c:pt>
                <c:pt idx="851">
                  <c:v>1.3459000000000001</c:v>
                </c:pt>
                <c:pt idx="852">
                  <c:v>1.3473999999999999</c:v>
                </c:pt>
                <c:pt idx="853">
                  <c:v>1.349</c:v>
                </c:pt>
                <c:pt idx="854">
                  <c:v>1.3506</c:v>
                </c:pt>
                <c:pt idx="855">
                  <c:v>1.3524</c:v>
                </c:pt>
                <c:pt idx="856">
                  <c:v>1.3544</c:v>
                </c:pt>
                <c:pt idx="857">
                  <c:v>1.3566</c:v>
                </c:pt>
                <c:pt idx="858">
                  <c:v>1.3588</c:v>
                </c:pt>
                <c:pt idx="859">
                  <c:v>1.3611</c:v>
                </c:pt>
                <c:pt idx="860">
                  <c:v>1.3633</c:v>
                </c:pt>
                <c:pt idx="861">
                  <c:v>1.3655999999999999</c:v>
                </c:pt>
                <c:pt idx="862">
                  <c:v>1.3676999999999999</c:v>
                </c:pt>
                <c:pt idx="863">
                  <c:v>1.3694999999999999</c:v>
                </c:pt>
                <c:pt idx="864">
                  <c:v>1.3709</c:v>
                </c:pt>
                <c:pt idx="865">
                  <c:v>1.3721000000000001</c:v>
                </c:pt>
                <c:pt idx="866">
                  <c:v>1.3732</c:v>
                </c:pt>
                <c:pt idx="867">
                  <c:v>1.3743000000000001</c:v>
                </c:pt>
                <c:pt idx="868">
                  <c:v>1.3755999999999999</c:v>
                </c:pt>
                <c:pt idx="869">
                  <c:v>1.3769</c:v>
                </c:pt>
                <c:pt idx="870">
                  <c:v>1.3781000000000001</c:v>
                </c:pt>
                <c:pt idx="871">
                  <c:v>1.3794999999999999</c:v>
                </c:pt>
                <c:pt idx="872">
                  <c:v>1.3811</c:v>
                </c:pt>
                <c:pt idx="873">
                  <c:v>1.3826000000000001</c:v>
                </c:pt>
                <c:pt idx="874">
                  <c:v>1.3839999999999999</c:v>
                </c:pt>
                <c:pt idx="875">
                  <c:v>1.3853</c:v>
                </c:pt>
                <c:pt idx="876">
                  <c:v>1.3867</c:v>
                </c:pt>
                <c:pt idx="877">
                  <c:v>1.3880999999999999</c:v>
                </c:pt>
                <c:pt idx="878">
                  <c:v>1.3895999999999999</c:v>
                </c:pt>
                <c:pt idx="879">
                  <c:v>1.3911</c:v>
                </c:pt>
                <c:pt idx="880">
                  <c:v>1.3927</c:v>
                </c:pt>
                <c:pt idx="881">
                  <c:v>1.3944000000000001</c:v>
                </c:pt>
                <c:pt idx="882">
                  <c:v>1.3960999999999999</c:v>
                </c:pt>
                <c:pt idx="883">
                  <c:v>1.3976999999999999</c:v>
                </c:pt>
                <c:pt idx="884">
                  <c:v>1.3994</c:v>
                </c:pt>
                <c:pt idx="885">
                  <c:v>1.4011</c:v>
                </c:pt>
                <c:pt idx="886">
                  <c:v>1.4026000000000001</c:v>
                </c:pt>
                <c:pt idx="887">
                  <c:v>1.4040999999999999</c:v>
                </c:pt>
                <c:pt idx="888">
                  <c:v>1.4055</c:v>
                </c:pt>
                <c:pt idx="889">
                  <c:v>1.4069</c:v>
                </c:pt>
                <c:pt idx="890">
                  <c:v>1.4083000000000001</c:v>
                </c:pt>
                <c:pt idx="891">
                  <c:v>1.4097</c:v>
                </c:pt>
                <c:pt idx="892">
                  <c:v>1.4112</c:v>
                </c:pt>
                <c:pt idx="893">
                  <c:v>1.4126000000000001</c:v>
                </c:pt>
                <c:pt idx="894">
                  <c:v>1.4141999999999999</c:v>
                </c:pt>
                <c:pt idx="895">
                  <c:v>1.4157</c:v>
                </c:pt>
                <c:pt idx="896">
                  <c:v>1.4174</c:v>
                </c:pt>
                <c:pt idx="897">
                  <c:v>1.4191</c:v>
                </c:pt>
                <c:pt idx="898">
                  <c:v>1.4207000000000001</c:v>
                </c:pt>
                <c:pt idx="899">
                  <c:v>1.4222999999999999</c:v>
                </c:pt>
                <c:pt idx="900">
                  <c:v>1.4240999999999999</c:v>
                </c:pt>
                <c:pt idx="901">
                  <c:v>1.4260999999999999</c:v>
                </c:pt>
                <c:pt idx="902">
                  <c:v>1.4282999999999999</c:v>
                </c:pt>
                <c:pt idx="903">
                  <c:v>1.4308000000000001</c:v>
                </c:pt>
                <c:pt idx="904">
                  <c:v>1.4335</c:v>
                </c:pt>
                <c:pt idx="905">
                  <c:v>1.4360999999999999</c:v>
                </c:pt>
                <c:pt idx="906">
                  <c:v>1.4382999999999999</c:v>
                </c:pt>
                <c:pt idx="907">
                  <c:v>1.4399</c:v>
                </c:pt>
                <c:pt idx="908">
                  <c:v>1.4410000000000001</c:v>
                </c:pt>
                <c:pt idx="909">
                  <c:v>1.4419</c:v>
                </c:pt>
                <c:pt idx="910">
                  <c:v>1.4427000000000001</c:v>
                </c:pt>
                <c:pt idx="911">
                  <c:v>1.4434</c:v>
                </c:pt>
                <c:pt idx="912">
                  <c:v>1.4444999999999999</c:v>
                </c:pt>
                <c:pt idx="913">
                  <c:v>1.4455</c:v>
                </c:pt>
                <c:pt idx="914">
                  <c:v>1.4466000000000001</c:v>
                </c:pt>
                <c:pt idx="915">
                  <c:v>1.4477</c:v>
                </c:pt>
                <c:pt idx="916">
                  <c:v>1.4490000000000001</c:v>
                </c:pt>
                <c:pt idx="917">
                  <c:v>1.4500999999999999</c:v>
                </c:pt>
                <c:pt idx="918">
                  <c:v>1.4513</c:v>
                </c:pt>
                <c:pt idx="919">
                  <c:v>1.4525999999999999</c:v>
                </c:pt>
                <c:pt idx="920">
                  <c:v>1.454</c:v>
                </c:pt>
                <c:pt idx="921">
                  <c:v>1.4555</c:v>
                </c:pt>
                <c:pt idx="922">
                  <c:v>1.4571000000000001</c:v>
                </c:pt>
                <c:pt idx="923">
                  <c:v>1.4588000000000001</c:v>
                </c:pt>
                <c:pt idx="924">
                  <c:v>1.4605999999999999</c:v>
                </c:pt>
                <c:pt idx="925">
                  <c:v>1.4624999999999999</c:v>
                </c:pt>
                <c:pt idx="926">
                  <c:v>1.4646999999999999</c:v>
                </c:pt>
                <c:pt idx="927">
                  <c:v>1.4670000000000001</c:v>
                </c:pt>
                <c:pt idx="928">
                  <c:v>1.4695</c:v>
                </c:pt>
                <c:pt idx="929">
                  <c:v>1.4721</c:v>
                </c:pt>
                <c:pt idx="930">
                  <c:v>1.4745999999999999</c:v>
                </c:pt>
                <c:pt idx="931">
                  <c:v>1.4767999999999999</c:v>
                </c:pt>
                <c:pt idx="932">
                  <c:v>1.4784999999999999</c:v>
                </c:pt>
                <c:pt idx="933">
                  <c:v>1.4798</c:v>
                </c:pt>
                <c:pt idx="934">
                  <c:v>1.4806999999999999</c:v>
                </c:pt>
                <c:pt idx="935">
                  <c:v>1.4816</c:v>
                </c:pt>
                <c:pt idx="936">
                  <c:v>1.4825999999999999</c:v>
                </c:pt>
                <c:pt idx="937">
                  <c:v>1.4837</c:v>
                </c:pt>
                <c:pt idx="938">
                  <c:v>1.4850000000000001</c:v>
                </c:pt>
                <c:pt idx="939">
                  <c:v>1.4864999999999999</c:v>
                </c:pt>
                <c:pt idx="940">
                  <c:v>1.4882</c:v>
                </c:pt>
                <c:pt idx="941">
                  <c:v>1.4897</c:v>
                </c:pt>
                <c:pt idx="942">
                  <c:v>1.4911000000000001</c:v>
                </c:pt>
                <c:pt idx="943">
                  <c:v>1.4924999999999999</c:v>
                </c:pt>
                <c:pt idx="944">
                  <c:v>1.4938</c:v>
                </c:pt>
                <c:pt idx="945">
                  <c:v>1.4950000000000001</c:v>
                </c:pt>
                <c:pt idx="946">
                  <c:v>1.4964999999999999</c:v>
                </c:pt>
                <c:pt idx="947">
                  <c:v>1.498</c:v>
                </c:pt>
                <c:pt idx="948">
                  <c:v>1.4997</c:v>
                </c:pt>
                <c:pt idx="949">
                  <c:v>1.5013000000000001</c:v>
                </c:pt>
                <c:pt idx="950">
                  <c:v>1.5028999999999999</c:v>
                </c:pt>
                <c:pt idx="951">
                  <c:v>1.5045999999999999</c:v>
                </c:pt>
                <c:pt idx="952">
                  <c:v>1.5065</c:v>
                </c:pt>
                <c:pt idx="953">
                  <c:v>1.5083</c:v>
                </c:pt>
                <c:pt idx="954">
                  <c:v>1.51</c:v>
                </c:pt>
                <c:pt idx="955">
                  <c:v>1.5115000000000001</c:v>
                </c:pt>
                <c:pt idx="956">
                  <c:v>1.5129999999999999</c:v>
                </c:pt>
                <c:pt idx="957">
                  <c:v>1.5145</c:v>
                </c:pt>
                <c:pt idx="958">
                  <c:v>1.5159</c:v>
                </c:pt>
                <c:pt idx="959">
                  <c:v>1.5173000000000001</c:v>
                </c:pt>
                <c:pt idx="960">
                  <c:v>1.5187999999999999</c:v>
                </c:pt>
                <c:pt idx="961">
                  <c:v>1.5203</c:v>
                </c:pt>
                <c:pt idx="962">
                  <c:v>1.5219</c:v>
                </c:pt>
                <c:pt idx="963">
                  <c:v>1.5235000000000001</c:v>
                </c:pt>
                <c:pt idx="964">
                  <c:v>1.5250999999999999</c:v>
                </c:pt>
                <c:pt idx="965">
                  <c:v>1.5266999999999999</c:v>
                </c:pt>
                <c:pt idx="966">
                  <c:v>1.5284</c:v>
                </c:pt>
                <c:pt idx="967">
                  <c:v>1.53</c:v>
                </c:pt>
                <c:pt idx="968">
                  <c:v>1.5317000000000001</c:v>
                </c:pt>
                <c:pt idx="969">
                  <c:v>1.5335000000000001</c:v>
                </c:pt>
                <c:pt idx="970">
                  <c:v>1.5356000000000001</c:v>
                </c:pt>
                <c:pt idx="971">
                  <c:v>1.5379</c:v>
                </c:pt>
                <c:pt idx="972">
                  <c:v>1.5404</c:v>
                </c:pt>
                <c:pt idx="973">
                  <c:v>1.5429999999999999</c:v>
                </c:pt>
                <c:pt idx="974">
                  <c:v>1.5454000000000001</c:v>
                </c:pt>
                <c:pt idx="975">
                  <c:v>1.5472999999999999</c:v>
                </c:pt>
                <c:pt idx="976">
                  <c:v>1.5488</c:v>
                </c:pt>
                <c:pt idx="977">
                  <c:v>1.5498000000000001</c:v>
                </c:pt>
                <c:pt idx="978">
                  <c:v>1.5507</c:v>
                </c:pt>
                <c:pt idx="979">
                  <c:v>1.5515000000000001</c:v>
                </c:pt>
                <c:pt idx="980">
                  <c:v>1.5525</c:v>
                </c:pt>
                <c:pt idx="981">
                  <c:v>1.5535000000000001</c:v>
                </c:pt>
                <c:pt idx="982">
                  <c:v>1.5546</c:v>
                </c:pt>
                <c:pt idx="983">
                  <c:v>1.5559000000000001</c:v>
                </c:pt>
                <c:pt idx="984">
                  <c:v>1.5569999999999999</c:v>
                </c:pt>
                <c:pt idx="985">
                  <c:v>1.5582</c:v>
                </c:pt>
                <c:pt idx="986">
                  <c:v>1.5592999999999999</c:v>
                </c:pt>
                <c:pt idx="987">
                  <c:v>1.5605</c:v>
                </c:pt>
                <c:pt idx="988">
                  <c:v>1.5619000000000001</c:v>
                </c:pt>
                <c:pt idx="989">
                  <c:v>1.5633999999999999</c:v>
                </c:pt>
                <c:pt idx="990">
                  <c:v>1.5649</c:v>
                </c:pt>
                <c:pt idx="991">
                  <c:v>1.5665</c:v>
                </c:pt>
                <c:pt idx="992">
                  <c:v>1.5682</c:v>
                </c:pt>
                <c:pt idx="993">
                  <c:v>1.57</c:v>
                </c:pt>
                <c:pt idx="994">
                  <c:v>1.5721000000000001</c:v>
                </c:pt>
                <c:pt idx="995">
                  <c:v>1.5744</c:v>
                </c:pt>
                <c:pt idx="996">
                  <c:v>1.5767</c:v>
                </c:pt>
                <c:pt idx="997">
                  <c:v>1.579</c:v>
                </c:pt>
                <c:pt idx="998">
                  <c:v>1.5812999999999999</c:v>
                </c:pt>
                <c:pt idx="999">
                  <c:v>1.5835999999999999</c:v>
                </c:pt>
                <c:pt idx="1000">
                  <c:v>1.5857000000000001</c:v>
                </c:pt>
                <c:pt idx="1001">
                  <c:v>1.5872999999999999</c:v>
                </c:pt>
                <c:pt idx="1002">
                  <c:v>1.5888</c:v>
                </c:pt>
                <c:pt idx="1003">
                  <c:v>1.5901000000000001</c:v>
                </c:pt>
                <c:pt idx="1004">
                  <c:v>1.5911</c:v>
                </c:pt>
                <c:pt idx="1005">
                  <c:v>1.5920000000000001</c:v>
                </c:pt>
                <c:pt idx="1006">
                  <c:v>1.5931999999999999</c:v>
                </c:pt>
                <c:pt idx="1007">
                  <c:v>1.5944</c:v>
                </c:pt>
                <c:pt idx="1008">
                  <c:v>1.5956999999999999</c:v>
                </c:pt>
                <c:pt idx="1009">
                  <c:v>1.5972</c:v>
                </c:pt>
                <c:pt idx="1010">
                  <c:v>1.5988</c:v>
                </c:pt>
                <c:pt idx="1011">
                  <c:v>1.6003000000000001</c:v>
                </c:pt>
                <c:pt idx="1012">
                  <c:v>1.6017999999999999</c:v>
                </c:pt>
                <c:pt idx="1013">
                  <c:v>1.6032</c:v>
                </c:pt>
                <c:pt idx="1014">
                  <c:v>1.6048</c:v>
                </c:pt>
                <c:pt idx="1015">
                  <c:v>1.6063000000000001</c:v>
                </c:pt>
                <c:pt idx="1016">
                  <c:v>1.6079000000000001</c:v>
                </c:pt>
                <c:pt idx="1017">
                  <c:v>1.6093999999999999</c:v>
                </c:pt>
                <c:pt idx="1018">
                  <c:v>1.611</c:v>
                </c:pt>
                <c:pt idx="1019">
                  <c:v>1.6128</c:v>
                </c:pt>
                <c:pt idx="1020">
                  <c:v>1.6145</c:v>
                </c:pt>
                <c:pt idx="1021">
                  <c:v>1.6161000000000001</c:v>
                </c:pt>
                <c:pt idx="1022">
                  <c:v>1.6177999999999999</c:v>
                </c:pt>
                <c:pt idx="1023">
                  <c:v>1.6195999999999999</c:v>
                </c:pt>
                <c:pt idx="1024">
                  <c:v>1.6211</c:v>
                </c:pt>
                <c:pt idx="1025">
                  <c:v>1.6226</c:v>
                </c:pt>
                <c:pt idx="1026">
                  <c:v>1.6240000000000001</c:v>
                </c:pt>
                <c:pt idx="1027">
                  <c:v>1.6254999999999999</c:v>
                </c:pt>
                <c:pt idx="1028">
                  <c:v>1.6269</c:v>
                </c:pt>
                <c:pt idx="1029">
                  <c:v>1.6283000000000001</c:v>
                </c:pt>
                <c:pt idx="1030">
                  <c:v>1.6296999999999999</c:v>
                </c:pt>
                <c:pt idx="1031">
                  <c:v>1.6313</c:v>
                </c:pt>
                <c:pt idx="1032">
                  <c:v>1.633</c:v>
                </c:pt>
                <c:pt idx="1033">
                  <c:v>1.6347</c:v>
                </c:pt>
                <c:pt idx="1034">
                  <c:v>1.6364000000000001</c:v>
                </c:pt>
                <c:pt idx="1035">
                  <c:v>1.6380999999999999</c:v>
                </c:pt>
                <c:pt idx="1036">
                  <c:v>1.6397999999999999</c:v>
                </c:pt>
                <c:pt idx="1037">
                  <c:v>1.6415999999999999</c:v>
                </c:pt>
                <c:pt idx="1038">
                  <c:v>1.6435</c:v>
                </c:pt>
                <c:pt idx="1039">
                  <c:v>1.6455</c:v>
                </c:pt>
                <c:pt idx="1040">
                  <c:v>1.6477999999999999</c:v>
                </c:pt>
                <c:pt idx="1041">
                  <c:v>1.6503000000000001</c:v>
                </c:pt>
                <c:pt idx="1042">
                  <c:v>1.6527000000000001</c:v>
                </c:pt>
                <c:pt idx="1043">
                  <c:v>1.655</c:v>
                </c:pt>
                <c:pt idx="1044">
                  <c:v>1.6568000000000001</c:v>
                </c:pt>
                <c:pt idx="1045">
                  <c:v>1.6581999999999999</c:v>
                </c:pt>
                <c:pt idx="1046">
                  <c:v>1.6593</c:v>
                </c:pt>
                <c:pt idx="1047">
                  <c:v>1.6601999999999999</c:v>
                </c:pt>
                <c:pt idx="1048">
                  <c:v>1.6611</c:v>
                </c:pt>
                <c:pt idx="1049">
                  <c:v>1.6620999999999999</c:v>
                </c:pt>
                <c:pt idx="1050">
                  <c:v>1.6632</c:v>
                </c:pt>
                <c:pt idx="1051">
                  <c:v>1.6644000000000001</c:v>
                </c:pt>
                <c:pt idx="1052">
                  <c:v>1.6655</c:v>
                </c:pt>
                <c:pt idx="1053">
                  <c:v>1.6667000000000001</c:v>
                </c:pt>
                <c:pt idx="1054">
                  <c:v>1.6677999999999999</c:v>
                </c:pt>
                <c:pt idx="1055">
                  <c:v>1.669</c:v>
                </c:pt>
                <c:pt idx="1056">
                  <c:v>1.6701999999999999</c:v>
                </c:pt>
                <c:pt idx="1057">
                  <c:v>1.6716</c:v>
                </c:pt>
                <c:pt idx="1058">
                  <c:v>1.6731</c:v>
                </c:pt>
                <c:pt idx="1059">
                  <c:v>1.6747000000000001</c:v>
                </c:pt>
                <c:pt idx="1060">
                  <c:v>1.6762999999999999</c:v>
                </c:pt>
                <c:pt idx="1061">
                  <c:v>1.6780999999999999</c:v>
                </c:pt>
                <c:pt idx="1062">
                  <c:v>1.6798999999999999</c:v>
                </c:pt>
                <c:pt idx="1063">
                  <c:v>1.6820999999999999</c:v>
                </c:pt>
                <c:pt idx="1064">
                  <c:v>1.6843999999999999</c:v>
                </c:pt>
                <c:pt idx="1065">
                  <c:v>1.6866000000000001</c:v>
                </c:pt>
                <c:pt idx="1066">
                  <c:v>1.6890000000000001</c:v>
                </c:pt>
                <c:pt idx="1067">
                  <c:v>1.6914</c:v>
                </c:pt>
                <c:pt idx="1068">
                  <c:v>1.6936</c:v>
                </c:pt>
                <c:pt idx="1069">
                  <c:v>1.6957</c:v>
                </c:pt>
                <c:pt idx="1070">
                  <c:v>1.6973</c:v>
                </c:pt>
                <c:pt idx="1071">
                  <c:v>1.6987000000000001</c:v>
                </c:pt>
                <c:pt idx="1072">
                  <c:v>1.6999</c:v>
                </c:pt>
                <c:pt idx="1073">
                  <c:v>1.7010000000000001</c:v>
                </c:pt>
                <c:pt idx="1074">
                  <c:v>1.7020999999999999</c:v>
                </c:pt>
                <c:pt idx="1075">
                  <c:v>1.7033</c:v>
                </c:pt>
                <c:pt idx="1076">
                  <c:v>1.7048000000000001</c:v>
                </c:pt>
                <c:pt idx="1077">
                  <c:v>1.7061999999999999</c:v>
                </c:pt>
                <c:pt idx="1078">
                  <c:v>1.7077</c:v>
                </c:pt>
                <c:pt idx="1079">
                  <c:v>1.7092000000000001</c:v>
                </c:pt>
                <c:pt idx="1080">
                  <c:v>1.7107000000000001</c:v>
                </c:pt>
                <c:pt idx="1081">
                  <c:v>1.7121999999999999</c:v>
                </c:pt>
                <c:pt idx="1082">
                  <c:v>1.7136</c:v>
                </c:pt>
                <c:pt idx="1083">
                  <c:v>1.7150000000000001</c:v>
                </c:pt>
                <c:pt idx="1084">
                  <c:v>1.7164999999999999</c:v>
                </c:pt>
                <c:pt idx="1085">
                  <c:v>1.7181</c:v>
                </c:pt>
                <c:pt idx="1086">
                  <c:v>1.7199</c:v>
                </c:pt>
                <c:pt idx="1087">
                  <c:v>1.7215</c:v>
                </c:pt>
                <c:pt idx="1088">
                  <c:v>1.7232000000000001</c:v>
                </c:pt>
                <c:pt idx="1089">
                  <c:v>1.7249000000000001</c:v>
                </c:pt>
                <c:pt idx="1090">
                  <c:v>1.7265999999999999</c:v>
                </c:pt>
                <c:pt idx="1091">
                  <c:v>1.7282999999999999</c:v>
                </c:pt>
                <c:pt idx="1092">
                  <c:v>1.73</c:v>
                </c:pt>
                <c:pt idx="1093">
                  <c:v>1.7316</c:v>
                </c:pt>
                <c:pt idx="1094">
                  <c:v>1.7331000000000001</c:v>
                </c:pt>
                <c:pt idx="1095">
                  <c:v>1.7344999999999999</c:v>
                </c:pt>
                <c:pt idx="1096">
                  <c:v>1.7359</c:v>
                </c:pt>
                <c:pt idx="1097">
                  <c:v>1.7373000000000001</c:v>
                </c:pt>
                <c:pt idx="1098">
                  <c:v>1.7386999999999999</c:v>
                </c:pt>
                <c:pt idx="1099">
                  <c:v>1.7403</c:v>
                </c:pt>
                <c:pt idx="1100">
                  <c:v>1.7419</c:v>
                </c:pt>
                <c:pt idx="1101">
                  <c:v>1.7435</c:v>
                </c:pt>
                <c:pt idx="1102">
                  <c:v>1.7452000000000001</c:v>
                </c:pt>
                <c:pt idx="1103">
                  <c:v>1.7468999999999999</c:v>
                </c:pt>
                <c:pt idx="1104">
                  <c:v>1.7486999999999999</c:v>
                </c:pt>
                <c:pt idx="1105">
                  <c:v>1.7504</c:v>
                </c:pt>
                <c:pt idx="1106">
                  <c:v>1.7521</c:v>
                </c:pt>
                <c:pt idx="1107">
                  <c:v>1.754</c:v>
                </c:pt>
                <c:pt idx="1108">
                  <c:v>1.7559</c:v>
                </c:pt>
                <c:pt idx="1109">
                  <c:v>1.758</c:v>
                </c:pt>
                <c:pt idx="1110">
                  <c:v>1.7604</c:v>
                </c:pt>
                <c:pt idx="1111">
                  <c:v>1.7629999999999999</c:v>
                </c:pt>
                <c:pt idx="1112">
                  <c:v>1.7653000000000001</c:v>
                </c:pt>
                <c:pt idx="1113">
                  <c:v>1.7672000000000001</c:v>
                </c:pt>
                <c:pt idx="1114">
                  <c:v>1.7687999999999999</c:v>
                </c:pt>
                <c:pt idx="1115">
                  <c:v>1.77</c:v>
                </c:pt>
                <c:pt idx="1116">
                  <c:v>1.7709999999999999</c:v>
                </c:pt>
                <c:pt idx="1117">
                  <c:v>1.7719</c:v>
                </c:pt>
                <c:pt idx="1118">
                  <c:v>1.7728999999999999</c:v>
                </c:pt>
                <c:pt idx="1119">
                  <c:v>1.7739</c:v>
                </c:pt>
                <c:pt idx="1120">
                  <c:v>1.7749999999999999</c:v>
                </c:pt>
                <c:pt idx="1121">
                  <c:v>1.7762</c:v>
                </c:pt>
                <c:pt idx="1122">
                  <c:v>1.7774000000000001</c:v>
                </c:pt>
                <c:pt idx="1123">
                  <c:v>1.7786</c:v>
                </c:pt>
                <c:pt idx="1124">
                  <c:v>1.7799</c:v>
                </c:pt>
                <c:pt idx="1125">
                  <c:v>1.7810999999999999</c:v>
                </c:pt>
                <c:pt idx="1126">
                  <c:v>1.7824</c:v>
                </c:pt>
                <c:pt idx="1127">
                  <c:v>1.7839</c:v>
                </c:pt>
                <c:pt idx="1128">
                  <c:v>1.7855000000000001</c:v>
                </c:pt>
                <c:pt idx="1129">
                  <c:v>1.7873000000000001</c:v>
                </c:pt>
                <c:pt idx="1130">
                  <c:v>1.7892999999999999</c:v>
                </c:pt>
                <c:pt idx="1131">
                  <c:v>1.7914000000000001</c:v>
                </c:pt>
                <c:pt idx="1132">
                  <c:v>1.7936000000000001</c:v>
                </c:pt>
                <c:pt idx="1133">
                  <c:v>1.7958000000000001</c:v>
                </c:pt>
                <c:pt idx="1134">
                  <c:v>1.7982</c:v>
                </c:pt>
                <c:pt idx="1135">
                  <c:v>1.8006</c:v>
                </c:pt>
                <c:pt idx="1136">
                  <c:v>1.8028999999999999</c:v>
                </c:pt>
                <c:pt idx="1137">
                  <c:v>1.8050999999999999</c:v>
                </c:pt>
                <c:pt idx="1138">
                  <c:v>1.8070999999999999</c:v>
                </c:pt>
                <c:pt idx="1139">
                  <c:v>1.8087</c:v>
                </c:pt>
                <c:pt idx="1140">
                  <c:v>1.8098000000000001</c:v>
                </c:pt>
                <c:pt idx="1141">
                  <c:v>1.8109999999999999</c:v>
                </c:pt>
                <c:pt idx="1142">
                  <c:v>1.8120000000000001</c:v>
                </c:pt>
                <c:pt idx="1143">
                  <c:v>1.8130999999999999</c:v>
                </c:pt>
                <c:pt idx="1144">
                  <c:v>1.8143</c:v>
                </c:pt>
                <c:pt idx="1145">
                  <c:v>1.8157000000000001</c:v>
                </c:pt>
                <c:pt idx="1146">
                  <c:v>1.8170999999999999</c:v>
                </c:pt>
                <c:pt idx="1147">
                  <c:v>1.8187</c:v>
                </c:pt>
                <c:pt idx="1148">
                  <c:v>1.8203</c:v>
                </c:pt>
                <c:pt idx="1149">
                  <c:v>1.8217000000000001</c:v>
                </c:pt>
                <c:pt idx="1150">
                  <c:v>1.823</c:v>
                </c:pt>
                <c:pt idx="1151">
                  <c:v>1.8245</c:v>
                </c:pt>
                <c:pt idx="1152">
                  <c:v>1.8261000000000001</c:v>
                </c:pt>
                <c:pt idx="1153">
                  <c:v>1.8277000000000001</c:v>
                </c:pt>
                <c:pt idx="1154">
                  <c:v>1.8292999999999999</c:v>
                </c:pt>
                <c:pt idx="1155">
                  <c:v>1.8309</c:v>
                </c:pt>
                <c:pt idx="1156">
                  <c:v>1.8327</c:v>
                </c:pt>
                <c:pt idx="1157">
                  <c:v>1.8345</c:v>
                </c:pt>
                <c:pt idx="1158">
                  <c:v>1.8362000000000001</c:v>
                </c:pt>
                <c:pt idx="1159">
                  <c:v>1.8380000000000001</c:v>
                </c:pt>
                <c:pt idx="1160">
                  <c:v>1.8396999999999999</c:v>
                </c:pt>
                <c:pt idx="1161">
                  <c:v>1.8412999999999999</c:v>
                </c:pt>
                <c:pt idx="1162">
                  <c:v>1.8427</c:v>
                </c:pt>
                <c:pt idx="1163">
                  <c:v>1.8442000000000001</c:v>
                </c:pt>
                <c:pt idx="1164">
                  <c:v>1.8456999999999999</c:v>
                </c:pt>
                <c:pt idx="1165">
                  <c:v>1.8472999999999999</c:v>
                </c:pt>
                <c:pt idx="1166">
                  <c:v>1.8488</c:v>
                </c:pt>
                <c:pt idx="1167">
                  <c:v>1.8503000000000001</c:v>
                </c:pt>
                <c:pt idx="1168">
                  <c:v>1.8519000000000001</c:v>
                </c:pt>
                <c:pt idx="1169">
                  <c:v>1.8535999999999999</c:v>
                </c:pt>
                <c:pt idx="1170">
                  <c:v>1.8552</c:v>
                </c:pt>
                <c:pt idx="1171">
                  <c:v>1.8569</c:v>
                </c:pt>
                <c:pt idx="1172">
                  <c:v>1.8586</c:v>
                </c:pt>
                <c:pt idx="1173">
                  <c:v>1.8603000000000001</c:v>
                </c:pt>
                <c:pt idx="1174">
                  <c:v>1.8619000000000001</c:v>
                </c:pt>
                <c:pt idx="1175">
                  <c:v>1.8636999999999999</c:v>
                </c:pt>
                <c:pt idx="1176">
                  <c:v>1.8656999999999999</c:v>
                </c:pt>
                <c:pt idx="1177">
                  <c:v>1.8678999999999999</c:v>
                </c:pt>
                <c:pt idx="1178">
                  <c:v>1.8703000000000001</c:v>
                </c:pt>
                <c:pt idx="1179">
                  <c:v>1.873</c:v>
                </c:pt>
                <c:pt idx="1180">
                  <c:v>1.8753</c:v>
                </c:pt>
                <c:pt idx="1181">
                  <c:v>1.8774999999999999</c:v>
                </c:pt>
                <c:pt idx="1182">
                  <c:v>1.8792</c:v>
                </c:pt>
                <c:pt idx="1183">
                  <c:v>1.8805000000000001</c:v>
                </c:pt>
                <c:pt idx="1184">
                  <c:v>1.8815</c:v>
                </c:pt>
                <c:pt idx="1185">
                  <c:v>1.8824000000000001</c:v>
                </c:pt>
                <c:pt idx="1186">
                  <c:v>1.8833</c:v>
                </c:pt>
                <c:pt idx="1187">
                  <c:v>1.8843000000000001</c:v>
                </c:pt>
                <c:pt idx="1188">
                  <c:v>1.8853</c:v>
                </c:pt>
                <c:pt idx="1189">
                  <c:v>1.8865000000000001</c:v>
                </c:pt>
                <c:pt idx="1190">
                  <c:v>1.8877999999999999</c:v>
                </c:pt>
                <c:pt idx="1191">
                  <c:v>1.8891</c:v>
                </c:pt>
                <c:pt idx="1192">
                  <c:v>1.8903000000000001</c:v>
                </c:pt>
                <c:pt idx="1193">
                  <c:v>1.8915</c:v>
                </c:pt>
                <c:pt idx="1194">
                  <c:v>1.8928</c:v>
                </c:pt>
                <c:pt idx="1195">
                  <c:v>1.8942000000000001</c:v>
                </c:pt>
                <c:pt idx="1196">
                  <c:v>1.8956</c:v>
                </c:pt>
                <c:pt idx="1197">
                  <c:v>1.8973</c:v>
                </c:pt>
                <c:pt idx="1198">
                  <c:v>1.8992</c:v>
                </c:pt>
                <c:pt idx="1199">
                  <c:v>1.9012</c:v>
                </c:pt>
                <c:pt idx="1200">
                  <c:v>1.9032</c:v>
                </c:pt>
                <c:pt idx="1201">
                  <c:v>1.9054</c:v>
                </c:pt>
                <c:pt idx="1202">
                  <c:v>1.9077</c:v>
                </c:pt>
                <c:pt idx="1203">
                  <c:v>1.9100999999999999</c:v>
                </c:pt>
                <c:pt idx="1204">
                  <c:v>1.9126000000000001</c:v>
                </c:pt>
                <c:pt idx="1205">
                  <c:v>1.9149</c:v>
                </c:pt>
                <c:pt idx="1206">
                  <c:v>1.9171</c:v>
                </c:pt>
                <c:pt idx="1207">
                  <c:v>1.9189000000000001</c:v>
                </c:pt>
                <c:pt idx="1208">
                  <c:v>1.9205000000000001</c:v>
                </c:pt>
                <c:pt idx="1209">
                  <c:v>1.9218</c:v>
                </c:pt>
                <c:pt idx="1210">
                  <c:v>1.9229000000000001</c:v>
                </c:pt>
                <c:pt idx="1211">
                  <c:v>1.9240999999999999</c:v>
                </c:pt>
                <c:pt idx="1212">
                  <c:v>1.9253</c:v>
                </c:pt>
                <c:pt idx="1213">
                  <c:v>1.9266000000000001</c:v>
                </c:pt>
                <c:pt idx="1214">
                  <c:v>1.9280999999999999</c:v>
                </c:pt>
                <c:pt idx="1215">
                  <c:v>1.9295</c:v>
                </c:pt>
                <c:pt idx="1216">
                  <c:v>1.931</c:v>
                </c:pt>
                <c:pt idx="1217">
                  <c:v>1.9325000000000001</c:v>
                </c:pt>
                <c:pt idx="1218">
                  <c:v>1.9339999999999999</c:v>
                </c:pt>
                <c:pt idx="1219">
                  <c:v>1.9355</c:v>
                </c:pt>
                <c:pt idx="1220">
                  <c:v>1.9370000000000001</c:v>
                </c:pt>
                <c:pt idx="1221">
                  <c:v>1.9384999999999999</c:v>
                </c:pt>
                <c:pt idx="1222">
                  <c:v>1.94</c:v>
                </c:pt>
                <c:pt idx="1223">
                  <c:v>1.9417</c:v>
                </c:pt>
                <c:pt idx="1224">
                  <c:v>1.9434</c:v>
                </c:pt>
                <c:pt idx="1225">
                  <c:v>1.9451000000000001</c:v>
                </c:pt>
                <c:pt idx="1226">
                  <c:v>1.9468000000000001</c:v>
                </c:pt>
                <c:pt idx="1227">
                  <c:v>1.9486000000000001</c:v>
                </c:pt>
                <c:pt idx="1228">
                  <c:v>1.9503999999999999</c:v>
                </c:pt>
                <c:pt idx="1229">
                  <c:v>1.9520999999999999</c:v>
                </c:pt>
                <c:pt idx="1230">
                  <c:v>1.9538</c:v>
                </c:pt>
                <c:pt idx="1231">
                  <c:v>1.9553</c:v>
                </c:pt>
                <c:pt idx="1232">
                  <c:v>1.9568000000000001</c:v>
                </c:pt>
                <c:pt idx="1233">
                  <c:v>1.9581999999999999</c:v>
                </c:pt>
                <c:pt idx="1234">
                  <c:v>1.9597</c:v>
                </c:pt>
                <c:pt idx="1235">
                  <c:v>1.9613</c:v>
                </c:pt>
                <c:pt idx="1236">
                  <c:v>1.9629000000000001</c:v>
                </c:pt>
                <c:pt idx="1237">
                  <c:v>1.9645999999999999</c:v>
                </c:pt>
                <c:pt idx="1238">
                  <c:v>1.9661</c:v>
                </c:pt>
                <c:pt idx="1239">
                  <c:v>1.9678</c:v>
                </c:pt>
                <c:pt idx="1240">
                  <c:v>1.9696</c:v>
                </c:pt>
                <c:pt idx="1241">
                  <c:v>1.9714</c:v>
                </c:pt>
                <c:pt idx="1242">
                  <c:v>1.9731000000000001</c:v>
                </c:pt>
                <c:pt idx="1243">
                  <c:v>1.9746999999999999</c:v>
                </c:pt>
                <c:pt idx="1244">
                  <c:v>1.9764999999999999</c:v>
                </c:pt>
                <c:pt idx="1245">
                  <c:v>1.9785999999999999</c:v>
                </c:pt>
                <c:pt idx="1246">
                  <c:v>1.9807999999999999</c:v>
                </c:pt>
                <c:pt idx="1247">
                  <c:v>1.9832000000000001</c:v>
                </c:pt>
                <c:pt idx="1248">
                  <c:v>1.9858</c:v>
                </c:pt>
                <c:pt idx="1249">
                  <c:v>1.9883999999999999</c:v>
                </c:pt>
                <c:pt idx="1250">
                  <c:v>1.9905999999999999</c:v>
                </c:pt>
                <c:pt idx="1251">
                  <c:v>1.9923</c:v>
                </c:pt>
                <c:pt idx="1252">
                  <c:v>1.9936</c:v>
                </c:pt>
                <c:pt idx="1253">
                  <c:v>1.9944999999999999</c:v>
                </c:pt>
                <c:pt idx="1254">
                  <c:v>1.9954000000000001</c:v>
                </c:pt>
                <c:pt idx="1255">
                  <c:v>1.9963</c:v>
                </c:pt>
                <c:pt idx="1256">
                  <c:v>1.9972000000000001</c:v>
                </c:pt>
                <c:pt idx="1257">
                  <c:v>1.9984</c:v>
                </c:pt>
                <c:pt idx="1258">
                  <c:v>1.9995000000000001</c:v>
                </c:pt>
                <c:pt idx="1259">
                  <c:v>2.0007000000000001</c:v>
                </c:pt>
                <c:pt idx="1260">
                  <c:v>2.0017999999999998</c:v>
                </c:pt>
                <c:pt idx="1261">
                  <c:v>2.0030000000000001</c:v>
                </c:pt>
                <c:pt idx="1262">
                  <c:v>2.0043000000000002</c:v>
                </c:pt>
                <c:pt idx="1263">
                  <c:v>2.0057</c:v>
                </c:pt>
                <c:pt idx="1264">
                  <c:v>2.0072000000000001</c:v>
                </c:pt>
                <c:pt idx="1265">
                  <c:v>2.0087000000000002</c:v>
                </c:pt>
                <c:pt idx="1266">
                  <c:v>2.0103</c:v>
                </c:pt>
                <c:pt idx="1267">
                  <c:v>2.0122</c:v>
                </c:pt>
                <c:pt idx="1268">
                  <c:v>2.0142000000000002</c:v>
                </c:pt>
                <c:pt idx="1269">
                  <c:v>2.0163000000000002</c:v>
                </c:pt>
                <c:pt idx="1270">
                  <c:v>2.0184000000000002</c:v>
                </c:pt>
                <c:pt idx="1271">
                  <c:v>2.0207999999999999</c:v>
                </c:pt>
                <c:pt idx="1272">
                  <c:v>2.0232999999999999</c:v>
                </c:pt>
                <c:pt idx="1273">
                  <c:v>2.0257999999999998</c:v>
                </c:pt>
                <c:pt idx="1274">
                  <c:v>2.0283000000000002</c:v>
                </c:pt>
                <c:pt idx="1275">
                  <c:v>2.0306000000000002</c:v>
                </c:pt>
                <c:pt idx="1276">
                  <c:v>2.0325000000000002</c:v>
                </c:pt>
                <c:pt idx="1277">
                  <c:v>2.0339999999999998</c:v>
                </c:pt>
                <c:pt idx="1278">
                  <c:v>2.0350999999999999</c:v>
                </c:pt>
                <c:pt idx="1279">
                  <c:v>2.036</c:v>
                </c:pt>
                <c:pt idx="1280">
                  <c:v>2.0369999999999999</c:v>
                </c:pt>
                <c:pt idx="1281">
                  <c:v>2.0381999999999998</c:v>
                </c:pt>
                <c:pt idx="1282">
                  <c:v>2.0394999999999999</c:v>
                </c:pt>
                <c:pt idx="1283">
                  <c:v>2.0407999999999999</c:v>
                </c:pt>
                <c:pt idx="1284">
                  <c:v>2.0424000000000002</c:v>
                </c:pt>
                <c:pt idx="1285">
                  <c:v>2.0438999999999998</c:v>
                </c:pt>
                <c:pt idx="1286">
                  <c:v>2.0453999999999999</c:v>
                </c:pt>
                <c:pt idx="1287">
                  <c:v>2.0470000000000002</c:v>
                </c:pt>
                <c:pt idx="1288">
                  <c:v>2.0485000000000002</c:v>
                </c:pt>
                <c:pt idx="1289">
                  <c:v>2.0499999999999998</c:v>
                </c:pt>
                <c:pt idx="1290">
                  <c:v>2.0514000000000001</c:v>
                </c:pt>
                <c:pt idx="1291">
                  <c:v>2.0529999999999999</c:v>
                </c:pt>
                <c:pt idx="1292">
                  <c:v>2.0547</c:v>
                </c:pt>
                <c:pt idx="1293">
                  <c:v>2.0566</c:v>
                </c:pt>
                <c:pt idx="1294">
                  <c:v>2.0583</c:v>
                </c:pt>
                <c:pt idx="1295">
                  <c:v>2.06</c:v>
                </c:pt>
                <c:pt idx="1296">
                  <c:v>2.0617000000000001</c:v>
                </c:pt>
                <c:pt idx="1297">
                  <c:v>2.0634000000000001</c:v>
                </c:pt>
                <c:pt idx="1298">
                  <c:v>2.0649999999999999</c:v>
                </c:pt>
                <c:pt idx="1299">
                  <c:v>2.0667</c:v>
                </c:pt>
                <c:pt idx="1300">
                  <c:v>2.0682</c:v>
                </c:pt>
                <c:pt idx="1301">
                  <c:v>2.0695999999999999</c:v>
                </c:pt>
                <c:pt idx="1302">
                  <c:v>2.0710000000000002</c:v>
                </c:pt>
                <c:pt idx="1303">
                  <c:v>2.0724999999999998</c:v>
                </c:pt>
                <c:pt idx="1304">
                  <c:v>2.0739999999999998</c:v>
                </c:pt>
                <c:pt idx="1305">
                  <c:v>2.0756000000000001</c:v>
                </c:pt>
                <c:pt idx="1306">
                  <c:v>2.0771999999999999</c:v>
                </c:pt>
                <c:pt idx="1307">
                  <c:v>2.0789</c:v>
                </c:pt>
                <c:pt idx="1308">
                  <c:v>2.0806</c:v>
                </c:pt>
                <c:pt idx="1309">
                  <c:v>2.0823999999999998</c:v>
                </c:pt>
                <c:pt idx="1310">
                  <c:v>2.0842000000000001</c:v>
                </c:pt>
                <c:pt idx="1311">
                  <c:v>2.0857999999999999</c:v>
                </c:pt>
                <c:pt idx="1312">
                  <c:v>2.0876000000000001</c:v>
                </c:pt>
                <c:pt idx="1313">
                  <c:v>2.0893999999999999</c:v>
                </c:pt>
                <c:pt idx="1314">
                  <c:v>2.0914999999999999</c:v>
                </c:pt>
                <c:pt idx="1315">
                  <c:v>2.0939000000000001</c:v>
                </c:pt>
                <c:pt idx="1316">
                  <c:v>2.0964</c:v>
                </c:pt>
                <c:pt idx="1317">
                  <c:v>2.0990000000000002</c:v>
                </c:pt>
                <c:pt idx="1318">
                  <c:v>2.1015000000000001</c:v>
                </c:pt>
                <c:pt idx="1319">
                  <c:v>2.1036999999999999</c:v>
                </c:pt>
                <c:pt idx="1320">
                  <c:v>2.1053000000000002</c:v>
                </c:pt>
                <c:pt idx="1321">
                  <c:v>2.1065999999999998</c:v>
                </c:pt>
                <c:pt idx="1322">
                  <c:v>2.1076000000000001</c:v>
                </c:pt>
                <c:pt idx="1323">
                  <c:v>2.1084999999999998</c:v>
                </c:pt>
                <c:pt idx="1324">
                  <c:v>2.1093999999999999</c:v>
                </c:pt>
                <c:pt idx="1325">
                  <c:v>2.1105</c:v>
                </c:pt>
                <c:pt idx="1326">
                  <c:v>2.1114999999999999</c:v>
                </c:pt>
                <c:pt idx="1327">
                  <c:v>2.1126999999999998</c:v>
                </c:pt>
                <c:pt idx="1328">
                  <c:v>2.1139999999999999</c:v>
                </c:pt>
                <c:pt idx="1329">
                  <c:v>2.1151</c:v>
                </c:pt>
                <c:pt idx="1330">
                  <c:v>2.1162999999999998</c:v>
                </c:pt>
                <c:pt idx="1331">
                  <c:v>2.1175999999999999</c:v>
                </c:pt>
                <c:pt idx="1332">
                  <c:v>2.1189</c:v>
                </c:pt>
                <c:pt idx="1333">
                  <c:v>2.1204000000000001</c:v>
                </c:pt>
                <c:pt idx="1334">
                  <c:v>2.1219999999999999</c:v>
                </c:pt>
                <c:pt idx="1335">
                  <c:v>2.1236999999999999</c:v>
                </c:pt>
                <c:pt idx="1336">
                  <c:v>2.1255000000000002</c:v>
                </c:pt>
                <c:pt idx="1337">
                  <c:v>2.1274000000000002</c:v>
                </c:pt>
                <c:pt idx="1338">
                  <c:v>2.1294</c:v>
                </c:pt>
                <c:pt idx="1339">
                  <c:v>2.1316999999999999</c:v>
                </c:pt>
                <c:pt idx="1340">
                  <c:v>2.1339999999999999</c:v>
                </c:pt>
                <c:pt idx="1341">
                  <c:v>2.1366000000000001</c:v>
                </c:pt>
                <c:pt idx="1342">
                  <c:v>2.1392000000000002</c:v>
                </c:pt>
                <c:pt idx="1343">
                  <c:v>2.1417999999999999</c:v>
                </c:pt>
                <c:pt idx="1344">
                  <c:v>2.1440000000000001</c:v>
                </c:pt>
                <c:pt idx="1345">
                  <c:v>2.1459000000000001</c:v>
                </c:pt>
                <c:pt idx="1346">
                  <c:v>2.1473</c:v>
                </c:pt>
                <c:pt idx="1347">
                  <c:v>2.1482999999999999</c:v>
                </c:pt>
                <c:pt idx="1348">
                  <c:v>2.1493000000000002</c:v>
                </c:pt>
                <c:pt idx="1349">
                  <c:v>2.1503000000000001</c:v>
                </c:pt>
                <c:pt idx="1350">
                  <c:v>2.1515</c:v>
                </c:pt>
                <c:pt idx="1351">
                  <c:v>2.1528999999999998</c:v>
                </c:pt>
                <c:pt idx="1352">
                  <c:v>2.1543000000000001</c:v>
                </c:pt>
                <c:pt idx="1353">
                  <c:v>2.1560000000000001</c:v>
                </c:pt>
                <c:pt idx="1354">
                  <c:v>2.1576</c:v>
                </c:pt>
                <c:pt idx="1355">
                  <c:v>2.1591999999999998</c:v>
                </c:pt>
                <c:pt idx="1356">
                  <c:v>2.1608000000000001</c:v>
                </c:pt>
                <c:pt idx="1357">
                  <c:v>2.1621999999999999</c:v>
                </c:pt>
                <c:pt idx="1358">
                  <c:v>2.1636000000000002</c:v>
                </c:pt>
                <c:pt idx="1359">
                  <c:v>2.1650999999999998</c:v>
                </c:pt>
                <c:pt idx="1360">
                  <c:v>2.1667999999999998</c:v>
                </c:pt>
                <c:pt idx="1361">
                  <c:v>2.1684999999999999</c:v>
                </c:pt>
                <c:pt idx="1362">
                  <c:v>2.1701999999999999</c:v>
                </c:pt>
                <c:pt idx="1363">
                  <c:v>2.1720000000000002</c:v>
                </c:pt>
                <c:pt idx="1364">
                  <c:v>2.1736</c:v>
                </c:pt>
                <c:pt idx="1365">
                  <c:v>2.1753999999999998</c:v>
                </c:pt>
                <c:pt idx="1366">
                  <c:v>2.177</c:v>
                </c:pt>
                <c:pt idx="1367">
                  <c:v>2.1787000000000001</c:v>
                </c:pt>
                <c:pt idx="1368">
                  <c:v>2.1802999999999999</c:v>
                </c:pt>
                <c:pt idx="1369">
                  <c:v>2.1818</c:v>
                </c:pt>
                <c:pt idx="1370">
                  <c:v>2.1833</c:v>
                </c:pt>
                <c:pt idx="1371">
                  <c:v>2.1848000000000001</c:v>
                </c:pt>
                <c:pt idx="1372">
                  <c:v>2.1861999999999999</c:v>
                </c:pt>
                <c:pt idx="1373">
                  <c:v>2.1878000000000002</c:v>
                </c:pt>
                <c:pt idx="1374">
                  <c:v>2.1894</c:v>
                </c:pt>
                <c:pt idx="1375">
                  <c:v>2.1911</c:v>
                </c:pt>
                <c:pt idx="1376">
                  <c:v>2.1926999999999999</c:v>
                </c:pt>
                <c:pt idx="1377">
                  <c:v>2.1943000000000001</c:v>
                </c:pt>
                <c:pt idx="1378">
                  <c:v>2.1962000000000002</c:v>
                </c:pt>
                <c:pt idx="1379">
                  <c:v>2.198</c:v>
                </c:pt>
                <c:pt idx="1380">
                  <c:v>2.1997</c:v>
                </c:pt>
                <c:pt idx="1381">
                  <c:v>2.2014</c:v>
                </c:pt>
                <c:pt idx="1382">
                  <c:v>2.2031999999999998</c:v>
                </c:pt>
                <c:pt idx="1383">
                  <c:v>2.2052999999999998</c:v>
                </c:pt>
                <c:pt idx="1384">
                  <c:v>2.2077</c:v>
                </c:pt>
                <c:pt idx="1385">
                  <c:v>2.2101999999999999</c:v>
                </c:pt>
                <c:pt idx="1386">
                  <c:v>2.2128999999999999</c:v>
                </c:pt>
                <c:pt idx="1387">
                  <c:v>2.2155</c:v>
                </c:pt>
                <c:pt idx="1388">
                  <c:v>2.2178</c:v>
                </c:pt>
                <c:pt idx="1389">
                  <c:v>2.2195</c:v>
                </c:pt>
                <c:pt idx="1390">
                  <c:v>2.2206000000000001</c:v>
                </c:pt>
                <c:pt idx="1391">
                  <c:v>2.2214999999999998</c:v>
                </c:pt>
                <c:pt idx="1392">
                  <c:v>2.2223999999999999</c:v>
                </c:pt>
                <c:pt idx="1393">
                  <c:v>2.2233999999999998</c:v>
                </c:pt>
                <c:pt idx="1394">
                  <c:v>2.2244000000000002</c:v>
                </c:pt>
                <c:pt idx="1395">
                  <c:v>2.2254999999999998</c:v>
                </c:pt>
                <c:pt idx="1396">
                  <c:v>2.2267999999999999</c:v>
                </c:pt>
                <c:pt idx="1397">
                  <c:v>2.2280000000000002</c:v>
                </c:pt>
                <c:pt idx="1398">
                  <c:v>2.2292999999999998</c:v>
                </c:pt>
                <c:pt idx="1399">
                  <c:v>2.2305000000000001</c:v>
                </c:pt>
                <c:pt idx="1400">
                  <c:v>2.2317999999999998</c:v>
                </c:pt>
                <c:pt idx="1401">
                  <c:v>2.2332999999999998</c:v>
                </c:pt>
                <c:pt idx="1402">
                  <c:v>2.2345999999999999</c:v>
                </c:pt>
                <c:pt idx="1403">
                  <c:v>2.2361</c:v>
                </c:pt>
                <c:pt idx="1404">
                  <c:v>2.2378</c:v>
                </c:pt>
                <c:pt idx="1405">
                  <c:v>2.2395999999999998</c:v>
                </c:pt>
                <c:pt idx="1406">
                  <c:v>2.2416999999999998</c:v>
                </c:pt>
                <c:pt idx="1407">
                  <c:v>2.2439</c:v>
                </c:pt>
                <c:pt idx="1408">
                  <c:v>2.2463000000000002</c:v>
                </c:pt>
                <c:pt idx="1409">
                  <c:v>2.2488000000000001</c:v>
                </c:pt>
                <c:pt idx="1410">
                  <c:v>2.2511999999999999</c:v>
                </c:pt>
                <c:pt idx="1411">
                  <c:v>2.2536999999999998</c:v>
                </c:pt>
                <c:pt idx="1412">
                  <c:v>2.2561</c:v>
                </c:pt>
                <c:pt idx="1413">
                  <c:v>2.2582</c:v>
                </c:pt>
                <c:pt idx="1414">
                  <c:v>2.2599999999999998</c:v>
                </c:pt>
                <c:pt idx="1415">
                  <c:v>2.2614000000000001</c:v>
                </c:pt>
                <c:pt idx="1416">
                  <c:v>2.2627000000000002</c:v>
                </c:pt>
                <c:pt idx="1417">
                  <c:v>2.2637999999999998</c:v>
                </c:pt>
                <c:pt idx="1418">
                  <c:v>2.2648999999999999</c:v>
                </c:pt>
                <c:pt idx="1419">
                  <c:v>2.266</c:v>
                </c:pt>
                <c:pt idx="1420">
                  <c:v>2.2673999999999999</c:v>
                </c:pt>
                <c:pt idx="1421">
                  <c:v>2.2688000000000001</c:v>
                </c:pt>
                <c:pt idx="1422">
                  <c:v>2.2702</c:v>
                </c:pt>
                <c:pt idx="1423">
                  <c:v>2.2715999999999998</c:v>
                </c:pt>
                <c:pt idx="1424">
                  <c:v>2.2732000000000001</c:v>
                </c:pt>
                <c:pt idx="1425">
                  <c:v>2.2747999999999999</c:v>
                </c:pt>
                <c:pt idx="1426">
                  <c:v>2.2765</c:v>
                </c:pt>
                <c:pt idx="1427">
                  <c:v>2.2782</c:v>
                </c:pt>
                <c:pt idx="1428">
                  <c:v>2.2797999999999998</c:v>
                </c:pt>
                <c:pt idx="1429">
                  <c:v>2.2814000000000001</c:v>
                </c:pt>
                <c:pt idx="1430">
                  <c:v>2.2831000000000001</c:v>
                </c:pt>
                <c:pt idx="1431">
                  <c:v>2.2848000000000002</c:v>
                </c:pt>
                <c:pt idx="1432">
                  <c:v>2.2866</c:v>
                </c:pt>
                <c:pt idx="1433">
                  <c:v>2.2883</c:v>
                </c:pt>
                <c:pt idx="1434">
                  <c:v>2.29</c:v>
                </c:pt>
                <c:pt idx="1435">
                  <c:v>2.2917999999999998</c:v>
                </c:pt>
                <c:pt idx="1436">
                  <c:v>2.2936000000000001</c:v>
                </c:pt>
                <c:pt idx="1437">
                  <c:v>2.2951999999999999</c:v>
                </c:pt>
                <c:pt idx="1438">
                  <c:v>2.2968000000000002</c:v>
                </c:pt>
                <c:pt idx="1439">
                  <c:v>2.2984</c:v>
                </c:pt>
                <c:pt idx="1440">
                  <c:v>2.2999000000000001</c:v>
                </c:pt>
                <c:pt idx="1441">
                  <c:v>2.3012999999999999</c:v>
                </c:pt>
                <c:pt idx="1442">
                  <c:v>2.3029000000000002</c:v>
                </c:pt>
                <c:pt idx="1443">
                  <c:v>2.3045</c:v>
                </c:pt>
                <c:pt idx="1444">
                  <c:v>2.3060999999999998</c:v>
                </c:pt>
                <c:pt idx="1445">
                  <c:v>2.3079000000000001</c:v>
                </c:pt>
                <c:pt idx="1446">
                  <c:v>2.3096000000000001</c:v>
                </c:pt>
                <c:pt idx="1447">
                  <c:v>2.3113000000000001</c:v>
                </c:pt>
                <c:pt idx="1448">
                  <c:v>2.3130999999999999</c:v>
                </c:pt>
                <c:pt idx="1449">
                  <c:v>2.3148</c:v>
                </c:pt>
                <c:pt idx="1450">
                  <c:v>2.3166000000000002</c:v>
                </c:pt>
                <c:pt idx="1451">
                  <c:v>2.3186</c:v>
                </c:pt>
                <c:pt idx="1452">
                  <c:v>2.3208000000000002</c:v>
                </c:pt>
                <c:pt idx="1453">
                  <c:v>2.3231000000000002</c:v>
                </c:pt>
                <c:pt idx="1454">
                  <c:v>2.3256999999999999</c:v>
                </c:pt>
                <c:pt idx="1455">
                  <c:v>2.3283</c:v>
                </c:pt>
                <c:pt idx="1456">
                  <c:v>2.3307000000000002</c:v>
                </c:pt>
                <c:pt idx="1457">
                  <c:v>2.3328000000000002</c:v>
                </c:pt>
                <c:pt idx="1458">
                  <c:v>2.3342000000000001</c:v>
                </c:pt>
                <c:pt idx="1459">
                  <c:v>2.3353999999999999</c:v>
                </c:pt>
                <c:pt idx="1460">
                  <c:v>2.3365</c:v>
                </c:pt>
                <c:pt idx="1461">
                  <c:v>2.3374000000000001</c:v>
                </c:pt>
                <c:pt idx="1462">
                  <c:v>2.3384999999999998</c:v>
                </c:pt>
                <c:pt idx="1463">
                  <c:v>2.3395999999999999</c:v>
                </c:pt>
                <c:pt idx="1464">
                  <c:v>2.3407</c:v>
                </c:pt>
                <c:pt idx="1465">
                  <c:v>2.3418999999999999</c:v>
                </c:pt>
                <c:pt idx="1466">
                  <c:v>2.3431000000000002</c:v>
                </c:pt>
                <c:pt idx="1467">
                  <c:v>2.3443000000000001</c:v>
                </c:pt>
                <c:pt idx="1468">
                  <c:v>2.3456999999999999</c:v>
                </c:pt>
                <c:pt idx="1469">
                  <c:v>2.347</c:v>
                </c:pt>
                <c:pt idx="1470">
                  <c:v>2.3481999999999998</c:v>
                </c:pt>
                <c:pt idx="1471">
                  <c:v>2.3496999999999999</c:v>
                </c:pt>
                <c:pt idx="1472">
                  <c:v>2.3513000000000002</c:v>
                </c:pt>
                <c:pt idx="1473">
                  <c:v>2.3531</c:v>
                </c:pt>
                <c:pt idx="1474">
                  <c:v>2.3549000000000002</c:v>
                </c:pt>
                <c:pt idx="1475">
                  <c:v>2.3569</c:v>
                </c:pt>
                <c:pt idx="1476">
                  <c:v>2.359</c:v>
                </c:pt>
                <c:pt idx="1477">
                  <c:v>2.3613</c:v>
                </c:pt>
                <c:pt idx="1478">
                  <c:v>2.3637999999999999</c:v>
                </c:pt>
                <c:pt idx="1479">
                  <c:v>2.3664000000000001</c:v>
                </c:pt>
                <c:pt idx="1480">
                  <c:v>2.3689</c:v>
                </c:pt>
                <c:pt idx="1481">
                  <c:v>2.3714</c:v>
                </c:pt>
                <c:pt idx="1482">
                  <c:v>2.3736000000000002</c:v>
                </c:pt>
                <c:pt idx="1483">
                  <c:v>2.3754</c:v>
                </c:pt>
                <c:pt idx="1484">
                  <c:v>2.3769</c:v>
                </c:pt>
                <c:pt idx="1485">
                  <c:v>2.3780999999999999</c:v>
                </c:pt>
                <c:pt idx="1486">
                  <c:v>2.3792</c:v>
                </c:pt>
                <c:pt idx="1487">
                  <c:v>2.3803000000000001</c:v>
                </c:pt>
                <c:pt idx="1488">
                  <c:v>2.3814000000000002</c:v>
                </c:pt>
                <c:pt idx="1489">
                  <c:v>2.3828999999999998</c:v>
                </c:pt>
                <c:pt idx="1490">
                  <c:v>2.3843999999999999</c:v>
                </c:pt>
                <c:pt idx="1491">
                  <c:v>2.3860999999999999</c:v>
                </c:pt>
                <c:pt idx="1492">
                  <c:v>2.3877999999999999</c:v>
                </c:pt>
                <c:pt idx="1493">
                  <c:v>2.3894000000000002</c:v>
                </c:pt>
                <c:pt idx="1494">
                  <c:v>2.3908999999999998</c:v>
                </c:pt>
                <c:pt idx="1495">
                  <c:v>2.3925000000000001</c:v>
                </c:pt>
                <c:pt idx="1496">
                  <c:v>2.3940000000000001</c:v>
                </c:pt>
                <c:pt idx="1497">
                  <c:v>2.3955000000000002</c:v>
                </c:pt>
                <c:pt idx="1498">
                  <c:v>2.3972000000000002</c:v>
                </c:pt>
                <c:pt idx="1499">
                  <c:v>2.3988999999999998</c:v>
                </c:pt>
                <c:pt idx="1500">
                  <c:v>2.4007000000000001</c:v>
                </c:pt>
                <c:pt idx="1501">
                  <c:v>2.4024999999999999</c:v>
                </c:pt>
                <c:pt idx="1502">
                  <c:v>2.4043000000000001</c:v>
                </c:pt>
                <c:pt idx="1503">
                  <c:v>2.4058999999999999</c:v>
                </c:pt>
                <c:pt idx="1504">
                  <c:v>2.4076</c:v>
                </c:pt>
                <c:pt idx="1505">
                  <c:v>2.4091999999999998</c:v>
                </c:pt>
                <c:pt idx="1506">
                  <c:v>2.4108000000000001</c:v>
                </c:pt>
                <c:pt idx="1507">
                  <c:v>2.4123000000000001</c:v>
                </c:pt>
                <c:pt idx="1508">
                  <c:v>2.4138000000000002</c:v>
                </c:pt>
                <c:pt idx="1509">
                  <c:v>2.4154</c:v>
                </c:pt>
                <c:pt idx="1510">
                  <c:v>2.4169</c:v>
                </c:pt>
                <c:pt idx="1511">
                  <c:v>2.4184999999999999</c:v>
                </c:pt>
                <c:pt idx="1512">
                  <c:v>2.4201000000000001</c:v>
                </c:pt>
                <c:pt idx="1513">
                  <c:v>2.4218000000000002</c:v>
                </c:pt>
                <c:pt idx="1514">
                  <c:v>2.4236</c:v>
                </c:pt>
                <c:pt idx="1515">
                  <c:v>2.4253</c:v>
                </c:pt>
                <c:pt idx="1516">
                  <c:v>2.4270999999999998</c:v>
                </c:pt>
                <c:pt idx="1517">
                  <c:v>2.4289000000000001</c:v>
                </c:pt>
                <c:pt idx="1518">
                  <c:v>2.4308999999999998</c:v>
                </c:pt>
                <c:pt idx="1519">
                  <c:v>2.4329000000000001</c:v>
                </c:pt>
                <c:pt idx="1520">
                  <c:v>2.4350999999999998</c:v>
                </c:pt>
                <c:pt idx="1521">
                  <c:v>2.4373999999999998</c:v>
                </c:pt>
                <c:pt idx="1522">
                  <c:v>2.4398</c:v>
                </c:pt>
                <c:pt idx="1523">
                  <c:v>2.4422999999999999</c:v>
                </c:pt>
                <c:pt idx="1524">
                  <c:v>2.4447999999999999</c:v>
                </c:pt>
                <c:pt idx="1525">
                  <c:v>2.4470000000000001</c:v>
                </c:pt>
                <c:pt idx="1526">
                  <c:v>2.4489000000000001</c:v>
                </c:pt>
                <c:pt idx="1527">
                  <c:v>2.4502999999999999</c:v>
                </c:pt>
                <c:pt idx="1528">
                  <c:v>2.4514</c:v>
                </c:pt>
                <c:pt idx="1529">
                  <c:v>2.4523000000000001</c:v>
                </c:pt>
                <c:pt idx="1530">
                  <c:v>2.4531999999999998</c:v>
                </c:pt>
                <c:pt idx="1531">
                  <c:v>2.4540999999999999</c:v>
                </c:pt>
                <c:pt idx="1532">
                  <c:v>2.4550999999999998</c:v>
                </c:pt>
                <c:pt idx="1533">
                  <c:v>2.4563999999999999</c:v>
                </c:pt>
                <c:pt idx="1534">
                  <c:v>2.4575999999999998</c:v>
                </c:pt>
                <c:pt idx="1535">
                  <c:v>2.4588000000000001</c:v>
                </c:pt>
                <c:pt idx="1536">
                  <c:v>2.4601999999999999</c:v>
                </c:pt>
                <c:pt idx="1537">
                  <c:v>2.4613999999999998</c:v>
                </c:pt>
                <c:pt idx="1538">
                  <c:v>2.4628000000000001</c:v>
                </c:pt>
                <c:pt idx="1539">
                  <c:v>2.4641999999999999</c:v>
                </c:pt>
                <c:pt idx="1540">
                  <c:v>2.4657</c:v>
                </c:pt>
                <c:pt idx="1541">
                  <c:v>2.4674</c:v>
                </c:pt>
                <c:pt idx="1542">
                  <c:v>2.4691999999999998</c:v>
                </c:pt>
                <c:pt idx="1543">
                  <c:v>2.4710999999999999</c:v>
                </c:pt>
                <c:pt idx="1544">
                  <c:v>2.4731999999999998</c:v>
                </c:pt>
                <c:pt idx="1545">
                  <c:v>2.4754</c:v>
                </c:pt>
                <c:pt idx="1546">
                  <c:v>2.4777999999999998</c:v>
                </c:pt>
                <c:pt idx="1547">
                  <c:v>2.4803999999999999</c:v>
                </c:pt>
                <c:pt idx="1548">
                  <c:v>2.4828999999999999</c:v>
                </c:pt>
                <c:pt idx="1549">
                  <c:v>2.4853999999999998</c:v>
                </c:pt>
                <c:pt idx="1550">
                  <c:v>2.4878999999999998</c:v>
                </c:pt>
                <c:pt idx="1551">
                  <c:v>2.4901</c:v>
                </c:pt>
                <c:pt idx="1552">
                  <c:v>2.4918</c:v>
                </c:pt>
                <c:pt idx="1553">
                  <c:v>2.4931000000000001</c:v>
                </c:pt>
                <c:pt idx="1554">
                  <c:v>2.4941</c:v>
                </c:pt>
                <c:pt idx="1555">
                  <c:v>2.4950999999999999</c:v>
                </c:pt>
                <c:pt idx="1556">
                  <c:v>2.4962</c:v>
                </c:pt>
                <c:pt idx="1557">
                  <c:v>2.4975000000000001</c:v>
                </c:pt>
                <c:pt idx="1558">
                  <c:v>2.4990000000000001</c:v>
                </c:pt>
                <c:pt idx="1559">
                  <c:v>2.5005000000000002</c:v>
                </c:pt>
                <c:pt idx="1560">
                  <c:v>2.5022000000000002</c:v>
                </c:pt>
                <c:pt idx="1561">
                  <c:v>2.5038</c:v>
                </c:pt>
                <c:pt idx="1562">
                  <c:v>2.5053000000000001</c:v>
                </c:pt>
                <c:pt idx="1563">
                  <c:v>2.5068999999999999</c:v>
                </c:pt>
                <c:pt idx="1564">
                  <c:v>2.5085000000000002</c:v>
                </c:pt>
                <c:pt idx="1565">
                  <c:v>2.5099999999999998</c:v>
                </c:pt>
                <c:pt idx="1566">
                  <c:v>2.5114999999999998</c:v>
                </c:pt>
                <c:pt idx="1567">
                  <c:v>2.5131999999999999</c:v>
                </c:pt>
                <c:pt idx="1568">
                  <c:v>2.5148999999999999</c:v>
                </c:pt>
                <c:pt idx="1569">
                  <c:v>2.5165999999999999</c:v>
                </c:pt>
                <c:pt idx="1570">
                  <c:v>2.5185</c:v>
                </c:pt>
                <c:pt idx="1571">
                  <c:v>2.5203000000000002</c:v>
                </c:pt>
                <c:pt idx="1572">
                  <c:v>2.5221</c:v>
                </c:pt>
                <c:pt idx="1573">
                  <c:v>2.5238999999999998</c:v>
                </c:pt>
                <c:pt idx="1574">
                  <c:v>2.5257000000000001</c:v>
                </c:pt>
                <c:pt idx="1575">
                  <c:v>2.5274000000000001</c:v>
                </c:pt>
                <c:pt idx="1576">
                  <c:v>2.5287999999999999</c:v>
                </c:pt>
                <c:pt idx="1577">
                  <c:v>2.5301</c:v>
                </c:pt>
                <c:pt idx="1578">
                  <c:v>2.5316000000000001</c:v>
                </c:pt>
                <c:pt idx="1579">
                  <c:v>2.5331000000000001</c:v>
                </c:pt>
                <c:pt idx="1580">
                  <c:v>2.5347</c:v>
                </c:pt>
                <c:pt idx="1581">
                  <c:v>2.5363000000000002</c:v>
                </c:pt>
                <c:pt idx="1582">
                  <c:v>2.5381</c:v>
                </c:pt>
                <c:pt idx="1583">
                  <c:v>2.5396999999999998</c:v>
                </c:pt>
                <c:pt idx="1584">
                  <c:v>2.5415000000000001</c:v>
                </c:pt>
                <c:pt idx="1585">
                  <c:v>2.5432999999999999</c:v>
                </c:pt>
                <c:pt idx="1586">
                  <c:v>2.5451000000000001</c:v>
                </c:pt>
                <c:pt idx="1587">
                  <c:v>2.5467</c:v>
                </c:pt>
                <c:pt idx="1588">
                  <c:v>2.5485000000000002</c:v>
                </c:pt>
                <c:pt idx="1589">
                  <c:v>2.5506000000000002</c:v>
                </c:pt>
                <c:pt idx="1590">
                  <c:v>2.5529999999999999</c:v>
                </c:pt>
                <c:pt idx="1591">
                  <c:v>2.5554000000000001</c:v>
                </c:pt>
                <c:pt idx="1592">
                  <c:v>2.5581</c:v>
                </c:pt>
                <c:pt idx="1593">
                  <c:v>2.5608</c:v>
                </c:pt>
                <c:pt idx="1594">
                  <c:v>2.5634000000000001</c:v>
                </c:pt>
                <c:pt idx="1595">
                  <c:v>2.5653000000000001</c:v>
                </c:pt>
                <c:pt idx="1596">
                  <c:v>2.5669</c:v>
                </c:pt>
                <c:pt idx="1597">
                  <c:v>2.5678999999999998</c:v>
                </c:pt>
                <c:pt idx="1598">
                  <c:v>2.5688</c:v>
                </c:pt>
                <c:pt idx="1599">
                  <c:v>2.5697000000000001</c:v>
                </c:pt>
                <c:pt idx="1600">
                  <c:v>2.5708000000000002</c:v>
                </c:pt>
                <c:pt idx="1601">
                  <c:v>2.5718999999999999</c:v>
                </c:pt>
                <c:pt idx="1602">
                  <c:v>2.5731000000000002</c:v>
                </c:pt>
                <c:pt idx="1603">
                  <c:v>2.5743999999999998</c:v>
                </c:pt>
                <c:pt idx="1604">
                  <c:v>2.5756999999999999</c:v>
                </c:pt>
                <c:pt idx="1605">
                  <c:v>2.5769000000000002</c:v>
                </c:pt>
                <c:pt idx="1606">
                  <c:v>2.5783</c:v>
                </c:pt>
                <c:pt idx="1607">
                  <c:v>2.5796000000000001</c:v>
                </c:pt>
                <c:pt idx="1608">
                  <c:v>2.5809000000000002</c:v>
                </c:pt>
                <c:pt idx="1609">
                  <c:v>2.5825</c:v>
                </c:pt>
                <c:pt idx="1610">
                  <c:v>2.5842999999999998</c:v>
                </c:pt>
                <c:pt idx="1611">
                  <c:v>2.5861000000000001</c:v>
                </c:pt>
                <c:pt idx="1612">
                  <c:v>2.5878999999999999</c:v>
                </c:pt>
                <c:pt idx="1613">
                  <c:v>2.59</c:v>
                </c:pt>
                <c:pt idx="1614">
                  <c:v>2.5922000000000001</c:v>
                </c:pt>
                <c:pt idx="1615">
                  <c:v>2.5945999999999998</c:v>
                </c:pt>
                <c:pt idx="1616">
                  <c:v>2.5971000000000002</c:v>
                </c:pt>
                <c:pt idx="1617">
                  <c:v>2.5998000000000001</c:v>
                </c:pt>
                <c:pt idx="1618">
                  <c:v>2.6023000000000001</c:v>
                </c:pt>
                <c:pt idx="1619">
                  <c:v>2.6048</c:v>
                </c:pt>
                <c:pt idx="1620">
                  <c:v>2.6069</c:v>
                </c:pt>
                <c:pt idx="1621">
                  <c:v>2.6086</c:v>
                </c:pt>
                <c:pt idx="1622">
                  <c:v>2.6099000000000001</c:v>
                </c:pt>
                <c:pt idx="1623">
                  <c:v>2.6111</c:v>
                </c:pt>
                <c:pt idx="1624">
                  <c:v>2.6122000000000001</c:v>
                </c:pt>
                <c:pt idx="1625">
                  <c:v>2.6133000000000002</c:v>
                </c:pt>
                <c:pt idx="1626">
                  <c:v>2.6147</c:v>
                </c:pt>
                <c:pt idx="1627">
                  <c:v>2.6160999999999999</c:v>
                </c:pt>
                <c:pt idx="1628">
                  <c:v>2.6175999999999999</c:v>
                </c:pt>
                <c:pt idx="1629">
                  <c:v>2.6193</c:v>
                </c:pt>
                <c:pt idx="1630">
                  <c:v>2.621</c:v>
                </c:pt>
                <c:pt idx="1631">
                  <c:v>2.6227</c:v>
                </c:pt>
                <c:pt idx="1632">
                  <c:v>2.6242000000000001</c:v>
                </c:pt>
                <c:pt idx="1633">
                  <c:v>2.6255999999999999</c:v>
                </c:pt>
                <c:pt idx="1634">
                  <c:v>2.6271</c:v>
                </c:pt>
                <c:pt idx="1635">
                  <c:v>2.6286999999999998</c:v>
                </c:pt>
                <c:pt idx="1636">
                  <c:v>2.6303000000000001</c:v>
                </c:pt>
                <c:pt idx="1637">
                  <c:v>2.6320999999999999</c:v>
                </c:pt>
                <c:pt idx="1638">
                  <c:v>2.6337999999999999</c:v>
                </c:pt>
                <c:pt idx="1639">
                  <c:v>2.6355</c:v>
                </c:pt>
                <c:pt idx="1640">
                  <c:v>2.6372</c:v>
                </c:pt>
                <c:pt idx="1641">
                  <c:v>2.6391</c:v>
                </c:pt>
                <c:pt idx="1642">
                  <c:v>2.6408999999999998</c:v>
                </c:pt>
                <c:pt idx="1643">
                  <c:v>2.6427</c:v>
                </c:pt>
                <c:pt idx="1644">
                  <c:v>2.6444000000000001</c:v>
                </c:pt>
                <c:pt idx="1645">
                  <c:v>2.6457999999999999</c:v>
                </c:pt>
                <c:pt idx="1646">
                  <c:v>2.6473</c:v>
                </c:pt>
                <c:pt idx="1647">
                  <c:v>2.6486999999999998</c:v>
                </c:pt>
                <c:pt idx="1648">
                  <c:v>2.6503000000000001</c:v>
                </c:pt>
                <c:pt idx="1649">
                  <c:v>2.6520999999999999</c:v>
                </c:pt>
                <c:pt idx="1650">
                  <c:v>2.6537999999999999</c:v>
                </c:pt>
                <c:pt idx="1651">
                  <c:v>2.6553</c:v>
                </c:pt>
                <c:pt idx="1652">
                  <c:v>2.6570999999999998</c:v>
                </c:pt>
                <c:pt idx="1653">
                  <c:v>2.6589999999999998</c:v>
                </c:pt>
                <c:pt idx="1654">
                  <c:v>2.6608000000000001</c:v>
                </c:pt>
                <c:pt idx="1655">
                  <c:v>2.6625999999999999</c:v>
                </c:pt>
                <c:pt idx="1656">
                  <c:v>2.6644999999999999</c:v>
                </c:pt>
                <c:pt idx="1657">
                  <c:v>2.6663999999999999</c:v>
                </c:pt>
                <c:pt idx="1658">
                  <c:v>2.6684000000000001</c:v>
                </c:pt>
                <c:pt idx="1659">
                  <c:v>2.6707999999999998</c:v>
                </c:pt>
                <c:pt idx="1660">
                  <c:v>2.6732999999999998</c:v>
                </c:pt>
                <c:pt idx="1661">
                  <c:v>2.6760999999999999</c:v>
                </c:pt>
                <c:pt idx="1662">
                  <c:v>2.6787000000000001</c:v>
                </c:pt>
                <c:pt idx="1663">
                  <c:v>2.6810999999999998</c:v>
                </c:pt>
                <c:pt idx="1664">
                  <c:v>2.6829000000000001</c:v>
                </c:pt>
                <c:pt idx="1665">
                  <c:v>2.6842999999999999</c:v>
                </c:pt>
                <c:pt idx="1666">
                  <c:v>2.6854</c:v>
                </c:pt>
                <c:pt idx="1667">
                  <c:v>2.6863000000000001</c:v>
                </c:pt>
                <c:pt idx="1668">
                  <c:v>2.6871999999999998</c:v>
                </c:pt>
                <c:pt idx="1669">
                  <c:v>2.6882999999999999</c:v>
                </c:pt>
                <c:pt idx="1670">
                  <c:v>2.6894</c:v>
                </c:pt>
                <c:pt idx="1671">
                  <c:v>2.6905999999999999</c:v>
                </c:pt>
                <c:pt idx="1672">
                  <c:v>2.6918000000000002</c:v>
                </c:pt>
                <c:pt idx="1673">
                  <c:v>2.6930000000000001</c:v>
                </c:pt>
                <c:pt idx="1674">
                  <c:v>2.6943000000000001</c:v>
                </c:pt>
                <c:pt idx="1675">
                  <c:v>2.6956000000000002</c:v>
                </c:pt>
                <c:pt idx="1676">
                  <c:v>2.6970000000000001</c:v>
                </c:pt>
                <c:pt idx="1677">
                  <c:v>2.6985000000000001</c:v>
                </c:pt>
                <c:pt idx="1678">
                  <c:v>2.7000999999999999</c:v>
                </c:pt>
                <c:pt idx="1679">
                  <c:v>2.7018</c:v>
                </c:pt>
                <c:pt idx="1680">
                  <c:v>2.7037</c:v>
                </c:pt>
                <c:pt idx="1681">
                  <c:v>2.7058</c:v>
                </c:pt>
                <c:pt idx="1682">
                  <c:v>2.7079</c:v>
                </c:pt>
                <c:pt idx="1683">
                  <c:v>2.7101999999999999</c:v>
                </c:pt>
                <c:pt idx="1684">
                  <c:v>2.7126999999999999</c:v>
                </c:pt>
                <c:pt idx="1685">
                  <c:v>2.7153</c:v>
                </c:pt>
                <c:pt idx="1686">
                  <c:v>2.7178</c:v>
                </c:pt>
                <c:pt idx="1687">
                  <c:v>2.7204000000000002</c:v>
                </c:pt>
                <c:pt idx="1688">
                  <c:v>2.7227000000000001</c:v>
                </c:pt>
                <c:pt idx="1689">
                  <c:v>2.7246999999999999</c:v>
                </c:pt>
                <c:pt idx="1690">
                  <c:v>2.7263000000000002</c:v>
                </c:pt>
                <c:pt idx="1691">
                  <c:v>2.7275</c:v>
                </c:pt>
                <c:pt idx="1692">
                  <c:v>2.7286000000000001</c:v>
                </c:pt>
                <c:pt idx="1693">
                  <c:v>2.7296999999999998</c:v>
                </c:pt>
                <c:pt idx="1694">
                  <c:v>2.7307999999999999</c:v>
                </c:pt>
                <c:pt idx="1695">
                  <c:v>2.7320000000000002</c:v>
                </c:pt>
                <c:pt idx="1696">
                  <c:v>2.7334999999999998</c:v>
                </c:pt>
                <c:pt idx="1697">
                  <c:v>2.7351999999999999</c:v>
                </c:pt>
                <c:pt idx="1698">
                  <c:v>2.7368999999999999</c:v>
                </c:pt>
                <c:pt idx="1699">
                  <c:v>2.7385000000000002</c:v>
                </c:pt>
                <c:pt idx="1700">
                  <c:v>2.74</c:v>
                </c:pt>
                <c:pt idx="1701">
                  <c:v>2.7414000000000001</c:v>
                </c:pt>
                <c:pt idx="1702">
                  <c:v>2.7429999999999999</c:v>
                </c:pt>
                <c:pt idx="1703">
                  <c:v>2.7446000000000002</c:v>
                </c:pt>
                <c:pt idx="1704">
                  <c:v>2.7463000000000002</c:v>
                </c:pt>
                <c:pt idx="1705">
                  <c:v>2.7481</c:v>
                </c:pt>
                <c:pt idx="1706">
                  <c:v>2.7498999999999998</c:v>
                </c:pt>
                <c:pt idx="1707">
                  <c:v>2.7517999999999998</c:v>
                </c:pt>
                <c:pt idx="1708">
                  <c:v>2.7536</c:v>
                </c:pt>
                <c:pt idx="1709">
                  <c:v>2.7553999999999998</c:v>
                </c:pt>
                <c:pt idx="1710">
                  <c:v>2.7570999999999999</c:v>
                </c:pt>
                <c:pt idx="1711">
                  <c:v>2.7589000000000001</c:v>
                </c:pt>
                <c:pt idx="1712">
                  <c:v>2.7606000000000002</c:v>
                </c:pt>
                <c:pt idx="1713">
                  <c:v>2.7623000000000002</c:v>
                </c:pt>
                <c:pt idx="1714">
                  <c:v>2.7637999999999998</c:v>
                </c:pt>
                <c:pt idx="1715">
                  <c:v>2.7652999999999999</c:v>
                </c:pt>
                <c:pt idx="1716">
                  <c:v>2.7669000000000001</c:v>
                </c:pt>
                <c:pt idx="1717">
                  <c:v>2.7685</c:v>
                </c:pt>
                <c:pt idx="1718">
                  <c:v>2.7702</c:v>
                </c:pt>
                <c:pt idx="1719">
                  <c:v>2.7717999999999998</c:v>
                </c:pt>
                <c:pt idx="1720">
                  <c:v>2.7734999999999999</c:v>
                </c:pt>
                <c:pt idx="1721">
                  <c:v>2.7753000000000001</c:v>
                </c:pt>
                <c:pt idx="1722">
                  <c:v>2.7770999999999999</c:v>
                </c:pt>
                <c:pt idx="1723">
                  <c:v>2.7789000000000001</c:v>
                </c:pt>
                <c:pt idx="1724">
                  <c:v>2.7806999999999999</c:v>
                </c:pt>
                <c:pt idx="1725">
                  <c:v>2.7825000000000002</c:v>
                </c:pt>
                <c:pt idx="1726">
                  <c:v>2.7844000000000002</c:v>
                </c:pt>
                <c:pt idx="1727">
                  <c:v>2.7865000000000002</c:v>
                </c:pt>
                <c:pt idx="1728">
                  <c:v>2.7888999999999999</c:v>
                </c:pt>
                <c:pt idx="1729">
                  <c:v>2.7915000000000001</c:v>
                </c:pt>
                <c:pt idx="1730">
                  <c:v>2.7942999999999998</c:v>
                </c:pt>
                <c:pt idx="1731">
                  <c:v>2.7968000000000002</c:v>
                </c:pt>
                <c:pt idx="1732">
                  <c:v>2.7991999999999999</c:v>
                </c:pt>
                <c:pt idx="1733">
                  <c:v>2.8010000000000002</c:v>
                </c:pt>
                <c:pt idx="1734">
                  <c:v>2.8024</c:v>
                </c:pt>
                <c:pt idx="1735">
                  <c:v>2.8033000000000001</c:v>
                </c:pt>
                <c:pt idx="1736">
                  <c:v>2.8041</c:v>
                </c:pt>
                <c:pt idx="1737">
                  <c:v>2.8050000000000002</c:v>
                </c:pt>
                <c:pt idx="1738">
                  <c:v>2.8060999999999998</c:v>
                </c:pt>
                <c:pt idx="1739">
                  <c:v>2.8073000000000001</c:v>
                </c:pt>
                <c:pt idx="1740">
                  <c:v>2.8085</c:v>
                </c:pt>
                <c:pt idx="1741">
                  <c:v>2.8096999999999999</c:v>
                </c:pt>
                <c:pt idx="1742">
                  <c:v>2.8109000000000002</c:v>
                </c:pt>
                <c:pt idx="1743">
                  <c:v>2.8121999999999998</c:v>
                </c:pt>
                <c:pt idx="1744">
                  <c:v>2.8136000000000001</c:v>
                </c:pt>
                <c:pt idx="1745">
                  <c:v>2.8149999999999999</c:v>
                </c:pt>
                <c:pt idx="1746">
                  <c:v>2.8163999999999998</c:v>
                </c:pt>
                <c:pt idx="1747">
                  <c:v>2.8180999999999998</c:v>
                </c:pt>
                <c:pt idx="1748">
                  <c:v>2.8197999999999999</c:v>
                </c:pt>
                <c:pt idx="1749">
                  <c:v>2.8214999999999999</c:v>
                </c:pt>
                <c:pt idx="1750">
                  <c:v>2.8233999999999999</c:v>
                </c:pt>
                <c:pt idx="1751">
                  <c:v>2.8254999999999999</c:v>
                </c:pt>
                <c:pt idx="1752">
                  <c:v>2.8279000000000001</c:v>
                </c:pt>
                <c:pt idx="1753">
                  <c:v>2.8302</c:v>
                </c:pt>
                <c:pt idx="1754">
                  <c:v>2.8329</c:v>
                </c:pt>
                <c:pt idx="1755">
                  <c:v>2.8357999999999999</c:v>
                </c:pt>
                <c:pt idx="1756">
                  <c:v>2.8386</c:v>
                </c:pt>
                <c:pt idx="1757">
                  <c:v>2.8410000000000002</c:v>
                </c:pt>
                <c:pt idx="1758">
                  <c:v>2.8429000000000002</c:v>
                </c:pt>
                <c:pt idx="1759">
                  <c:v>2.8445</c:v>
                </c:pt>
                <c:pt idx="1760">
                  <c:v>2.8458999999999999</c:v>
                </c:pt>
                <c:pt idx="1761">
                  <c:v>2.847</c:v>
                </c:pt>
                <c:pt idx="1762">
                  <c:v>2.8479999999999999</c:v>
                </c:pt>
                <c:pt idx="1763">
                  <c:v>2.8491</c:v>
                </c:pt>
                <c:pt idx="1764">
                  <c:v>2.8502999999999998</c:v>
                </c:pt>
                <c:pt idx="1765">
                  <c:v>2.8517000000000001</c:v>
                </c:pt>
                <c:pt idx="1766">
                  <c:v>2.8531</c:v>
                </c:pt>
                <c:pt idx="1767">
                  <c:v>2.8546</c:v>
                </c:pt>
                <c:pt idx="1768">
                  <c:v>2.8563000000000001</c:v>
                </c:pt>
                <c:pt idx="1769">
                  <c:v>2.8580000000000001</c:v>
                </c:pt>
                <c:pt idx="1770">
                  <c:v>2.8595999999999999</c:v>
                </c:pt>
                <c:pt idx="1771">
                  <c:v>2.8612000000000002</c:v>
                </c:pt>
                <c:pt idx="1772">
                  <c:v>2.8628999999999998</c:v>
                </c:pt>
                <c:pt idx="1773">
                  <c:v>2.8645</c:v>
                </c:pt>
                <c:pt idx="1774">
                  <c:v>2.8662000000000001</c:v>
                </c:pt>
                <c:pt idx="1775">
                  <c:v>2.8679000000000001</c:v>
                </c:pt>
                <c:pt idx="1776">
                  <c:v>2.8696999999999999</c:v>
                </c:pt>
                <c:pt idx="1777">
                  <c:v>2.8715000000000002</c:v>
                </c:pt>
                <c:pt idx="1778">
                  <c:v>2.8733</c:v>
                </c:pt>
                <c:pt idx="1779">
                  <c:v>2.8753000000000002</c:v>
                </c:pt>
                <c:pt idx="1780">
                  <c:v>2.8771</c:v>
                </c:pt>
                <c:pt idx="1781">
                  <c:v>2.8786999999999998</c:v>
                </c:pt>
                <c:pt idx="1782">
                  <c:v>2.8803000000000001</c:v>
                </c:pt>
                <c:pt idx="1783">
                  <c:v>2.8818000000000001</c:v>
                </c:pt>
                <c:pt idx="1784">
                  <c:v>2.8834</c:v>
                </c:pt>
                <c:pt idx="1785">
                  <c:v>2.8849</c:v>
                </c:pt>
                <c:pt idx="1786">
                  <c:v>2.8864000000000001</c:v>
                </c:pt>
                <c:pt idx="1787">
                  <c:v>2.8879999999999999</c:v>
                </c:pt>
                <c:pt idx="1788">
                  <c:v>2.8896000000000002</c:v>
                </c:pt>
                <c:pt idx="1789">
                  <c:v>2.8913000000000002</c:v>
                </c:pt>
                <c:pt idx="1790">
                  <c:v>2.8929999999999998</c:v>
                </c:pt>
                <c:pt idx="1791">
                  <c:v>2.8948</c:v>
                </c:pt>
                <c:pt idx="1792">
                  <c:v>2.8965999999999998</c:v>
                </c:pt>
                <c:pt idx="1793">
                  <c:v>2.8984999999999999</c:v>
                </c:pt>
                <c:pt idx="1794">
                  <c:v>2.9003999999999999</c:v>
                </c:pt>
                <c:pt idx="1795">
                  <c:v>2.9024000000000001</c:v>
                </c:pt>
                <c:pt idx="1796">
                  <c:v>2.9045999999999998</c:v>
                </c:pt>
                <c:pt idx="1797">
                  <c:v>2.907</c:v>
                </c:pt>
                <c:pt idx="1798">
                  <c:v>2.9096000000000002</c:v>
                </c:pt>
                <c:pt idx="1799">
                  <c:v>2.9125000000000001</c:v>
                </c:pt>
                <c:pt idx="1800">
                  <c:v>2.9150999999999998</c:v>
                </c:pt>
                <c:pt idx="1801">
                  <c:v>2.9174000000000002</c:v>
                </c:pt>
                <c:pt idx="1802">
                  <c:v>2.9190999999999998</c:v>
                </c:pt>
                <c:pt idx="1803">
                  <c:v>2.9203000000000001</c:v>
                </c:pt>
                <c:pt idx="1804">
                  <c:v>2.9211999999999998</c:v>
                </c:pt>
                <c:pt idx="1805">
                  <c:v>2.9220999999999999</c:v>
                </c:pt>
                <c:pt idx="1806">
                  <c:v>2.9230999999999998</c:v>
                </c:pt>
                <c:pt idx="1807">
                  <c:v>2.9241000000000001</c:v>
                </c:pt>
                <c:pt idx="1808">
                  <c:v>2.9251999999999998</c:v>
                </c:pt>
                <c:pt idx="1809">
                  <c:v>2.9264000000000001</c:v>
                </c:pt>
                <c:pt idx="1810">
                  <c:v>2.9277000000000002</c:v>
                </c:pt>
                <c:pt idx="1811">
                  <c:v>2.9289999999999998</c:v>
                </c:pt>
                <c:pt idx="1812">
                  <c:v>2.9302999999999999</c:v>
                </c:pt>
                <c:pt idx="1813">
                  <c:v>2.9317000000000002</c:v>
                </c:pt>
                <c:pt idx="1814">
                  <c:v>2.9331</c:v>
                </c:pt>
                <c:pt idx="1815">
                  <c:v>2.9344999999999999</c:v>
                </c:pt>
                <c:pt idx="1816">
                  <c:v>2.9359999999999999</c:v>
                </c:pt>
                <c:pt idx="1817">
                  <c:v>2.9376000000000002</c:v>
                </c:pt>
                <c:pt idx="1818">
                  <c:v>2.9394999999999998</c:v>
                </c:pt>
                <c:pt idx="1819">
                  <c:v>2.9417</c:v>
                </c:pt>
                <c:pt idx="1820">
                  <c:v>2.9438</c:v>
                </c:pt>
                <c:pt idx="1821">
                  <c:v>2.9460999999999999</c:v>
                </c:pt>
                <c:pt idx="1822">
                  <c:v>2.9485999999999999</c:v>
                </c:pt>
                <c:pt idx="1823">
                  <c:v>2.9512999999999998</c:v>
                </c:pt>
                <c:pt idx="1824">
                  <c:v>2.9540000000000002</c:v>
                </c:pt>
                <c:pt idx="1825">
                  <c:v>2.9567000000000001</c:v>
                </c:pt>
                <c:pt idx="1826">
                  <c:v>2.9592000000000001</c:v>
                </c:pt>
                <c:pt idx="1827">
                  <c:v>2.9611999999999998</c:v>
                </c:pt>
                <c:pt idx="1828">
                  <c:v>2.9626999999999999</c:v>
                </c:pt>
                <c:pt idx="1829">
                  <c:v>2.9638</c:v>
                </c:pt>
                <c:pt idx="1830">
                  <c:v>2.9647000000000001</c:v>
                </c:pt>
                <c:pt idx="1831">
                  <c:v>2.9655999999999998</c:v>
                </c:pt>
                <c:pt idx="1832">
                  <c:v>2.9666999999999999</c:v>
                </c:pt>
                <c:pt idx="1833">
                  <c:v>2.968</c:v>
                </c:pt>
                <c:pt idx="1834">
                  <c:v>2.9693999999999998</c:v>
                </c:pt>
                <c:pt idx="1835">
                  <c:v>2.9710000000000001</c:v>
                </c:pt>
                <c:pt idx="1836">
                  <c:v>2.9727000000000001</c:v>
                </c:pt>
                <c:pt idx="1837">
                  <c:v>2.9742999999999999</c:v>
                </c:pt>
                <c:pt idx="1838">
                  <c:v>2.9759000000000002</c:v>
                </c:pt>
                <c:pt idx="1839">
                  <c:v>2.9775</c:v>
                </c:pt>
                <c:pt idx="1840">
                  <c:v>2.9790999999999999</c:v>
                </c:pt>
                <c:pt idx="1841">
                  <c:v>2.9807999999999999</c:v>
                </c:pt>
                <c:pt idx="1842">
                  <c:v>2.9824999999999999</c:v>
                </c:pt>
                <c:pt idx="1843">
                  <c:v>2.9841000000000002</c:v>
                </c:pt>
                <c:pt idx="1844">
                  <c:v>2.9857999999999998</c:v>
                </c:pt>
                <c:pt idx="1845">
                  <c:v>2.9876</c:v>
                </c:pt>
                <c:pt idx="1846">
                  <c:v>2.9893000000000001</c:v>
                </c:pt>
                <c:pt idx="1847">
                  <c:v>2.9910999999999999</c:v>
                </c:pt>
                <c:pt idx="1848">
                  <c:v>2.9929999999999999</c:v>
                </c:pt>
                <c:pt idx="1849">
                  <c:v>2.9948999999999999</c:v>
                </c:pt>
                <c:pt idx="1850">
                  <c:v>2.9965999999999999</c:v>
                </c:pt>
                <c:pt idx="1851">
                  <c:v>2.9982000000000002</c:v>
                </c:pt>
                <c:pt idx="1852">
                  <c:v>2.9998</c:v>
                </c:pt>
                <c:pt idx="1853">
                  <c:v>3.0011999999999999</c:v>
                </c:pt>
                <c:pt idx="1854">
                  <c:v>3.0026999999999999</c:v>
                </c:pt>
                <c:pt idx="1855">
                  <c:v>3.0044</c:v>
                </c:pt>
                <c:pt idx="1856">
                  <c:v>3.0059999999999998</c:v>
                </c:pt>
                <c:pt idx="1857">
                  <c:v>3.0076999999999998</c:v>
                </c:pt>
                <c:pt idx="1858">
                  <c:v>3.0093000000000001</c:v>
                </c:pt>
                <c:pt idx="1859">
                  <c:v>3.0110000000000001</c:v>
                </c:pt>
                <c:pt idx="1860">
                  <c:v>3.0129000000000001</c:v>
                </c:pt>
                <c:pt idx="1861">
                  <c:v>3.0148999999999999</c:v>
                </c:pt>
                <c:pt idx="1862">
                  <c:v>3.0167000000000002</c:v>
                </c:pt>
                <c:pt idx="1863">
                  <c:v>3.0186999999999999</c:v>
                </c:pt>
                <c:pt idx="1864">
                  <c:v>3.0207000000000002</c:v>
                </c:pt>
                <c:pt idx="1865">
                  <c:v>3.0228000000000002</c:v>
                </c:pt>
                <c:pt idx="1866">
                  <c:v>3.0251000000000001</c:v>
                </c:pt>
                <c:pt idx="1867">
                  <c:v>3.0276000000000001</c:v>
                </c:pt>
                <c:pt idx="1868">
                  <c:v>3.0303</c:v>
                </c:pt>
                <c:pt idx="1869">
                  <c:v>3.0329999999999999</c:v>
                </c:pt>
                <c:pt idx="1870">
                  <c:v>3.0354000000000001</c:v>
                </c:pt>
                <c:pt idx="1871">
                  <c:v>3.0371999999999999</c:v>
                </c:pt>
                <c:pt idx="1872">
                  <c:v>3.0385</c:v>
                </c:pt>
                <c:pt idx="1873">
                  <c:v>3.0394999999999999</c:v>
                </c:pt>
                <c:pt idx="1874">
                  <c:v>3.0404</c:v>
                </c:pt>
                <c:pt idx="1875">
                  <c:v>3.0413000000000001</c:v>
                </c:pt>
                <c:pt idx="1876">
                  <c:v>3.0425</c:v>
                </c:pt>
                <c:pt idx="1877">
                  <c:v>3.0436999999999999</c:v>
                </c:pt>
                <c:pt idx="1878">
                  <c:v>3.0448</c:v>
                </c:pt>
                <c:pt idx="1879">
                  <c:v>3.0459999999999998</c:v>
                </c:pt>
                <c:pt idx="1880">
                  <c:v>3.0474000000000001</c:v>
                </c:pt>
                <c:pt idx="1881">
                  <c:v>3.0487000000000002</c:v>
                </c:pt>
                <c:pt idx="1882">
                  <c:v>3.0501</c:v>
                </c:pt>
                <c:pt idx="1883">
                  <c:v>3.0514999999999999</c:v>
                </c:pt>
                <c:pt idx="1884">
                  <c:v>3.0529000000000002</c:v>
                </c:pt>
                <c:pt idx="1885">
                  <c:v>3.0541999999999998</c:v>
                </c:pt>
                <c:pt idx="1886">
                  <c:v>3.0558000000000001</c:v>
                </c:pt>
                <c:pt idx="1887">
                  <c:v>3.0575999999999999</c:v>
                </c:pt>
                <c:pt idx="1888">
                  <c:v>3.0596999999999999</c:v>
                </c:pt>
                <c:pt idx="1889">
                  <c:v>3.0619000000000001</c:v>
                </c:pt>
                <c:pt idx="1890">
                  <c:v>3.0642999999999998</c:v>
                </c:pt>
                <c:pt idx="1891">
                  <c:v>3.0668000000000002</c:v>
                </c:pt>
                <c:pt idx="1892">
                  <c:v>3.0695000000000001</c:v>
                </c:pt>
                <c:pt idx="1893">
                  <c:v>3.0722</c:v>
                </c:pt>
                <c:pt idx="1894">
                  <c:v>3.0749</c:v>
                </c:pt>
                <c:pt idx="1895">
                  <c:v>3.0775000000000001</c:v>
                </c:pt>
                <c:pt idx="1896">
                  <c:v>3.0794999999999999</c:v>
                </c:pt>
                <c:pt idx="1897">
                  <c:v>3.081</c:v>
                </c:pt>
                <c:pt idx="1898">
                  <c:v>3.0821999999999998</c:v>
                </c:pt>
                <c:pt idx="1899">
                  <c:v>3.0831</c:v>
                </c:pt>
                <c:pt idx="1900">
                  <c:v>3.0840999999999998</c:v>
                </c:pt>
                <c:pt idx="1901">
                  <c:v>3.0851999999999999</c:v>
                </c:pt>
                <c:pt idx="1902">
                  <c:v>3.0865999999999998</c:v>
                </c:pt>
                <c:pt idx="1903">
                  <c:v>3.0880000000000001</c:v>
                </c:pt>
                <c:pt idx="1904">
                  <c:v>3.0895999999999999</c:v>
                </c:pt>
                <c:pt idx="1905">
                  <c:v>3.0912000000000002</c:v>
                </c:pt>
                <c:pt idx="1906">
                  <c:v>3.0928</c:v>
                </c:pt>
                <c:pt idx="1907">
                  <c:v>3.0943999999999998</c:v>
                </c:pt>
                <c:pt idx="1908">
                  <c:v>3.0960000000000001</c:v>
                </c:pt>
                <c:pt idx="1909">
                  <c:v>3.0975999999999999</c:v>
                </c:pt>
                <c:pt idx="1910">
                  <c:v>3.0992000000000002</c:v>
                </c:pt>
                <c:pt idx="1911">
                  <c:v>3.1008</c:v>
                </c:pt>
                <c:pt idx="1912">
                  <c:v>3.1025</c:v>
                </c:pt>
                <c:pt idx="1913">
                  <c:v>3.1044</c:v>
                </c:pt>
                <c:pt idx="1914">
                  <c:v>3.1061000000000001</c:v>
                </c:pt>
                <c:pt idx="1915">
                  <c:v>3.1078999999999999</c:v>
                </c:pt>
                <c:pt idx="1916">
                  <c:v>3.1097000000000001</c:v>
                </c:pt>
                <c:pt idx="1917">
                  <c:v>3.1114999999999999</c:v>
                </c:pt>
                <c:pt idx="1918">
                  <c:v>3.1133999999999999</c:v>
                </c:pt>
                <c:pt idx="1919">
                  <c:v>3.1152000000000002</c:v>
                </c:pt>
                <c:pt idx="1920">
                  <c:v>3.1168</c:v>
                </c:pt>
                <c:pt idx="1921">
                  <c:v>3.1183000000000001</c:v>
                </c:pt>
                <c:pt idx="1922">
                  <c:v>3.1198999999999999</c:v>
                </c:pt>
                <c:pt idx="1923">
                  <c:v>3.1214</c:v>
                </c:pt>
                <c:pt idx="1924">
                  <c:v>3.1232000000000002</c:v>
                </c:pt>
                <c:pt idx="1925">
                  <c:v>3.1248999999999998</c:v>
                </c:pt>
                <c:pt idx="1926">
                  <c:v>3.1265999999999998</c:v>
                </c:pt>
                <c:pt idx="1927">
                  <c:v>3.1282999999999999</c:v>
                </c:pt>
                <c:pt idx="1928">
                  <c:v>3.13</c:v>
                </c:pt>
                <c:pt idx="1929">
                  <c:v>3.1316999999999999</c:v>
                </c:pt>
                <c:pt idx="1930">
                  <c:v>3.1335999999999999</c:v>
                </c:pt>
                <c:pt idx="1931">
                  <c:v>3.1354000000000002</c:v>
                </c:pt>
                <c:pt idx="1932">
                  <c:v>3.1371000000000002</c:v>
                </c:pt>
                <c:pt idx="1933">
                  <c:v>3.1389999999999998</c:v>
                </c:pt>
                <c:pt idx="1934">
                  <c:v>3.1410999999999998</c:v>
                </c:pt>
                <c:pt idx="1935">
                  <c:v>3.1436999999999999</c:v>
                </c:pt>
                <c:pt idx="1936">
                  <c:v>3.1467999999999998</c:v>
                </c:pt>
                <c:pt idx="1937">
                  <c:v>3.1499000000000001</c:v>
                </c:pt>
                <c:pt idx="1938">
                  <c:v>3.1526000000000001</c:v>
                </c:pt>
                <c:pt idx="1939">
                  <c:v>3.1545999999999998</c:v>
                </c:pt>
                <c:pt idx="1940">
                  <c:v>3.1560000000000001</c:v>
                </c:pt>
                <c:pt idx="1941">
                  <c:v>3.1568999999999998</c:v>
                </c:pt>
                <c:pt idx="1942">
                  <c:v>3.1577000000000002</c:v>
                </c:pt>
                <c:pt idx="1943">
                  <c:v>3.1583999999999999</c:v>
                </c:pt>
                <c:pt idx="1944">
                  <c:v>3.1594000000000002</c:v>
                </c:pt>
                <c:pt idx="1945">
                  <c:v>3.1606000000000001</c:v>
                </c:pt>
                <c:pt idx="1946">
                  <c:v>3.1617999999999999</c:v>
                </c:pt>
                <c:pt idx="1947">
                  <c:v>3.1629999999999998</c:v>
                </c:pt>
                <c:pt idx="1948">
                  <c:v>3.1642999999999999</c:v>
                </c:pt>
                <c:pt idx="1949">
                  <c:v>3.1655000000000002</c:v>
                </c:pt>
                <c:pt idx="1950">
                  <c:v>3.1667999999999998</c:v>
                </c:pt>
                <c:pt idx="1951">
                  <c:v>3.1680999999999999</c:v>
                </c:pt>
                <c:pt idx="1952">
                  <c:v>3.1695000000000002</c:v>
                </c:pt>
                <c:pt idx="1953">
                  <c:v>3.1709999999999998</c:v>
                </c:pt>
                <c:pt idx="1954">
                  <c:v>3.1726000000000001</c:v>
                </c:pt>
                <c:pt idx="1955">
                  <c:v>3.1743999999999999</c:v>
                </c:pt>
                <c:pt idx="1956">
                  <c:v>3.1762000000000001</c:v>
                </c:pt>
                <c:pt idx="1957">
                  <c:v>3.1781999999999999</c:v>
                </c:pt>
                <c:pt idx="1958">
                  <c:v>3.1804999999999999</c:v>
                </c:pt>
                <c:pt idx="1959">
                  <c:v>3.1829000000000001</c:v>
                </c:pt>
                <c:pt idx="1960">
                  <c:v>3.1855000000000002</c:v>
                </c:pt>
                <c:pt idx="1961">
                  <c:v>3.1882000000000001</c:v>
                </c:pt>
                <c:pt idx="1962">
                  <c:v>3.1909999999999998</c:v>
                </c:pt>
                <c:pt idx="1963">
                  <c:v>3.1937000000000002</c:v>
                </c:pt>
                <c:pt idx="1964">
                  <c:v>3.1960999999999999</c:v>
                </c:pt>
                <c:pt idx="1965">
                  <c:v>3.198</c:v>
                </c:pt>
                <c:pt idx="1966">
                  <c:v>3.1993999999999998</c:v>
                </c:pt>
                <c:pt idx="1967">
                  <c:v>3.2004999999999999</c:v>
                </c:pt>
                <c:pt idx="1968">
                  <c:v>3.2014</c:v>
                </c:pt>
                <c:pt idx="1969">
                  <c:v>3.2025000000000001</c:v>
                </c:pt>
                <c:pt idx="1970">
                  <c:v>3.2037</c:v>
                </c:pt>
                <c:pt idx="1971">
                  <c:v>3.2050000000000001</c:v>
                </c:pt>
                <c:pt idx="1972">
                  <c:v>3.2065000000000001</c:v>
                </c:pt>
                <c:pt idx="1973">
                  <c:v>3.2081</c:v>
                </c:pt>
                <c:pt idx="1974">
                  <c:v>3.2098</c:v>
                </c:pt>
                <c:pt idx="1975">
                  <c:v>3.2113999999999998</c:v>
                </c:pt>
                <c:pt idx="1976">
                  <c:v>3.2130000000000001</c:v>
                </c:pt>
                <c:pt idx="1977">
                  <c:v>3.2145000000000001</c:v>
                </c:pt>
                <c:pt idx="1978">
                  <c:v>3.2160000000000002</c:v>
                </c:pt>
                <c:pt idx="1979">
                  <c:v>3.2176</c:v>
                </c:pt>
                <c:pt idx="1980">
                  <c:v>3.2191999999999998</c:v>
                </c:pt>
                <c:pt idx="1981">
                  <c:v>3.2208999999999999</c:v>
                </c:pt>
                <c:pt idx="1982">
                  <c:v>3.2225999999999999</c:v>
                </c:pt>
                <c:pt idx="1983">
                  <c:v>3.2242999999999999</c:v>
                </c:pt>
                <c:pt idx="1984">
                  <c:v>3.2261000000000002</c:v>
                </c:pt>
                <c:pt idx="1985">
                  <c:v>3.2280000000000002</c:v>
                </c:pt>
                <c:pt idx="1986">
                  <c:v>3.2299000000000002</c:v>
                </c:pt>
                <c:pt idx="1987">
                  <c:v>3.2317999999999998</c:v>
                </c:pt>
                <c:pt idx="1988">
                  <c:v>3.2336</c:v>
                </c:pt>
                <c:pt idx="1989">
                  <c:v>3.2353000000000001</c:v>
                </c:pt>
                <c:pt idx="1990">
                  <c:v>3.2368999999999999</c:v>
                </c:pt>
                <c:pt idx="1991">
                  <c:v>3.2383999999999999</c:v>
                </c:pt>
                <c:pt idx="1992">
                  <c:v>3.2397999999999998</c:v>
                </c:pt>
                <c:pt idx="1993">
                  <c:v>3.2412999999999998</c:v>
                </c:pt>
                <c:pt idx="1994">
                  <c:v>3.2429999999999999</c:v>
                </c:pt>
                <c:pt idx="1995">
                  <c:v>3.2448000000000001</c:v>
                </c:pt>
                <c:pt idx="1996">
                  <c:v>3.2465000000000002</c:v>
                </c:pt>
                <c:pt idx="1997">
                  <c:v>3.2483</c:v>
                </c:pt>
                <c:pt idx="1998">
                  <c:v>3.2501000000000002</c:v>
                </c:pt>
                <c:pt idx="1999">
                  <c:v>3.2521</c:v>
                </c:pt>
                <c:pt idx="2000">
                  <c:v>3.254</c:v>
                </c:pt>
                <c:pt idx="2001">
                  <c:v>3.2557999999999998</c:v>
                </c:pt>
                <c:pt idx="2002">
                  <c:v>3.2576999999999998</c:v>
                </c:pt>
                <c:pt idx="2003">
                  <c:v>3.2599</c:v>
                </c:pt>
                <c:pt idx="2004">
                  <c:v>3.2625000000000002</c:v>
                </c:pt>
                <c:pt idx="2005">
                  <c:v>3.2652999999999999</c:v>
                </c:pt>
                <c:pt idx="2006">
                  <c:v>3.2679999999999998</c:v>
                </c:pt>
                <c:pt idx="2007">
                  <c:v>3.2706</c:v>
                </c:pt>
                <c:pt idx="2008">
                  <c:v>3.2726000000000002</c:v>
                </c:pt>
                <c:pt idx="2009">
                  <c:v>3.274</c:v>
                </c:pt>
                <c:pt idx="2010">
                  <c:v>3.2749999999999999</c:v>
                </c:pt>
                <c:pt idx="2011">
                  <c:v>3.2757999999999998</c:v>
                </c:pt>
                <c:pt idx="2012">
                  <c:v>3.2768000000000002</c:v>
                </c:pt>
                <c:pt idx="2013">
                  <c:v>3.2778</c:v>
                </c:pt>
                <c:pt idx="2014">
                  <c:v>3.2787999999999999</c:v>
                </c:pt>
                <c:pt idx="2015">
                  <c:v>3.28</c:v>
                </c:pt>
                <c:pt idx="2016">
                  <c:v>3.2812999999999999</c:v>
                </c:pt>
                <c:pt idx="2017">
                  <c:v>3.2825000000000002</c:v>
                </c:pt>
                <c:pt idx="2018">
                  <c:v>3.2837999999999998</c:v>
                </c:pt>
                <c:pt idx="2019">
                  <c:v>3.2850999999999999</c:v>
                </c:pt>
                <c:pt idx="2020">
                  <c:v>3.2865000000000002</c:v>
                </c:pt>
                <c:pt idx="2021">
                  <c:v>3.2879</c:v>
                </c:pt>
                <c:pt idx="2022">
                  <c:v>3.2892999999999999</c:v>
                </c:pt>
                <c:pt idx="2023">
                  <c:v>3.2909999999999999</c:v>
                </c:pt>
                <c:pt idx="2024">
                  <c:v>3.2928000000000002</c:v>
                </c:pt>
                <c:pt idx="2025">
                  <c:v>3.2946</c:v>
                </c:pt>
                <c:pt idx="2026">
                  <c:v>3.2966000000000002</c:v>
                </c:pt>
                <c:pt idx="2027">
                  <c:v>3.2989000000000002</c:v>
                </c:pt>
                <c:pt idx="2028">
                  <c:v>3.3012000000000001</c:v>
                </c:pt>
                <c:pt idx="2029">
                  <c:v>3.3035999999999999</c:v>
                </c:pt>
                <c:pt idx="2030">
                  <c:v>3.3062</c:v>
                </c:pt>
                <c:pt idx="2031">
                  <c:v>3.3090000000000002</c:v>
                </c:pt>
                <c:pt idx="2032">
                  <c:v>3.3117000000000001</c:v>
                </c:pt>
                <c:pt idx="2033">
                  <c:v>3.3142999999999998</c:v>
                </c:pt>
                <c:pt idx="2034">
                  <c:v>3.3163</c:v>
                </c:pt>
                <c:pt idx="2035">
                  <c:v>3.3176999999999999</c:v>
                </c:pt>
                <c:pt idx="2036">
                  <c:v>3.3189000000000002</c:v>
                </c:pt>
                <c:pt idx="2037">
                  <c:v>3.3199000000000001</c:v>
                </c:pt>
                <c:pt idx="2038">
                  <c:v>3.3210999999999999</c:v>
                </c:pt>
                <c:pt idx="2039">
                  <c:v>3.3222999999999998</c:v>
                </c:pt>
                <c:pt idx="2040">
                  <c:v>3.3235999999999999</c:v>
                </c:pt>
                <c:pt idx="2041">
                  <c:v>3.3250000000000002</c:v>
                </c:pt>
                <c:pt idx="2042">
                  <c:v>3.3264999999999998</c:v>
                </c:pt>
                <c:pt idx="2043">
                  <c:v>3.3283</c:v>
                </c:pt>
                <c:pt idx="2044">
                  <c:v>3.3298999999999999</c:v>
                </c:pt>
                <c:pt idx="2045">
                  <c:v>3.3313999999999999</c:v>
                </c:pt>
                <c:pt idx="2046">
                  <c:v>3.3330000000000002</c:v>
                </c:pt>
                <c:pt idx="2047">
                  <c:v>3.3344</c:v>
                </c:pt>
                <c:pt idx="2048">
                  <c:v>3.3359000000000001</c:v>
                </c:pt>
                <c:pt idx="2049">
                  <c:v>3.3374999999999999</c:v>
                </c:pt>
                <c:pt idx="2050">
                  <c:v>3.3391999999999999</c:v>
                </c:pt>
                <c:pt idx="2051">
                  <c:v>3.3410000000000002</c:v>
                </c:pt>
                <c:pt idx="2052">
                  <c:v>3.3426999999999998</c:v>
                </c:pt>
                <c:pt idx="2053">
                  <c:v>3.3443999999999998</c:v>
                </c:pt>
                <c:pt idx="2054">
                  <c:v>3.3462000000000001</c:v>
                </c:pt>
                <c:pt idx="2055">
                  <c:v>3.3481000000000001</c:v>
                </c:pt>
                <c:pt idx="2056">
                  <c:v>3.3498999999999999</c:v>
                </c:pt>
                <c:pt idx="2057">
                  <c:v>3.3515999999999999</c:v>
                </c:pt>
                <c:pt idx="2058">
                  <c:v>3.3532999999999999</c:v>
                </c:pt>
                <c:pt idx="2059">
                  <c:v>3.3548</c:v>
                </c:pt>
                <c:pt idx="2060">
                  <c:v>3.3563000000000001</c:v>
                </c:pt>
                <c:pt idx="2061">
                  <c:v>3.3578000000000001</c:v>
                </c:pt>
                <c:pt idx="2062">
                  <c:v>3.3593000000000002</c:v>
                </c:pt>
                <c:pt idx="2063">
                  <c:v>3.3609</c:v>
                </c:pt>
                <c:pt idx="2064">
                  <c:v>3.3626</c:v>
                </c:pt>
                <c:pt idx="2065">
                  <c:v>3.3643000000000001</c:v>
                </c:pt>
                <c:pt idx="2066">
                  <c:v>3.3660999999999999</c:v>
                </c:pt>
                <c:pt idx="2067">
                  <c:v>3.3677999999999999</c:v>
                </c:pt>
                <c:pt idx="2068">
                  <c:v>3.3698000000000001</c:v>
                </c:pt>
                <c:pt idx="2069">
                  <c:v>3.3715999999999999</c:v>
                </c:pt>
                <c:pt idx="2070">
                  <c:v>3.3734000000000002</c:v>
                </c:pt>
                <c:pt idx="2071">
                  <c:v>3.3754</c:v>
                </c:pt>
                <c:pt idx="2072">
                  <c:v>3.3774999999999999</c:v>
                </c:pt>
                <c:pt idx="2073">
                  <c:v>3.38</c:v>
                </c:pt>
                <c:pt idx="2074">
                  <c:v>3.3828</c:v>
                </c:pt>
                <c:pt idx="2075">
                  <c:v>3.3856000000000002</c:v>
                </c:pt>
                <c:pt idx="2076">
                  <c:v>3.3883999999999999</c:v>
                </c:pt>
                <c:pt idx="2077">
                  <c:v>3.3904999999999998</c:v>
                </c:pt>
                <c:pt idx="2078">
                  <c:v>3.3921000000000001</c:v>
                </c:pt>
                <c:pt idx="2079">
                  <c:v>3.3932000000000002</c:v>
                </c:pt>
                <c:pt idx="2080">
                  <c:v>3.3940000000000001</c:v>
                </c:pt>
                <c:pt idx="2081">
                  <c:v>3.3946999999999998</c:v>
                </c:pt>
                <c:pt idx="2082">
                  <c:v>3.3956</c:v>
                </c:pt>
                <c:pt idx="2083">
                  <c:v>3.3967000000000001</c:v>
                </c:pt>
                <c:pt idx="2084">
                  <c:v>3.3978999999999999</c:v>
                </c:pt>
                <c:pt idx="2085">
                  <c:v>3.3992</c:v>
                </c:pt>
                <c:pt idx="2086">
                  <c:v>3.4003999999999999</c:v>
                </c:pt>
                <c:pt idx="2087">
                  <c:v>3.4016999999999999</c:v>
                </c:pt>
                <c:pt idx="2088">
                  <c:v>3.403</c:v>
                </c:pt>
                <c:pt idx="2089">
                  <c:v>3.4041999999999999</c:v>
                </c:pt>
                <c:pt idx="2090">
                  <c:v>3.4056000000000002</c:v>
                </c:pt>
                <c:pt idx="2091">
                  <c:v>3.4070999999999998</c:v>
                </c:pt>
                <c:pt idx="2092">
                  <c:v>3.4085000000000001</c:v>
                </c:pt>
                <c:pt idx="2093">
                  <c:v>3.4102000000000001</c:v>
                </c:pt>
                <c:pt idx="2094">
                  <c:v>3.4121999999999999</c:v>
                </c:pt>
                <c:pt idx="2095">
                  <c:v>3.4142000000000001</c:v>
                </c:pt>
                <c:pt idx="2096">
                  <c:v>3.4165999999999999</c:v>
                </c:pt>
                <c:pt idx="2097">
                  <c:v>3.419</c:v>
                </c:pt>
                <c:pt idx="2098">
                  <c:v>3.4214000000000002</c:v>
                </c:pt>
                <c:pt idx="2099">
                  <c:v>3.4239000000000002</c:v>
                </c:pt>
                <c:pt idx="2100">
                  <c:v>3.4264999999999999</c:v>
                </c:pt>
                <c:pt idx="2101">
                  <c:v>3.4291</c:v>
                </c:pt>
                <c:pt idx="2102">
                  <c:v>3.4315000000000002</c:v>
                </c:pt>
                <c:pt idx="2103">
                  <c:v>3.4337</c:v>
                </c:pt>
                <c:pt idx="2104">
                  <c:v>3.4352</c:v>
                </c:pt>
                <c:pt idx="2105">
                  <c:v>3.4361999999999999</c:v>
                </c:pt>
                <c:pt idx="2106">
                  <c:v>3.4373</c:v>
                </c:pt>
                <c:pt idx="2107">
                  <c:v>3.4384000000000001</c:v>
                </c:pt>
                <c:pt idx="2108">
                  <c:v>3.4394999999999998</c:v>
                </c:pt>
                <c:pt idx="2109">
                  <c:v>3.4409000000000001</c:v>
                </c:pt>
                <c:pt idx="2110">
                  <c:v>3.4424000000000001</c:v>
                </c:pt>
                <c:pt idx="2111">
                  <c:v>3.444</c:v>
                </c:pt>
                <c:pt idx="2112">
                  <c:v>3.4456000000000002</c:v>
                </c:pt>
                <c:pt idx="2113">
                  <c:v>3.4472</c:v>
                </c:pt>
                <c:pt idx="2114">
                  <c:v>3.4487000000000001</c:v>
                </c:pt>
                <c:pt idx="2115">
                  <c:v>3.45</c:v>
                </c:pt>
                <c:pt idx="2116">
                  <c:v>3.4516</c:v>
                </c:pt>
                <c:pt idx="2117">
                  <c:v>3.4531000000000001</c:v>
                </c:pt>
                <c:pt idx="2118">
                  <c:v>3.4546000000000001</c:v>
                </c:pt>
                <c:pt idx="2119">
                  <c:v>3.4563000000000001</c:v>
                </c:pt>
                <c:pt idx="2120">
                  <c:v>3.4581</c:v>
                </c:pt>
                <c:pt idx="2121">
                  <c:v>3.46</c:v>
                </c:pt>
                <c:pt idx="2122">
                  <c:v>3.4619</c:v>
                </c:pt>
                <c:pt idx="2123">
                  <c:v>3.4636999999999998</c:v>
                </c:pt>
                <c:pt idx="2124">
                  <c:v>3.4653999999999998</c:v>
                </c:pt>
                <c:pt idx="2125">
                  <c:v>3.4672000000000001</c:v>
                </c:pt>
                <c:pt idx="2126">
                  <c:v>3.4689000000000001</c:v>
                </c:pt>
                <c:pt idx="2127">
                  <c:v>3.4706000000000001</c:v>
                </c:pt>
                <c:pt idx="2128">
                  <c:v>3.4723000000000002</c:v>
                </c:pt>
                <c:pt idx="2129">
                  <c:v>3.4738000000000002</c:v>
                </c:pt>
                <c:pt idx="2130">
                  <c:v>3.4752999999999998</c:v>
                </c:pt>
                <c:pt idx="2131">
                  <c:v>3.4769000000000001</c:v>
                </c:pt>
                <c:pt idx="2132">
                  <c:v>3.4784000000000002</c:v>
                </c:pt>
                <c:pt idx="2133">
                  <c:v>3.48</c:v>
                </c:pt>
                <c:pt idx="2134">
                  <c:v>3.4817</c:v>
                </c:pt>
                <c:pt idx="2135">
                  <c:v>3.4836</c:v>
                </c:pt>
                <c:pt idx="2136">
                  <c:v>3.4855</c:v>
                </c:pt>
                <c:pt idx="2137">
                  <c:v>3.4870999999999999</c:v>
                </c:pt>
                <c:pt idx="2138">
                  <c:v>3.4889000000000001</c:v>
                </c:pt>
                <c:pt idx="2139">
                  <c:v>3.4908000000000001</c:v>
                </c:pt>
                <c:pt idx="2140">
                  <c:v>3.4927000000000001</c:v>
                </c:pt>
                <c:pt idx="2141">
                  <c:v>3.4948999999999999</c:v>
                </c:pt>
                <c:pt idx="2142">
                  <c:v>3.4973999999999998</c:v>
                </c:pt>
                <c:pt idx="2143">
                  <c:v>3.5001000000000002</c:v>
                </c:pt>
                <c:pt idx="2144">
                  <c:v>3.5028999999999999</c:v>
                </c:pt>
                <c:pt idx="2145">
                  <c:v>3.5055000000000001</c:v>
                </c:pt>
                <c:pt idx="2146">
                  <c:v>3.5078</c:v>
                </c:pt>
                <c:pt idx="2147">
                  <c:v>3.5093000000000001</c:v>
                </c:pt>
                <c:pt idx="2148">
                  <c:v>3.5103</c:v>
                </c:pt>
                <c:pt idx="2149">
                  <c:v>3.5110999999999999</c:v>
                </c:pt>
                <c:pt idx="2150">
                  <c:v>3.512</c:v>
                </c:pt>
                <c:pt idx="2151">
                  <c:v>3.5129999999999999</c:v>
                </c:pt>
                <c:pt idx="2152">
                  <c:v>3.5141</c:v>
                </c:pt>
                <c:pt idx="2153">
                  <c:v>3.5152999999999999</c:v>
                </c:pt>
                <c:pt idx="2154">
                  <c:v>3.5165999999999999</c:v>
                </c:pt>
                <c:pt idx="2155">
                  <c:v>3.5177</c:v>
                </c:pt>
                <c:pt idx="2156">
                  <c:v>3.5188999999999999</c:v>
                </c:pt>
                <c:pt idx="2157">
                  <c:v>3.5202</c:v>
                </c:pt>
                <c:pt idx="2158">
                  <c:v>3.5213999999999999</c:v>
                </c:pt>
                <c:pt idx="2159">
                  <c:v>3.5228000000000002</c:v>
                </c:pt>
                <c:pt idx="2160">
                  <c:v>3.5244</c:v>
                </c:pt>
                <c:pt idx="2161">
                  <c:v>3.5261999999999998</c:v>
                </c:pt>
                <c:pt idx="2162">
                  <c:v>3.5282</c:v>
                </c:pt>
                <c:pt idx="2163">
                  <c:v>3.5303</c:v>
                </c:pt>
                <c:pt idx="2164">
                  <c:v>3.5324</c:v>
                </c:pt>
                <c:pt idx="2165">
                  <c:v>3.5346000000000002</c:v>
                </c:pt>
                <c:pt idx="2166">
                  <c:v>3.5369000000000002</c:v>
                </c:pt>
                <c:pt idx="2167">
                  <c:v>3.5392999999999999</c:v>
                </c:pt>
                <c:pt idx="2168">
                  <c:v>3.5417000000000001</c:v>
                </c:pt>
                <c:pt idx="2169">
                  <c:v>3.5442</c:v>
                </c:pt>
                <c:pt idx="2170">
                  <c:v>3.5466000000000002</c:v>
                </c:pt>
                <c:pt idx="2171">
                  <c:v>3.5488</c:v>
                </c:pt>
                <c:pt idx="2172">
                  <c:v>3.5507</c:v>
                </c:pt>
                <c:pt idx="2173">
                  <c:v>3.5522999999999998</c:v>
                </c:pt>
                <c:pt idx="2174">
                  <c:v>3.5537000000000001</c:v>
                </c:pt>
                <c:pt idx="2175">
                  <c:v>3.5547</c:v>
                </c:pt>
                <c:pt idx="2176">
                  <c:v>3.5556999999999999</c:v>
                </c:pt>
                <c:pt idx="2177">
                  <c:v>3.5569000000000002</c:v>
                </c:pt>
                <c:pt idx="2178">
                  <c:v>3.5583</c:v>
                </c:pt>
                <c:pt idx="2179">
                  <c:v>3.5598999999999998</c:v>
                </c:pt>
                <c:pt idx="2180">
                  <c:v>3.5615000000000001</c:v>
                </c:pt>
                <c:pt idx="2181">
                  <c:v>3.5632000000000001</c:v>
                </c:pt>
                <c:pt idx="2182">
                  <c:v>3.5647000000000002</c:v>
                </c:pt>
                <c:pt idx="2183">
                  <c:v>3.5661999999999998</c:v>
                </c:pt>
                <c:pt idx="2184">
                  <c:v>3.5678000000000001</c:v>
                </c:pt>
                <c:pt idx="2185">
                  <c:v>3.5693000000000001</c:v>
                </c:pt>
                <c:pt idx="2186">
                  <c:v>3.5707</c:v>
                </c:pt>
                <c:pt idx="2187">
                  <c:v>3.5722999999999998</c:v>
                </c:pt>
                <c:pt idx="2188">
                  <c:v>3.5741000000000001</c:v>
                </c:pt>
                <c:pt idx="2189">
                  <c:v>3.5760000000000001</c:v>
                </c:pt>
                <c:pt idx="2190">
                  <c:v>3.5777000000000001</c:v>
                </c:pt>
                <c:pt idx="2191">
                  <c:v>3.5796000000000001</c:v>
                </c:pt>
                <c:pt idx="2192">
                  <c:v>3.5813000000000001</c:v>
                </c:pt>
                <c:pt idx="2193">
                  <c:v>3.5832000000000002</c:v>
                </c:pt>
                <c:pt idx="2194">
                  <c:v>3.585</c:v>
                </c:pt>
                <c:pt idx="2195">
                  <c:v>3.5865999999999998</c:v>
                </c:pt>
                <c:pt idx="2196">
                  <c:v>3.5882000000000001</c:v>
                </c:pt>
                <c:pt idx="2197">
                  <c:v>3.5897999999999999</c:v>
                </c:pt>
                <c:pt idx="2198">
                  <c:v>3.5912999999999999</c:v>
                </c:pt>
                <c:pt idx="2199">
                  <c:v>3.5928</c:v>
                </c:pt>
                <c:pt idx="2200">
                  <c:v>3.5943999999999998</c:v>
                </c:pt>
                <c:pt idx="2201">
                  <c:v>3.5962000000000001</c:v>
                </c:pt>
                <c:pt idx="2202">
                  <c:v>3.5977999999999999</c:v>
                </c:pt>
                <c:pt idx="2203">
                  <c:v>3.5996000000000001</c:v>
                </c:pt>
                <c:pt idx="2204">
                  <c:v>3.6013000000000002</c:v>
                </c:pt>
                <c:pt idx="2205">
                  <c:v>3.6031</c:v>
                </c:pt>
                <c:pt idx="2206">
                  <c:v>3.6048</c:v>
                </c:pt>
                <c:pt idx="2207">
                  <c:v>3.6065</c:v>
                </c:pt>
                <c:pt idx="2208">
                  <c:v>3.6082000000000001</c:v>
                </c:pt>
                <c:pt idx="2209">
                  <c:v>3.6101999999999999</c:v>
                </c:pt>
                <c:pt idx="2210">
                  <c:v>3.6124999999999998</c:v>
                </c:pt>
                <c:pt idx="2211">
                  <c:v>3.6151</c:v>
                </c:pt>
                <c:pt idx="2212">
                  <c:v>3.6177999999999999</c:v>
                </c:pt>
                <c:pt idx="2213">
                  <c:v>3.6206</c:v>
                </c:pt>
                <c:pt idx="2214">
                  <c:v>3.6232000000000002</c:v>
                </c:pt>
                <c:pt idx="2215">
                  <c:v>3.6254</c:v>
                </c:pt>
                <c:pt idx="2216">
                  <c:v>3.6271</c:v>
                </c:pt>
                <c:pt idx="2217">
                  <c:v>3.6282999999999999</c:v>
                </c:pt>
                <c:pt idx="2218">
                  <c:v>3.6291000000000002</c:v>
                </c:pt>
                <c:pt idx="2219">
                  <c:v>3.6297999999999999</c:v>
                </c:pt>
                <c:pt idx="2220">
                  <c:v>3.6307</c:v>
                </c:pt>
                <c:pt idx="2221">
                  <c:v>3.6318000000000001</c:v>
                </c:pt>
                <c:pt idx="2222">
                  <c:v>3.6328999999999998</c:v>
                </c:pt>
                <c:pt idx="2223">
                  <c:v>3.6341000000000001</c:v>
                </c:pt>
                <c:pt idx="2224">
                  <c:v>3.6353</c:v>
                </c:pt>
                <c:pt idx="2225">
                  <c:v>3.6364999999999998</c:v>
                </c:pt>
                <c:pt idx="2226">
                  <c:v>3.6375999999999999</c:v>
                </c:pt>
                <c:pt idx="2227">
                  <c:v>3.6387999999999998</c:v>
                </c:pt>
                <c:pt idx="2228">
                  <c:v>3.6402999999999999</c:v>
                </c:pt>
                <c:pt idx="2229">
                  <c:v>3.6419000000000001</c:v>
                </c:pt>
                <c:pt idx="2230">
                  <c:v>3.6436999999999999</c:v>
                </c:pt>
                <c:pt idx="2231">
                  <c:v>3.6454</c:v>
                </c:pt>
                <c:pt idx="2232">
                  <c:v>3.6472000000000002</c:v>
                </c:pt>
                <c:pt idx="2233">
                  <c:v>3.6492</c:v>
                </c:pt>
                <c:pt idx="2234">
                  <c:v>3.6515</c:v>
                </c:pt>
                <c:pt idx="2235">
                  <c:v>3.6539000000000001</c:v>
                </c:pt>
                <c:pt idx="2236">
                  <c:v>3.6564999999999999</c:v>
                </c:pt>
                <c:pt idx="2237">
                  <c:v>3.6591999999999998</c:v>
                </c:pt>
                <c:pt idx="2238">
                  <c:v>3.6617999999999999</c:v>
                </c:pt>
                <c:pt idx="2239">
                  <c:v>3.6642999999999999</c:v>
                </c:pt>
                <c:pt idx="2240">
                  <c:v>3.6665000000000001</c:v>
                </c:pt>
                <c:pt idx="2241">
                  <c:v>3.6684000000000001</c:v>
                </c:pt>
                <c:pt idx="2242">
                  <c:v>3.67</c:v>
                </c:pt>
                <c:pt idx="2243">
                  <c:v>3.6714000000000002</c:v>
                </c:pt>
                <c:pt idx="2244">
                  <c:v>3.6726000000000001</c:v>
                </c:pt>
                <c:pt idx="2245">
                  <c:v>3.6736</c:v>
                </c:pt>
                <c:pt idx="2246">
                  <c:v>3.6745999999999999</c:v>
                </c:pt>
                <c:pt idx="2247">
                  <c:v>3.6758000000000002</c:v>
                </c:pt>
                <c:pt idx="2248">
                  <c:v>3.6770999999999998</c:v>
                </c:pt>
                <c:pt idx="2249">
                  <c:v>3.6785000000000001</c:v>
                </c:pt>
                <c:pt idx="2250">
                  <c:v>3.6798999999999999</c:v>
                </c:pt>
                <c:pt idx="2251">
                  <c:v>3.6815000000000002</c:v>
                </c:pt>
                <c:pt idx="2252">
                  <c:v>3.6831</c:v>
                </c:pt>
                <c:pt idx="2253">
                  <c:v>3.6846999999999999</c:v>
                </c:pt>
                <c:pt idx="2254">
                  <c:v>3.6863999999999999</c:v>
                </c:pt>
                <c:pt idx="2255">
                  <c:v>3.6880999999999999</c:v>
                </c:pt>
                <c:pt idx="2256">
                  <c:v>3.6898</c:v>
                </c:pt>
                <c:pt idx="2257">
                  <c:v>3.6916000000000002</c:v>
                </c:pt>
                <c:pt idx="2258">
                  <c:v>3.6934</c:v>
                </c:pt>
                <c:pt idx="2259">
                  <c:v>3.6949999999999998</c:v>
                </c:pt>
                <c:pt idx="2260">
                  <c:v>3.6968000000000001</c:v>
                </c:pt>
                <c:pt idx="2261">
                  <c:v>3.6987000000000001</c:v>
                </c:pt>
                <c:pt idx="2262">
                  <c:v>3.7006999999999999</c:v>
                </c:pt>
                <c:pt idx="2263">
                  <c:v>3.7025000000000001</c:v>
                </c:pt>
                <c:pt idx="2264">
                  <c:v>3.7040999999999999</c:v>
                </c:pt>
                <c:pt idx="2265">
                  <c:v>3.7056</c:v>
                </c:pt>
                <c:pt idx="2266">
                  <c:v>3.7071000000000001</c:v>
                </c:pt>
                <c:pt idx="2267">
                  <c:v>3.7086000000000001</c:v>
                </c:pt>
                <c:pt idx="2268">
                  <c:v>3.7101999999999999</c:v>
                </c:pt>
                <c:pt idx="2269">
                  <c:v>3.7118000000000002</c:v>
                </c:pt>
                <c:pt idx="2270">
                  <c:v>3.7134999999999998</c:v>
                </c:pt>
                <c:pt idx="2271">
                  <c:v>3.7151000000000001</c:v>
                </c:pt>
                <c:pt idx="2272">
                  <c:v>3.7168999999999999</c:v>
                </c:pt>
                <c:pt idx="2273">
                  <c:v>3.7185999999999999</c:v>
                </c:pt>
                <c:pt idx="2274">
                  <c:v>3.7204000000000002</c:v>
                </c:pt>
                <c:pt idx="2275">
                  <c:v>3.7223000000000002</c:v>
                </c:pt>
                <c:pt idx="2276">
                  <c:v>3.7240000000000002</c:v>
                </c:pt>
                <c:pt idx="2277">
                  <c:v>3.7259000000000002</c:v>
                </c:pt>
                <c:pt idx="2278">
                  <c:v>3.7277999999999998</c:v>
                </c:pt>
                <c:pt idx="2279">
                  <c:v>3.7299000000000002</c:v>
                </c:pt>
                <c:pt idx="2280">
                  <c:v>3.7323</c:v>
                </c:pt>
                <c:pt idx="2281">
                  <c:v>3.7349999999999999</c:v>
                </c:pt>
                <c:pt idx="2282">
                  <c:v>3.7376</c:v>
                </c:pt>
                <c:pt idx="2283">
                  <c:v>3.7401</c:v>
                </c:pt>
                <c:pt idx="2284">
                  <c:v>3.7423000000000002</c:v>
                </c:pt>
                <c:pt idx="2285">
                  <c:v>3.7439</c:v>
                </c:pt>
                <c:pt idx="2286">
                  <c:v>3.7450000000000001</c:v>
                </c:pt>
                <c:pt idx="2287">
                  <c:v>3.7458999999999998</c:v>
                </c:pt>
                <c:pt idx="2288">
                  <c:v>3.7467999999999999</c:v>
                </c:pt>
                <c:pt idx="2289">
                  <c:v>3.7477999999999998</c:v>
                </c:pt>
                <c:pt idx="2290">
                  <c:v>3.7488000000000001</c:v>
                </c:pt>
                <c:pt idx="2291">
                  <c:v>3.7498999999999998</c:v>
                </c:pt>
                <c:pt idx="2292">
                  <c:v>3.7511000000000001</c:v>
                </c:pt>
                <c:pt idx="2293">
                  <c:v>3.7522000000000002</c:v>
                </c:pt>
                <c:pt idx="2294">
                  <c:v>3.7534000000000001</c:v>
                </c:pt>
                <c:pt idx="2295">
                  <c:v>3.7545999999999999</c:v>
                </c:pt>
                <c:pt idx="2296">
                  <c:v>3.7561</c:v>
                </c:pt>
                <c:pt idx="2297">
                  <c:v>3.7576000000000001</c:v>
                </c:pt>
                <c:pt idx="2298">
                  <c:v>3.7591999999999999</c:v>
                </c:pt>
                <c:pt idx="2299">
                  <c:v>3.7610999999999999</c:v>
                </c:pt>
                <c:pt idx="2300">
                  <c:v>3.7629999999999999</c:v>
                </c:pt>
                <c:pt idx="2301">
                  <c:v>3.7650000000000001</c:v>
                </c:pt>
                <c:pt idx="2302">
                  <c:v>3.7671000000000001</c:v>
                </c:pt>
                <c:pt idx="2303">
                  <c:v>3.7694000000000001</c:v>
                </c:pt>
                <c:pt idx="2304">
                  <c:v>3.7717999999999998</c:v>
                </c:pt>
                <c:pt idx="2305">
                  <c:v>3.7742</c:v>
                </c:pt>
                <c:pt idx="2306">
                  <c:v>3.7766999999999999</c:v>
                </c:pt>
                <c:pt idx="2307">
                  <c:v>3.7791000000000001</c:v>
                </c:pt>
                <c:pt idx="2308">
                  <c:v>3.7814000000000001</c:v>
                </c:pt>
                <c:pt idx="2309">
                  <c:v>3.7833999999999999</c:v>
                </c:pt>
                <c:pt idx="2310">
                  <c:v>3.7852000000000001</c:v>
                </c:pt>
                <c:pt idx="2311">
                  <c:v>3.7866</c:v>
                </c:pt>
                <c:pt idx="2312">
                  <c:v>3.7877000000000001</c:v>
                </c:pt>
                <c:pt idx="2313">
                  <c:v>3.7888000000000002</c:v>
                </c:pt>
                <c:pt idx="2314">
                  <c:v>3.7900999999999998</c:v>
                </c:pt>
                <c:pt idx="2315">
                  <c:v>3.7915000000000001</c:v>
                </c:pt>
                <c:pt idx="2316">
                  <c:v>3.7930999999999999</c:v>
                </c:pt>
                <c:pt idx="2317">
                  <c:v>3.7946</c:v>
                </c:pt>
                <c:pt idx="2318">
                  <c:v>3.7961</c:v>
                </c:pt>
                <c:pt idx="2319">
                  <c:v>3.7978000000000001</c:v>
                </c:pt>
                <c:pt idx="2320">
                  <c:v>3.7993000000000001</c:v>
                </c:pt>
                <c:pt idx="2321">
                  <c:v>3.8008000000000002</c:v>
                </c:pt>
                <c:pt idx="2322">
                  <c:v>3.8022</c:v>
                </c:pt>
                <c:pt idx="2323">
                  <c:v>3.8035999999999999</c:v>
                </c:pt>
                <c:pt idx="2324">
                  <c:v>3.8050000000000002</c:v>
                </c:pt>
                <c:pt idx="2325">
                  <c:v>3.8066</c:v>
                </c:pt>
                <c:pt idx="2326">
                  <c:v>3.8083</c:v>
                </c:pt>
                <c:pt idx="2327">
                  <c:v>3.8100999999999998</c:v>
                </c:pt>
                <c:pt idx="2328">
                  <c:v>3.8119000000000001</c:v>
                </c:pt>
                <c:pt idx="2329">
                  <c:v>3.8138000000000001</c:v>
                </c:pt>
                <c:pt idx="2330">
                  <c:v>3.8155999999999999</c:v>
                </c:pt>
                <c:pt idx="2331">
                  <c:v>3.8174000000000001</c:v>
                </c:pt>
                <c:pt idx="2332">
                  <c:v>3.8191000000000002</c:v>
                </c:pt>
                <c:pt idx="2333">
                  <c:v>3.8206000000000002</c:v>
                </c:pt>
                <c:pt idx="2334">
                  <c:v>3.8220000000000001</c:v>
                </c:pt>
                <c:pt idx="2335">
                  <c:v>3.8235000000000001</c:v>
                </c:pt>
                <c:pt idx="2336">
                  <c:v>3.8250999999999999</c:v>
                </c:pt>
                <c:pt idx="2337">
                  <c:v>3.8267000000000002</c:v>
                </c:pt>
                <c:pt idx="2338">
                  <c:v>3.8283</c:v>
                </c:pt>
                <c:pt idx="2339">
                  <c:v>3.83</c:v>
                </c:pt>
                <c:pt idx="2340">
                  <c:v>3.8315999999999999</c:v>
                </c:pt>
                <c:pt idx="2341">
                  <c:v>3.8332999999999999</c:v>
                </c:pt>
                <c:pt idx="2342">
                  <c:v>3.8349000000000002</c:v>
                </c:pt>
                <c:pt idx="2343">
                  <c:v>3.8368000000000002</c:v>
                </c:pt>
                <c:pt idx="2344">
                  <c:v>3.8386</c:v>
                </c:pt>
                <c:pt idx="2345">
                  <c:v>3.8403999999999998</c:v>
                </c:pt>
                <c:pt idx="2346">
                  <c:v>3.8420999999999998</c:v>
                </c:pt>
                <c:pt idx="2347">
                  <c:v>3.8439999999999999</c:v>
                </c:pt>
                <c:pt idx="2348">
                  <c:v>3.8462999999999998</c:v>
                </c:pt>
                <c:pt idx="2349">
                  <c:v>3.8489</c:v>
                </c:pt>
                <c:pt idx="2350">
                  <c:v>3.8517000000000001</c:v>
                </c:pt>
                <c:pt idx="2351">
                  <c:v>3.8546</c:v>
                </c:pt>
                <c:pt idx="2352">
                  <c:v>3.8572000000000002</c:v>
                </c:pt>
                <c:pt idx="2353">
                  <c:v>3.8593999999999999</c:v>
                </c:pt>
                <c:pt idx="2354">
                  <c:v>3.8609</c:v>
                </c:pt>
                <c:pt idx="2355">
                  <c:v>3.8618000000000001</c:v>
                </c:pt>
                <c:pt idx="2356">
                  <c:v>3.8626</c:v>
                </c:pt>
                <c:pt idx="2357">
                  <c:v>3.8633000000000002</c:v>
                </c:pt>
                <c:pt idx="2358">
                  <c:v>3.8641999999999999</c:v>
                </c:pt>
                <c:pt idx="2359">
                  <c:v>3.8652000000000002</c:v>
                </c:pt>
                <c:pt idx="2360">
                  <c:v>3.8662999999999998</c:v>
                </c:pt>
                <c:pt idx="2361">
                  <c:v>3.8675000000000002</c:v>
                </c:pt>
                <c:pt idx="2362">
                  <c:v>3.8685999999999998</c:v>
                </c:pt>
                <c:pt idx="2363">
                  <c:v>3.8696999999999999</c:v>
                </c:pt>
                <c:pt idx="2364">
                  <c:v>3.8708999999999998</c:v>
                </c:pt>
                <c:pt idx="2365">
                  <c:v>3.8721999999999999</c:v>
                </c:pt>
                <c:pt idx="2366">
                  <c:v>3.8736000000000002</c:v>
                </c:pt>
                <c:pt idx="2367">
                  <c:v>3.8752</c:v>
                </c:pt>
                <c:pt idx="2368">
                  <c:v>3.8769</c:v>
                </c:pt>
                <c:pt idx="2369">
                  <c:v>3.8788999999999998</c:v>
                </c:pt>
                <c:pt idx="2370">
                  <c:v>3.8809</c:v>
                </c:pt>
                <c:pt idx="2371">
                  <c:v>3.883</c:v>
                </c:pt>
                <c:pt idx="2372">
                  <c:v>3.8852000000000002</c:v>
                </c:pt>
                <c:pt idx="2373">
                  <c:v>3.8875999999999999</c:v>
                </c:pt>
                <c:pt idx="2374">
                  <c:v>3.8902000000000001</c:v>
                </c:pt>
                <c:pt idx="2375">
                  <c:v>3.8927999999999998</c:v>
                </c:pt>
                <c:pt idx="2376">
                  <c:v>3.8954</c:v>
                </c:pt>
                <c:pt idx="2377">
                  <c:v>3.8980000000000001</c:v>
                </c:pt>
                <c:pt idx="2378">
                  <c:v>3.9003000000000001</c:v>
                </c:pt>
                <c:pt idx="2379">
                  <c:v>3.9020000000000001</c:v>
                </c:pt>
                <c:pt idx="2380">
                  <c:v>3.9030999999999998</c:v>
                </c:pt>
                <c:pt idx="2381">
                  <c:v>3.9041000000000001</c:v>
                </c:pt>
                <c:pt idx="2382">
                  <c:v>3.9049</c:v>
                </c:pt>
                <c:pt idx="2383">
                  <c:v>3.9058000000000002</c:v>
                </c:pt>
                <c:pt idx="2384">
                  <c:v>3.9070999999999998</c:v>
                </c:pt>
                <c:pt idx="2385">
                  <c:v>3.9085999999999999</c:v>
                </c:pt>
                <c:pt idx="2386">
                  <c:v>3.9102000000000001</c:v>
                </c:pt>
                <c:pt idx="2387">
                  <c:v>3.9117999999999999</c:v>
                </c:pt>
                <c:pt idx="2388">
                  <c:v>3.9135</c:v>
                </c:pt>
                <c:pt idx="2389">
                  <c:v>3.9148999999999998</c:v>
                </c:pt>
                <c:pt idx="2390">
                  <c:v>3.9161999999999999</c:v>
                </c:pt>
                <c:pt idx="2391">
                  <c:v>3.9176000000000002</c:v>
                </c:pt>
                <c:pt idx="2392">
                  <c:v>3.9190999999999998</c:v>
                </c:pt>
                <c:pt idx="2393">
                  <c:v>3.9207000000000001</c:v>
                </c:pt>
                <c:pt idx="2394">
                  <c:v>3.9222999999999999</c:v>
                </c:pt>
                <c:pt idx="2395">
                  <c:v>3.9239000000000002</c:v>
                </c:pt>
                <c:pt idx="2396">
                  <c:v>3.9258000000000002</c:v>
                </c:pt>
                <c:pt idx="2397">
                  <c:v>3.9277000000000002</c:v>
                </c:pt>
                <c:pt idx="2398">
                  <c:v>3.9296000000000002</c:v>
                </c:pt>
                <c:pt idx="2399">
                  <c:v>3.9315000000000002</c:v>
                </c:pt>
                <c:pt idx="2400">
                  <c:v>3.9333999999999998</c:v>
                </c:pt>
                <c:pt idx="2401">
                  <c:v>3.9352999999999998</c:v>
                </c:pt>
                <c:pt idx="2402">
                  <c:v>3.9369000000000001</c:v>
                </c:pt>
                <c:pt idx="2403">
                  <c:v>3.9384000000000001</c:v>
                </c:pt>
                <c:pt idx="2404">
                  <c:v>3.9399000000000002</c:v>
                </c:pt>
                <c:pt idx="2405">
                  <c:v>3.9413999999999998</c:v>
                </c:pt>
                <c:pt idx="2406">
                  <c:v>3.9430000000000001</c:v>
                </c:pt>
                <c:pt idx="2407">
                  <c:v>3.9447000000000001</c:v>
                </c:pt>
                <c:pt idx="2408">
                  <c:v>3.9464000000000001</c:v>
                </c:pt>
                <c:pt idx="2409">
                  <c:v>3.9481000000000002</c:v>
                </c:pt>
                <c:pt idx="2410">
                  <c:v>3.9498000000000002</c:v>
                </c:pt>
                <c:pt idx="2411">
                  <c:v>3.9514999999999998</c:v>
                </c:pt>
                <c:pt idx="2412">
                  <c:v>3.9531999999999998</c:v>
                </c:pt>
                <c:pt idx="2413">
                  <c:v>3.9550000000000001</c:v>
                </c:pt>
                <c:pt idx="2414">
                  <c:v>3.9567000000000001</c:v>
                </c:pt>
                <c:pt idx="2415">
                  <c:v>3.9584999999999999</c:v>
                </c:pt>
                <c:pt idx="2416">
                  <c:v>3.9605000000000001</c:v>
                </c:pt>
                <c:pt idx="2417">
                  <c:v>3.9628000000000001</c:v>
                </c:pt>
                <c:pt idx="2418">
                  <c:v>3.9651999999999998</c:v>
                </c:pt>
                <c:pt idx="2419">
                  <c:v>3.9679000000000002</c:v>
                </c:pt>
                <c:pt idx="2420">
                  <c:v>3.9706000000000001</c:v>
                </c:pt>
                <c:pt idx="2421">
                  <c:v>3.9731999999999998</c:v>
                </c:pt>
                <c:pt idx="2422">
                  <c:v>3.9752000000000001</c:v>
                </c:pt>
                <c:pt idx="2423">
                  <c:v>3.9765999999999999</c:v>
                </c:pt>
                <c:pt idx="2424">
                  <c:v>3.9775999999999998</c:v>
                </c:pt>
                <c:pt idx="2425">
                  <c:v>3.9784000000000002</c:v>
                </c:pt>
                <c:pt idx="2426">
                  <c:v>3.9792999999999998</c:v>
                </c:pt>
                <c:pt idx="2427">
                  <c:v>3.9801000000000002</c:v>
                </c:pt>
                <c:pt idx="2428">
                  <c:v>3.9811999999999999</c:v>
                </c:pt>
                <c:pt idx="2429">
                  <c:v>3.9824000000000002</c:v>
                </c:pt>
                <c:pt idx="2430">
                  <c:v>3.9836</c:v>
                </c:pt>
                <c:pt idx="2431">
                  <c:v>3.9847999999999999</c:v>
                </c:pt>
                <c:pt idx="2432">
                  <c:v>3.9859</c:v>
                </c:pt>
                <c:pt idx="2433">
                  <c:v>3.9870000000000001</c:v>
                </c:pt>
                <c:pt idx="2434">
                  <c:v>3.9883000000000002</c:v>
                </c:pt>
                <c:pt idx="2435">
                  <c:v>3.9899</c:v>
                </c:pt>
                <c:pt idx="2436">
                  <c:v>3.9914000000000001</c:v>
                </c:pt>
                <c:pt idx="2437">
                  <c:v>3.9931999999999999</c:v>
                </c:pt>
                <c:pt idx="2438">
                  <c:v>3.9950999999999999</c:v>
                </c:pt>
                <c:pt idx="2439">
                  <c:v>3.9971000000000001</c:v>
                </c:pt>
                <c:pt idx="2440">
                  <c:v>3.9992000000000001</c:v>
                </c:pt>
                <c:pt idx="2441">
                  <c:v>4.0015000000000001</c:v>
                </c:pt>
                <c:pt idx="2442">
                  <c:v>4.0038</c:v>
                </c:pt>
                <c:pt idx="2443">
                  <c:v>4.0061999999999998</c:v>
                </c:pt>
                <c:pt idx="2444">
                  <c:v>4.0086000000000004</c:v>
                </c:pt>
                <c:pt idx="2445">
                  <c:v>4.0109000000000004</c:v>
                </c:pt>
                <c:pt idx="2446">
                  <c:v>4.0132000000000003</c:v>
                </c:pt>
                <c:pt idx="2447">
                  <c:v>4.0152999999999999</c:v>
                </c:pt>
                <c:pt idx="2448">
                  <c:v>4.0171999999999999</c:v>
                </c:pt>
                <c:pt idx="2449">
                  <c:v>4.0187999999999997</c:v>
                </c:pt>
                <c:pt idx="2450">
                  <c:v>4.0199999999999996</c:v>
                </c:pt>
                <c:pt idx="2451">
                  <c:v>4.0209999999999999</c:v>
                </c:pt>
                <c:pt idx="2452">
                  <c:v>4.0220000000000002</c:v>
                </c:pt>
                <c:pt idx="2453">
                  <c:v>4.0232000000000001</c:v>
                </c:pt>
                <c:pt idx="2454">
                  <c:v>4.0246000000000004</c:v>
                </c:pt>
                <c:pt idx="2455">
                  <c:v>4.0260999999999996</c:v>
                </c:pt>
                <c:pt idx="2456">
                  <c:v>4.0277000000000003</c:v>
                </c:pt>
                <c:pt idx="2457">
                  <c:v>4.0292000000000003</c:v>
                </c:pt>
                <c:pt idx="2458">
                  <c:v>4.0307000000000004</c:v>
                </c:pt>
                <c:pt idx="2459">
                  <c:v>4.0323000000000002</c:v>
                </c:pt>
                <c:pt idx="2460">
                  <c:v>4.0338000000000003</c:v>
                </c:pt>
                <c:pt idx="2461">
                  <c:v>4.0354000000000001</c:v>
                </c:pt>
                <c:pt idx="2462">
                  <c:v>4.0370999999999997</c:v>
                </c:pt>
                <c:pt idx="2463">
                  <c:v>4.0388000000000002</c:v>
                </c:pt>
                <c:pt idx="2464">
                  <c:v>4.0404999999999998</c:v>
                </c:pt>
                <c:pt idx="2465">
                  <c:v>4.0423999999999998</c:v>
                </c:pt>
                <c:pt idx="2466">
                  <c:v>4.0441000000000003</c:v>
                </c:pt>
                <c:pt idx="2467">
                  <c:v>4.0458999999999996</c:v>
                </c:pt>
                <c:pt idx="2468">
                  <c:v>4.0477999999999996</c:v>
                </c:pt>
                <c:pt idx="2469">
                  <c:v>4.0495000000000001</c:v>
                </c:pt>
                <c:pt idx="2470">
                  <c:v>4.0511999999999997</c:v>
                </c:pt>
                <c:pt idx="2471">
                  <c:v>4.0529000000000002</c:v>
                </c:pt>
                <c:pt idx="2472">
                  <c:v>4.0544000000000002</c:v>
                </c:pt>
                <c:pt idx="2473">
                  <c:v>4.0559000000000003</c:v>
                </c:pt>
                <c:pt idx="2474">
                  <c:v>4.0575000000000001</c:v>
                </c:pt>
                <c:pt idx="2475">
                  <c:v>4.0590000000000002</c:v>
                </c:pt>
                <c:pt idx="2476">
                  <c:v>4.0606</c:v>
                </c:pt>
                <c:pt idx="2477">
                  <c:v>4.0622999999999996</c:v>
                </c:pt>
                <c:pt idx="2478">
                  <c:v>4.0639000000000003</c:v>
                </c:pt>
                <c:pt idx="2479">
                  <c:v>4.0655999999999999</c:v>
                </c:pt>
                <c:pt idx="2480">
                  <c:v>4.0674000000000001</c:v>
                </c:pt>
                <c:pt idx="2481">
                  <c:v>4.0692000000000004</c:v>
                </c:pt>
                <c:pt idx="2482">
                  <c:v>4.0709999999999997</c:v>
                </c:pt>
                <c:pt idx="2483">
                  <c:v>4.0728999999999997</c:v>
                </c:pt>
                <c:pt idx="2484">
                  <c:v>4.0747999999999998</c:v>
                </c:pt>
                <c:pt idx="2485">
                  <c:v>4.077</c:v>
                </c:pt>
                <c:pt idx="2486">
                  <c:v>4.0792000000000002</c:v>
                </c:pt>
                <c:pt idx="2487">
                  <c:v>4.0815999999999999</c:v>
                </c:pt>
                <c:pt idx="2488">
                  <c:v>4.0842000000000001</c:v>
                </c:pt>
                <c:pt idx="2489">
                  <c:v>4.0867000000000004</c:v>
                </c:pt>
                <c:pt idx="2490">
                  <c:v>4.0890000000000004</c:v>
                </c:pt>
                <c:pt idx="2491">
                  <c:v>4.0907999999999998</c:v>
                </c:pt>
                <c:pt idx="2492">
                  <c:v>4.0919999999999996</c:v>
                </c:pt>
                <c:pt idx="2493">
                  <c:v>4.0929000000000002</c:v>
                </c:pt>
                <c:pt idx="2494">
                  <c:v>4.0937999999999999</c:v>
                </c:pt>
                <c:pt idx="2495">
                  <c:v>4.0946999999999996</c:v>
                </c:pt>
                <c:pt idx="2496">
                  <c:v>4.0956000000000001</c:v>
                </c:pt>
                <c:pt idx="2497">
                  <c:v>4.0967000000000002</c:v>
                </c:pt>
                <c:pt idx="2498">
                  <c:v>4.0978000000000003</c:v>
                </c:pt>
                <c:pt idx="2499">
                  <c:v>4.0989000000000004</c:v>
                </c:pt>
                <c:pt idx="2500">
                  <c:v>4.0999999999999996</c:v>
                </c:pt>
                <c:pt idx="2501">
                  <c:v>4.1012000000000004</c:v>
                </c:pt>
                <c:pt idx="2502">
                  <c:v>4.1024000000000003</c:v>
                </c:pt>
                <c:pt idx="2503">
                  <c:v>4.1037999999999997</c:v>
                </c:pt>
                <c:pt idx="2504">
                  <c:v>4.1052999999999997</c:v>
                </c:pt>
                <c:pt idx="2505">
                  <c:v>4.1069000000000004</c:v>
                </c:pt>
                <c:pt idx="2506">
                  <c:v>4.1087999999999996</c:v>
                </c:pt>
                <c:pt idx="2507">
                  <c:v>4.1106999999999996</c:v>
                </c:pt>
                <c:pt idx="2508">
                  <c:v>4.1127000000000002</c:v>
                </c:pt>
                <c:pt idx="2509">
                  <c:v>4.1147999999999998</c:v>
                </c:pt>
                <c:pt idx="2510">
                  <c:v>4.1170999999999998</c:v>
                </c:pt>
                <c:pt idx="2511">
                  <c:v>4.1195000000000004</c:v>
                </c:pt>
                <c:pt idx="2512">
                  <c:v>4.1219000000000001</c:v>
                </c:pt>
                <c:pt idx="2513">
                  <c:v>4.1243999999999996</c:v>
                </c:pt>
                <c:pt idx="2514">
                  <c:v>4.1266999999999996</c:v>
                </c:pt>
                <c:pt idx="2515">
                  <c:v>4.1288999999999998</c:v>
                </c:pt>
                <c:pt idx="2516">
                  <c:v>4.1307999999999998</c:v>
                </c:pt>
                <c:pt idx="2517">
                  <c:v>4.1323999999999996</c:v>
                </c:pt>
                <c:pt idx="2518">
                  <c:v>4.1337000000000002</c:v>
                </c:pt>
                <c:pt idx="2519">
                  <c:v>4.1349</c:v>
                </c:pt>
                <c:pt idx="2520">
                  <c:v>4.1360000000000001</c:v>
                </c:pt>
                <c:pt idx="2521">
                  <c:v>4.1372</c:v>
                </c:pt>
                <c:pt idx="2522">
                  <c:v>4.1384999999999996</c:v>
                </c:pt>
                <c:pt idx="2523">
                  <c:v>4.1399999999999997</c:v>
                </c:pt>
                <c:pt idx="2524">
                  <c:v>4.1417000000000002</c:v>
                </c:pt>
                <c:pt idx="2525">
                  <c:v>4.1433</c:v>
                </c:pt>
                <c:pt idx="2526">
                  <c:v>4.1448</c:v>
                </c:pt>
                <c:pt idx="2527">
                  <c:v>4.1463000000000001</c:v>
                </c:pt>
                <c:pt idx="2528">
                  <c:v>4.1478000000000002</c:v>
                </c:pt>
                <c:pt idx="2529">
                  <c:v>4.1494</c:v>
                </c:pt>
                <c:pt idx="2530">
                  <c:v>4.1509</c:v>
                </c:pt>
                <c:pt idx="2531">
                  <c:v>4.1524999999999999</c:v>
                </c:pt>
                <c:pt idx="2532">
                  <c:v>4.1540999999999997</c:v>
                </c:pt>
                <c:pt idx="2533">
                  <c:v>4.1558999999999999</c:v>
                </c:pt>
                <c:pt idx="2534">
                  <c:v>4.1576000000000004</c:v>
                </c:pt>
                <c:pt idx="2535">
                  <c:v>4.1593</c:v>
                </c:pt>
                <c:pt idx="2536">
                  <c:v>4.1611000000000002</c:v>
                </c:pt>
                <c:pt idx="2537">
                  <c:v>4.1628999999999996</c:v>
                </c:pt>
                <c:pt idx="2538">
                  <c:v>4.1646999999999998</c:v>
                </c:pt>
                <c:pt idx="2539">
                  <c:v>4.1664000000000003</c:v>
                </c:pt>
                <c:pt idx="2540">
                  <c:v>4.1680000000000001</c:v>
                </c:pt>
                <c:pt idx="2541">
                  <c:v>4.1694000000000004</c:v>
                </c:pt>
                <c:pt idx="2542">
                  <c:v>4.1708999999999996</c:v>
                </c:pt>
                <c:pt idx="2543">
                  <c:v>4.1722999999999999</c:v>
                </c:pt>
                <c:pt idx="2544">
                  <c:v>4.1738</c:v>
                </c:pt>
                <c:pt idx="2545">
                  <c:v>4.1753999999999998</c:v>
                </c:pt>
                <c:pt idx="2546">
                  <c:v>4.1768999999999998</c:v>
                </c:pt>
                <c:pt idx="2547">
                  <c:v>4.1787000000000001</c:v>
                </c:pt>
                <c:pt idx="2548">
                  <c:v>4.1803999999999997</c:v>
                </c:pt>
                <c:pt idx="2549">
                  <c:v>4.1821000000000002</c:v>
                </c:pt>
                <c:pt idx="2550">
                  <c:v>4.1837999999999997</c:v>
                </c:pt>
                <c:pt idx="2551">
                  <c:v>4.1856</c:v>
                </c:pt>
                <c:pt idx="2552">
                  <c:v>4.1874000000000002</c:v>
                </c:pt>
                <c:pt idx="2553">
                  <c:v>4.1893000000000002</c:v>
                </c:pt>
                <c:pt idx="2554">
                  <c:v>4.1913</c:v>
                </c:pt>
                <c:pt idx="2555">
                  <c:v>4.1935000000000002</c:v>
                </c:pt>
                <c:pt idx="2556">
                  <c:v>4.1959</c:v>
                </c:pt>
                <c:pt idx="2557">
                  <c:v>4.1985000000000001</c:v>
                </c:pt>
                <c:pt idx="2558">
                  <c:v>4.2009999999999996</c:v>
                </c:pt>
                <c:pt idx="2559">
                  <c:v>4.2031000000000001</c:v>
                </c:pt>
                <c:pt idx="2560">
                  <c:v>4.2049000000000003</c:v>
                </c:pt>
                <c:pt idx="2561">
                  <c:v>4.2064000000000004</c:v>
                </c:pt>
                <c:pt idx="2562">
                  <c:v>4.2077</c:v>
                </c:pt>
                <c:pt idx="2563">
                  <c:v>4.2085999999999997</c:v>
                </c:pt>
                <c:pt idx="2564">
                  <c:v>4.2096</c:v>
                </c:pt>
                <c:pt idx="2565">
                  <c:v>4.2104999999999997</c:v>
                </c:pt>
                <c:pt idx="2566">
                  <c:v>4.2115</c:v>
                </c:pt>
                <c:pt idx="2567">
                  <c:v>4.2126000000000001</c:v>
                </c:pt>
                <c:pt idx="2568">
                  <c:v>4.2135999999999996</c:v>
                </c:pt>
                <c:pt idx="2569">
                  <c:v>4.2148000000000003</c:v>
                </c:pt>
                <c:pt idx="2570">
                  <c:v>4.2160000000000002</c:v>
                </c:pt>
                <c:pt idx="2571">
                  <c:v>4.2173999999999996</c:v>
                </c:pt>
                <c:pt idx="2572">
                  <c:v>4.2187999999999999</c:v>
                </c:pt>
                <c:pt idx="2573">
                  <c:v>4.2202999999999999</c:v>
                </c:pt>
                <c:pt idx="2574">
                  <c:v>4.2218</c:v>
                </c:pt>
                <c:pt idx="2575">
                  <c:v>4.2236000000000002</c:v>
                </c:pt>
                <c:pt idx="2576">
                  <c:v>4.2256</c:v>
                </c:pt>
                <c:pt idx="2577">
                  <c:v>4.2276999999999996</c:v>
                </c:pt>
                <c:pt idx="2578">
                  <c:v>4.2298999999999998</c:v>
                </c:pt>
                <c:pt idx="2579">
                  <c:v>4.2323000000000004</c:v>
                </c:pt>
                <c:pt idx="2580">
                  <c:v>4.2348999999999997</c:v>
                </c:pt>
                <c:pt idx="2581">
                  <c:v>4.2375999999999996</c:v>
                </c:pt>
                <c:pt idx="2582">
                  <c:v>4.2401</c:v>
                </c:pt>
                <c:pt idx="2583">
                  <c:v>4.2426000000000004</c:v>
                </c:pt>
                <c:pt idx="2584">
                  <c:v>4.2446000000000002</c:v>
                </c:pt>
                <c:pt idx="2585">
                  <c:v>4.2461000000000002</c:v>
                </c:pt>
                <c:pt idx="2586">
                  <c:v>4.2473999999999998</c:v>
                </c:pt>
                <c:pt idx="2587">
                  <c:v>4.2485999999999997</c:v>
                </c:pt>
                <c:pt idx="2588">
                  <c:v>4.2496</c:v>
                </c:pt>
                <c:pt idx="2589">
                  <c:v>4.2506000000000004</c:v>
                </c:pt>
                <c:pt idx="2590">
                  <c:v>4.2516999999999996</c:v>
                </c:pt>
                <c:pt idx="2591">
                  <c:v>4.2530000000000001</c:v>
                </c:pt>
                <c:pt idx="2592">
                  <c:v>4.2544000000000004</c:v>
                </c:pt>
                <c:pt idx="2593">
                  <c:v>4.2560000000000002</c:v>
                </c:pt>
                <c:pt idx="2594">
                  <c:v>4.2576000000000001</c:v>
                </c:pt>
                <c:pt idx="2595">
                  <c:v>4.2591000000000001</c:v>
                </c:pt>
                <c:pt idx="2596">
                  <c:v>4.2606000000000002</c:v>
                </c:pt>
                <c:pt idx="2597">
                  <c:v>4.2621000000000002</c:v>
                </c:pt>
                <c:pt idx="2598">
                  <c:v>4.2636000000000003</c:v>
                </c:pt>
                <c:pt idx="2599">
                  <c:v>4.2651000000000003</c:v>
                </c:pt>
                <c:pt idx="2600">
                  <c:v>4.2664999999999997</c:v>
                </c:pt>
                <c:pt idx="2601">
                  <c:v>4.2683</c:v>
                </c:pt>
                <c:pt idx="2602">
                  <c:v>4.2701000000000002</c:v>
                </c:pt>
                <c:pt idx="2603">
                  <c:v>4.2717999999999998</c:v>
                </c:pt>
                <c:pt idx="2604">
                  <c:v>4.2736000000000001</c:v>
                </c:pt>
                <c:pt idx="2605">
                  <c:v>4.2755000000000001</c:v>
                </c:pt>
                <c:pt idx="2606">
                  <c:v>4.2771999999999997</c:v>
                </c:pt>
                <c:pt idx="2607">
                  <c:v>4.2789000000000001</c:v>
                </c:pt>
                <c:pt idx="2608">
                  <c:v>4.2805</c:v>
                </c:pt>
                <c:pt idx="2609">
                  <c:v>4.282</c:v>
                </c:pt>
                <c:pt idx="2610">
                  <c:v>4.2835999999999999</c:v>
                </c:pt>
                <c:pt idx="2611">
                  <c:v>4.2850999999999999</c:v>
                </c:pt>
                <c:pt idx="2612">
                  <c:v>4.2866999999999997</c:v>
                </c:pt>
                <c:pt idx="2613">
                  <c:v>4.2881999999999998</c:v>
                </c:pt>
                <c:pt idx="2614">
                  <c:v>4.2896999999999998</c:v>
                </c:pt>
                <c:pt idx="2615">
                  <c:v>4.2912999999999997</c:v>
                </c:pt>
                <c:pt idx="2616">
                  <c:v>4.2930999999999999</c:v>
                </c:pt>
                <c:pt idx="2617">
                  <c:v>4.2948000000000004</c:v>
                </c:pt>
                <c:pt idx="2618">
                  <c:v>4.2964000000000002</c:v>
                </c:pt>
                <c:pt idx="2619">
                  <c:v>4.2980999999999998</c:v>
                </c:pt>
                <c:pt idx="2620">
                  <c:v>4.2996999999999996</c:v>
                </c:pt>
                <c:pt idx="2621">
                  <c:v>4.3014999999999999</c:v>
                </c:pt>
                <c:pt idx="2622">
                  <c:v>4.3034999999999997</c:v>
                </c:pt>
                <c:pt idx="2623">
                  <c:v>4.3056999999999999</c:v>
                </c:pt>
                <c:pt idx="2624">
                  <c:v>4.3082000000000003</c:v>
                </c:pt>
                <c:pt idx="2625">
                  <c:v>4.3106999999999998</c:v>
                </c:pt>
                <c:pt idx="2626">
                  <c:v>4.3132000000000001</c:v>
                </c:pt>
                <c:pt idx="2627">
                  <c:v>4.3155000000000001</c:v>
                </c:pt>
                <c:pt idx="2628">
                  <c:v>4.3173000000000004</c:v>
                </c:pt>
                <c:pt idx="2629">
                  <c:v>4.3186999999999998</c:v>
                </c:pt>
                <c:pt idx="2630">
                  <c:v>4.3197999999999999</c:v>
                </c:pt>
                <c:pt idx="2631">
                  <c:v>4.3205</c:v>
                </c:pt>
                <c:pt idx="2632">
                  <c:v>4.3212999999999999</c:v>
                </c:pt>
                <c:pt idx="2633">
                  <c:v>4.3223000000000003</c:v>
                </c:pt>
                <c:pt idx="2634">
                  <c:v>4.3232999999999997</c:v>
                </c:pt>
                <c:pt idx="2635">
                  <c:v>4.3243</c:v>
                </c:pt>
                <c:pt idx="2636">
                  <c:v>4.3254000000000001</c:v>
                </c:pt>
                <c:pt idx="2637">
                  <c:v>4.3266999999999998</c:v>
                </c:pt>
                <c:pt idx="2638">
                  <c:v>4.3278999999999996</c:v>
                </c:pt>
                <c:pt idx="2639">
                  <c:v>4.3292000000000002</c:v>
                </c:pt>
                <c:pt idx="2640">
                  <c:v>4.3305999999999996</c:v>
                </c:pt>
                <c:pt idx="2641">
                  <c:v>4.3319000000000001</c:v>
                </c:pt>
                <c:pt idx="2642">
                  <c:v>4.3333000000000004</c:v>
                </c:pt>
                <c:pt idx="2643">
                  <c:v>4.3348000000000004</c:v>
                </c:pt>
                <c:pt idx="2644">
                  <c:v>4.3364000000000003</c:v>
                </c:pt>
                <c:pt idx="2645">
                  <c:v>4.3384</c:v>
                </c:pt>
                <c:pt idx="2646">
                  <c:v>4.3404999999999996</c:v>
                </c:pt>
                <c:pt idx="2647">
                  <c:v>4.3426999999999998</c:v>
                </c:pt>
                <c:pt idx="2648">
                  <c:v>4.3451000000000004</c:v>
                </c:pt>
                <c:pt idx="2649">
                  <c:v>4.3476999999999997</c:v>
                </c:pt>
                <c:pt idx="2650">
                  <c:v>4.3505000000000003</c:v>
                </c:pt>
                <c:pt idx="2651">
                  <c:v>4.3529999999999998</c:v>
                </c:pt>
                <c:pt idx="2652">
                  <c:v>4.3552</c:v>
                </c:pt>
                <c:pt idx="2653">
                  <c:v>4.3570000000000002</c:v>
                </c:pt>
                <c:pt idx="2654">
                  <c:v>4.3585000000000003</c:v>
                </c:pt>
                <c:pt idx="2655">
                  <c:v>4.3596000000000004</c:v>
                </c:pt>
                <c:pt idx="2656">
                  <c:v>4.3608000000000002</c:v>
                </c:pt>
                <c:pt idx="2657">
                  <c:v>4.3619000000000003</c:v>
                </c:pt>
                <c:pt idx="2658">
                  <c:v>4.3632</c:v>
                </c:pt>
                <c:pt idx="2659">
                  <c:v>4.3643999999999998</c:v>
                </c:pt>
                <c:pt idx="2660">
                  <c:v>4.3658999999999999</c:v>
                </c:pt>
                <c:pt idx="2661">
                  <c:v>4.3673999999999999</c:v>
                </c:pt>
                <c:pt idx="2662">
                  <c:v>4.3689</c:v>
                </c:pt>
                <c:pt idx="2663">
                  <c:v>4.3703000000000003</c:v>
                </c:pt>
                <c:pt idx="2664">
                  <c:v>4.3718000000000004</c:v>
                </c:pt>
                <c:pt idx="2665">
                  <c:v>4.3734000000000002</c:v>
                </c:pt>
                <c:pt idx="2666">
                  <c:v>4.3747999999999996</c:v>
                </c:pt>
                <c:pt idx="2667">
                  <c:v>4.3764000000000003</c:v>
                </c:pt>
                <c:pt idx="2668">
                  <c:v>4.3779000000000003</c:v>
                </c:pt>
                <c:pt idx="2669">
                  <c:v>4.3795000000000002</c:v>
                </c:pt>
                <c:pt idx="2670">
                  <c:v>4.3811</c:v>
                </c:pt>
                <c:pt idx="2671">
                  <c:v>4.3827999999999996</c:v>
                </c:pt>
                <c:pt idx="2672">
                  <c:v>4.3845000000000001</c:v>
                </c:pt>
                <c:pt idx="2673">
                  <c:v>4.3861999999999997</c:v>
                </c:pt>
                <c:pt idx="2674">
                  <c:v>4.3879999999999999</c:v>
                </c:pt>
                <c:pt idx="2675">
                  <c:v>4.3898000000000001</c:v>
                </c:pt>
                <c:pt idx="2676">
                  <c:v>4.3916000000000004</c:v>
                </c:pt>
                <c:pt idx="2677">
                  <c:v>4.3932000000000002</c:v>
                </c:pt>
                <c:pt idx="2678">
                  <c:v>4.3945999999999996</c:v>
                </c:pt>
                <c:pt idx="2679">
                  <c:v>4.3960999999999997</c:v>
                </c:pt>
                <c:pt idx="2680">
                  <c:v>4.3975</c:v>
                </c:pt>
                <c:pt idx="2681">
                  <c:v>4.399</c:v>
                </c:pt>
                <c:pt idx="2682">
                  <c:v>4.4005999999999998</c:v>
                </c:pt>
                <c:pt idx="2683">
                  <c:v>4.4021999999999997</c:v>
                </c:pt>
                <c:pt idx="2684">
                  <c:v>4.4038000000000004</c:v>
                </c:pt>
                <c:pt idx="2685">
                  <c:v>4.4055</c:v>
                </c:pt>
                <c:pt idx="2686">
                  <c:v>4.4070999999999998</c:v>
                </c:pt>
                <c:pt idx="2687">
                  <c:v>4.4089999999999998</c:v>
                </c:pt>
                <c:pt idx="2688">
                  <c:v>4.4108999999999998</c:v>
                </c:pt>
                <c:pt idx="2689">
                  <c:v>4.4124999999999996</c:v>
                </c:pt>
                <c:pt idx="2690">
                  <c:v>4.4142999999999999</c:v>
                </c:pt>
                <c:pt idx="2691">
                  <c:v>4.4161999999999999</c:v>
                </c:pt>
                <c:pt idx="2692">
                  <c:v>4.4183000000000003</c:v>
                </c:pt>
                <c:pt idx="2693">
                  <c:v>4.4207999999999998</c:v>
                </c:pt>
                <c:pt idx="2694">
                  <c:v>4.4234999999999998</c:v>
                </c:pt>
                <c:pt idx="2695">
                  <c:v>4.4260999999999999</c:v>
                </c:pt>
                <c:pt idx="2696">
                  <c:v>4.4283999999999999</c:v>
                </c:pt>
                <c:pt idx="2697">
                  <c:v>4.4302999999999999</c:v>
                </c:pt>
                <c:pt idx="2698">
                  <c:v>4.4318</c:v>
                </c:pt>
                <c:pt idx="2699">
                  <c:v>4.4329000000000001</c:v>
                </c:pt>
                <c:pt idx="2700">
                  <c:v>4.4337</c:v>
                </c:pt>
                <c:pt idx="2701">
                  <c:v>4.4344999999999999</c:v>
                </c:pt>
                <c:pt idx="2702">
                  <c:v>4.4353999999999996</c:v>
                </c:pt>
                <c:pt idx="2703">
                  <c:v>4.4363999999999999</c:v>
                </c:pt>
                <c:pt idx="2704">
                  <c:v>4.4374000000000002</c:v>
                </c:pt>
                <c:pt idx="2705">
                  <c:v>4.4385000000000003</c:v>
                </c:pt>
                <c:pt idx="2706">
                  <c:v>4.4394999999999998</c:v>
                </c:pt>
                <c:pt idx="2707">
                  <c:v>4.4405999999999999</c:v>
                </c:pt>
                <c:pt idx="2708">
                  <c:v>4.4417999999999997</c:v>
                </c:pt>
                <c:pt idx="2709">
                  <c:v>4.4431000000000003</c:v>
                </c:pt>
                <c:pt idx="2710">
                  <c:v>4.4444999999999997</c:v>
                </c:pt>
                <c:pt idx="2711">
                  <c:v>4.4461000000000004</c:v>
                </c:pt>
                <c:pt idx="2712">
                  <c:v>4.4477000000000002</c:v>
                </c:pt>
                <c:pt idx="2713">
                  <c:v>4.4493999999999998</c:v>
                </c:pt>
                <c:pt idx="2714">
                  <c:v>4.4513999999999996</c:v>
                </c:pt>
                <c:pt idx="2715">
                  <c:v>4.4535</c:v>
                </c:pt>
                <c:pt idx="2716">
                  <c:v>4.4557000000000002</c:v>
                </c:pt>
                <c:pt idx="2717">
                  <c:v>4.4581</c:v>
                </c:pt>
                <c:pt idx="2718">
                  <c:v>4.4604999999999997</c:v>
                </c:pt>
                <c:pt idx="2719">
                  <c:v>4.4630999999999998</c:v>
                </c:pt>
                <c:pt idx="2720">
                  <c:v>4.4659000000000004</c:v>
                </c:pt>
                <c:pt idx="2721">
                  <c:v>4.4683999999999999</c:v>
                </c:pt>
                <c:pt idx="2722">
                  <c:v>4.4703999999999997</c:v>
                </c:pt>
                <c:pt idx="2723">
                  <c:v>4.4720000000000004</c:v>
                </c:pt>
                <c:pt idx="2724">
                  <c:v>4.4729999999999999</c:v>
                </c:pt>
                <c:pt idx="2725">
                  <c:v>4.4740000000000002</c:v>
                </c:pt>
                <c:pt idx="2726">
                  <c:v>4.4748000000000001</c:v>
                </c:pt>
                <c:pt idx="2727">
                  <c:v>4.476</c:v>
                </c:pt>
                <c:pt idx="2728">
                  <c:v>4.4771999999999998</c:v>
                </c:pt>
                <c:pt idx="2729">
                  <c:v>4.4786000000000001</c:v>
                </c:pt>
                <c:pt idx="2730">
                  <c:v>4.4801000000000002</c:v>
                </c:pt>
                <c:pt idx="2731">
                  <c:v>4.4817</c:v>
                </c:pt>
                <c:pt idx="2732">
                  <c:v>4.4832000000000001</c:v>
                </c:pt>
                <c:pt idx="2733">
                  <c:v>4.4846000000000004</c:v>
                </c:pt>
                <c:pt idx="2734">
                  <c:v>4.4859999999999998</c:v>
                </c:pt>
                <c:pt idx="2735">
                  <c:v>4.4875999999999996</c:v>
                </c:pt>
                <c:pt idx="2736">
                  <c:v>4.4890999999999996</c:v>
                </c:pt>
                <c:pt idx="2737">
                  <c:v>4.4907000000000004</c:v>
                </c:pt>
                <c:pt idx="2738">
                  <c:v>4.4923999999999999</c:v>
                </c:pt>
                <c:pt idx="2739">
                  <c:v>4.4941000000000004</c:v>
                </c:pt>
                <c:pt idx="2740">
                  <c:v>4.4958999999999998</c:v>
                </c:pt>
                <c:pt idx="2741">
                  <c:v>4.4974999999999996</c:v>
                </c:pt>
                <c:pt idx="2742">
                  <c:v>4.4992000000000001</c:v>
                </c:pt>
                <c:pt idx="2743">
                  <c:v>4.5007999999999999</c:v>
                </c:pt>
                <c:pt idx="2744">
                  <c:v>4.5025000000000004</c:v>
                </c:pt>
                <c:pt idx="2745">
                  <c:v>4.5041000000000002</c:v>
                </c:pt>
                <c:pt idx="2746">
                  <c:v>4.5057</c:v>
                </c:pt>
                <c:pt idx="2747">
                  <c:v>4.5071000000000003</c:v>
                </c:pt>
                <c:pt idx="2748">
                  <c:v>4.5086000000000004</c:v>
                </c:pt>
                <c:pt idx="2749">
                  <c:v>4.5101000000000004</c:v>
                </c:pt>
                <c:pt idx="2750">
                  <c:v>4.5115999999999996</c:v>
                </c:pt>
                <c:pt idx="2751">
                  <c:v>4.5130999999999997</c:v>
                </c:pt>
                <c:pt idx="2752">
                  <c:v>4.5145999999999997</c:v>
                </c:pt>
                <c:pt idx="2753">
                  <c:v>4.5164</c:v>
                </c:pt>
                <c:pt idx="2754">
                  <c:v>4.5180999999999996</c:v>
                </c:pt>
                <c:pt idx="2755">
                  <c:v>4.5198999999999998</c:v>
                </c:pt>
                <c:pt idx="2756">
                  <c:v>4.5216000000000003</c:v>
                </c:pt>
                <c:pt idx="2757">
                  <c:v>4.5232999999999999</c:v>
                </c:pt>
                <c:pt idx="2758">
                  <c:v>4.5250000000000004</c:v>
                </c:pt>
                <c:pt idx="2759">
                  <c:v>4.5266000000000002</c:v>
                </c:pt>
                <c:pt idx="2760">
                  <c:v>4.5285000000000002</c:v>
                </c:pt>
                <c:pt idx="2761">
                  <c:v>4.5307000000000004</c:v>
                </c:pt>
                <c:pt idx="2762">
                  <c:v>4.5331999999999999</c:v>
                </c:pt>
                <c:pt idx="2763">
                  <c:v>4.5359999999999996</c:v>
                </c:pt>
                <c:pt idx="2764">
                  <c:v>4.5385999999999997</c:v>
                </c:pt>
                <c:pt idx="2765">
                  <c:v>4.5407999999999999</c:v>
                </c:pt>
                <c:pt idx="2766">
                  <c:v>4.5426000000000002</c:v>
                </c:pt>
                <c:pt idx="2767">
                  <c:v>4.5438999999999998</c:v>
                </c:pt>
                <c:pt idx="2768">
                  <c:v>4.5449000000000002</c:v>
                </c:pt>
                <c:pt idx="2769">
                  <c:v>4.5457999999999998</c:v>
                </c:pt>
                <c:pt idx="2770">
                  <c:v>4.5468000000000002</c:v>
                </c:pt>
                <c:pt idx="2771">
                  <c:v>4.5477999999999996</c:v>
                </c:pt>
                <c:pt idx="2772">
                  <c:v>4.5488999999999997</c:v>
                </c:pt>
                <c:pt idx="2773">
                  <c:v>4.5499000000000001</c:v>
                </c:pt>
                <c:pt idx="2774">
                  <c:v>4.5510000000000002</c:v>
                </c:pt>
                <c:pt idx="2775">
                  <c:v>4.5521000000000003</c:v>
                </c:pt>
                <c:pt idx="2776">
                  <c:v>4.5532000000000004</c:v>
                </c:pt>
                <c:pt idx="2777">
                  <c:v>4.5544000000000002</c:v>
                </c:pt>
                <c:pt idx="2778">
                  <c:v>4.5556999999999999</c:v>
                </c:pt>
                <c:pt idx="2779">
                  <c:v>4.5571000000000002</c:v>
                </c:pt>
                <c:pt idx="2780">
                  <c:v>4.5585000000000004</c:v>
                </c:pt>
                <c:pt idx="2781">
                  <c:v>4.5602</c:v>
                </c:pt>
                <c:pt idx="2782">
                  <c:v>4.5620000000000003</c:v>
                </c:pt>
                <c:pt idx="2783">
                  <c:v>4.5639000000000003</c:v>
                </c:pt>
                <c:pt idx="2784">
                  <c:v>4.5658000000000003</c:v>
                </c:pt>
                <c:pt idx="2785">
                  <c:v>4.5679999999999996</c:v>
                </c:pt>
                <c:pt idx="2786">
                  <c:v>4.5704000000000002</c:v>
                </c:pt>
                <c:pt idx="2787">
                  <c:v>4.5730000000000004</c:v>
                </c:pt>
                <c:pt idx="2788">
                  <c:v>4.5755999999999997</c:v>
                </c:pt>
                <c:pt idx="2789">
                  <c:v>4.5781999999999998</c:v>
                </c:pt>
                <c:pt idx="2790">
                  <c:v>4.5807000000000002</c:v>
                </c:pt>
                <c:pt idx="2791">
                  <c:v>4.5827</c:v>
                </c:pt>
                <c:pt idx="2792">
                  <c:v>4.5842000000000001</c:v>
                </c:pt>
                <c:pt idx="2793">
                  <c:v>4.5852000000000004</c:v>
                </c:pt>
                <c:pt idx="2794">
                  <c:v>4.5860000000000003</c:v>
                </c:pt>
                <c:pt idx="2795">
                  <c:v>4.5869</c:v>
                </c:pt>
                <c:pt idx="2796">
                  <c:v>4.5880000000000001</c:v>
                </c:pt>
                <c:pt idx="2797">
                  <c:v>4.5892999999999997</c:v>
                </c:pt>
                <c:pt idx="2798">
                  <c:v>4.5906000000000002</c:v>
                </c:pt>
                <c:pt idx="2799">
                  <c:v>4.5921000000000003</c:v>
                </c:pt>
                <c:pt idx="2800">
                  <c:v>4.5937000000000001</c:v>
                </c:pt>
                <c:pt idx="2801">
                  <c:v>4.5952999999999999</c:v>
                </c:pt>
                <c:pt idx="2802">
                  <c:v>4.5968</c:v>
                </c:pt>
                <c:pt idx="2803">
                  <c:v>4.5983000000000001</c:v>
                </c:pt>
                <c:pt idx="2804">
                  <c:v>4.5997000000000003</c:v>
                </c:pt>
                <c:pt idx="2805">
                  <c:v>4.6012000000000004</c:v>
                </c:pt>
                <c:pt idx="2806">
                  <c:v>4.6029</c:v>
                </c:pt>
                <c:pt idx="2807">
                  <c:v>4.6044999999999998</c:v>
                </c:pt>
                <c:pt idx="2808">
                  <c:v>4.6060999999999996</c:v>
                </c:pt>
                <c:pt idx="2809">
                  <c:v>4.6078000000000001</c:v>
                </c:pt>
                <c:pt idx="2810">
                  <c:v>4.6094999999999997</c:v>
                </c:pt>
                <c:pt idx="2811">
                  <c:v>4.6109999999999998</c:v>
                </c:pt>
                <c:pt idx="2812">
                  <c:v>4.6125999999999996</c:v>
                </c:pt>
                <c:pt idx="2813">
                  <c:v>4.6143000000000001</c:v>
                </c:pt>
                <c:pt idx="2814">
                  <c:v>4.6158999999999999</c:v>
                </c:pt>
                <c:pt idx="2815">
                  <c:v>4.6173999999999999</c:v>
                </c:pt>
                <c:pt idx="2816">
                  <c:v>4.6189999999999998</c:v>
                </c:pt>
                <c:pt idx="2817">
                  <c:v>4.6204000000000001</c:v>
                </c:pt>
                <c:pt idx="2818">
                  <c:v>4.6219000000000001</c:v>
                </c:pt>
                <c:pt idx="2819">
                  <c:v>4.6234000000000002</c:v>
                </c:pt>
                <c:pt idx="2820">
                  <c:v>4.6247999999999996</c:v>
                </c:pt>
                <c:pt idx="2821">
                  <c:v>4.6261999999999999</c:v>
                </c:pt>
                <c:pt idx="2822">
                  <c:v>4.6277999999999997</c:v>
                </c:pt>
                <c:pt idx="2823">
                  <c:v>4.6295999999999999</c:v>
                </c:pt>
                <c:pt idx="2824">
                  <c:v>4.6313000000000004</c:v>
                </c:pt>
                <c:pt idx="2825">
                  <c:v>4.6330999999999998</c:v>
                </c:pt>
                <c:pt idx="2826">
                  <c:v>4.6348000000000003</c:v>
                </c:pt>
                <c:pt idx="2827">
                  <c:v>4.6365999999999996</c:v>
                </c:pt>
                <c:pt idx="2828">
                  <c:v>4.6383999999999999</c:v>
                </c:pt>
                <c:pt idx="2829">
                  <c:v>4.6402999999999999</c:v>
                </c:pt>
                <c:pt idx="2830">
                  <c:v>4.6424000000000003</c:v>
                </c:pt>
                <c:pt idx="2831">
                  <c:v>4.6448999999999998</c:v>
                </c:pt>
                <c:pt idx="2832">
                  <c:v>4.6477000000000004</c:v>
                </c:pt>
                <c:pt idx="2833">
                  <c:v>4.6505000000000001</c:v>
                </c:pt>
                <c:pt idx="2834">
                  <c:v>4.6528</c:v>
                </c:pt>
                <c:pt idx="2835">
                  <c:v>4.6544999999999996</c:v>
                </c:pt>
                <c:pt idx="2836">
                  <c:v>4.6558000000000002</c:v>
                </c:pt>
                <c:pt idx="2837">
                  <c:v>4.6566000000000001</c:v>
                </c:pt>
                <c:pt idx="2838">
                  <c:v>4.6574</c:v>
                </c:pt>
                <c:pt idx="2839">
                  <c:v>4.6582999999999997</c:v>
                </c:pt>
                <c:pt idx="2840">
                  <c:v>4.6592000000000002</c:v>
                </c:pt>
                <c:pt idx="2841">
                  <c:v>4.66</c:v>
                </c:pt>
                <c:pt idx="2842">
                  <c:v>4.6609999999999996</c:v>
                </c:pt>
                <c:pt idx="2843">
                  <c:v>4.6622000000000003</c:v>
                </c:pt>
                <c:pt idx="2844">
                  <c:v>4.6634000000000002</c:v>
                </c:pt>
                <c:pt idx="2845">
                  <c:v>4.6646999999999998</c:v>
                </c:pt>
                <c:pt idx="2846">
                  <c:v>4.6660000000000004</c:v>
                </c:pt>
                <c:pt idx="2847">
                  <c:v>4.6672000000000002</c:v>
                </c:pt>
                <c:pt idx="2848">
                  <c:v>4.6685999999999996</c:v>
                </c:pt>
                <c:pt idx="2849">
                  <c:v>4.6699000000000002</c:v>
                </c:pt>
                <c:pt idx="2850">
                  <c:v>4.6714000000000002</c:v>
                </c:pt>
                <c:pt idx="2851">
                  <c:v>4.6730999999999998</c:v>
                </c:pt>
                <c:pt idx="2852">
                  <c:v>4.6750999999999996</c:v>
                </c:pt>
                <c:pt idx="2853">
                  <c:v>4.6772</c:v>
                </c:pt>
                <c:pt idx="2854">
                  <c:v>4.6795999999999998</c:v>
                </c:pt>
                <c:pt idx="2855">
                  <c:v>4.6820000000000004</c:v>
                </c:pt>
                <c:pt idx="2856">
                  <c:v>4.6844999999999999</c:v>
                </c:pt>
                <c:pt idx="2857">
                  <c:v>4.6870000000000003</c:v>
                </c:pt>
                <c:pt idx="2858">
                  <c:v>4.6894999999999998</c:v>
                </c:pt>
                <c:pt idx="2859">
                  <c:v>4.6917</c:v>
                </c:pt>
                <c:pt idx="2860">
                  <c:v>4.6933999999999996</c:v>
                </c:pt>
                <c:pt idx="2861">
                  <c:v>4.6947000000000001</c:v>
                </c:pt>
                <c:pt idx="2862">
                  <c:v>4.6959</c:v>
                </c:pt>
                <c:pt idx="2863">
                  <c:v>4.6966999999999999</c:v>
                </c:pt>
                <c:pt idx="2864">
                  <c:v>4.6977000000000002</c:v>
                </c:pt>
                <c:pt idx="2865">
                  <c:v>4.6986999999999997</c:v>
                </c:pt>
                <c:pt idx="2866">
                  <c:v>4.6997999999999998</c:v>
                </c:pt>
                <c:pt idx="2867">
                  <c:v>4.7011000000000003</c:v>
                </c:pt>
                <c:pt idx="2868">
                  <c:v>4.7023999999999999</c:v>
                </c:pt>
                <c:pt idx="2869">
                  <c:v>4.7039999999999997</c:v>
                </c:pt>
                <c:pt idx="2870">
                  <c:v>4.7054999999999998</c:v>
                </c:pt>
                <c:pt idx="2871">
                  <c:v>4.7070999999999996</c:v>
                </c:pt>
                <c:pt idx="2872">
                  <c:v>4.7085999999999997</c:v>
                </c:pt>
                <c:pt idx="2873">
                  <c:v>4.7103000000000002</c:v>
                </c:pt>
                <c:pt idx="2874">
                  <c:v>4.7119</c:v>
                </c:pt>
                <c:pt idx="2875">
                  <c:v>4.7134</c:v>
                </c:pt>
                <c:pt idx="2876">
                  <c:v>4.7150999999999996</c:v>
                </c:pt>
                <c:pt idx="2877">
                  <c:v>4.7168000000000001</c:v>
                </c:pt>
                <c:pt idx="2878">
                  <c:v>4.7183000000000002</c:v>
                </c:pt>
                <c:pt idx="2879">
                  <c:v>4.7199</c:v>
                </c:pt>
                <c:pt idx="2880">
                  <c:v>4.7214999999999998</c:v>
                </c:pt>
                <c:pt idx="2881">
                  <c:v>4.7232000000000003</c:v>
                </c:pt>
                <c:pt idx="2882">
                  <c:v>4.7248000000000001</c:v>
                </c:pt>
                <c:pt idx="2883">
                  <c:v>4.7263999999999999</c:v>
                </c:pt>
                <c:pt idx="2884">
                  <c:v>4.7281000000000004</c:v>
                </c:pt>
                <c:pt idx="2885">
                  <c:v>4.7295999999999996</c:v>
                </c:pt>
                <c:pt idx="2886">
                  <c:v>4.7309999999999999</c:v>
                </c:pt>
                <c:pt idx="2887">
                  <c:v>4.7324999999999999</c:v>
                </c:pt>
                <c:pt idx="2888">
                  <c:v>4.7339000000000002</c:v>
                </c:pt>
                <c:pt idx="2889">
                  <c:v>4.7352999999999996</c:v>
                </c:pt>
                <c:pt idx="2890">
                  <c:v>4.7367999999999997</c:v>
                </c:pt>
                <c:pt idx="2891">
                  <c:v>4.7384000000000004</c:v>
                </c:pt>
                <c:pt idx="2892">
                  <c:v>4.7401</c:v>
                </c:pt>
                <c:pt idx="2893">
                  <c:v>4.7417999999999996</c:v>
                </c:pt>
                <c:pt idx="2894">
                  <c:v>4.7435</c:v>
                </c:pt>
                <c:pt idx="2895">
                  <c:v>4.7451999999999996</c:v>
                </c:pt>
                <c:pt idx="2896">
                  <c:v>4.7469000000000001</c:v>
                </c:pt>
                <c:pt idx="2897">
                  <c:v>4.7487000000000004</c:v>
                </c:pt>
                <c:pt idx="2898">
                  <c:v>4.7507000000000001</c:v>
                </c:pt>
                <c:pt idx="2899">
                  <c:v>4.7530000000000001</c:v>
                </c:pt>
                <c:pt idx="2900">
                  <c:v>4.7553999999999998</c:v>
                </c:pt>
                <c:pt idx="2901">
                  <c:v>4.758</c:v>
                </c:pt>
                <c:pt idx="2902">
                  <c:v>4.7606000000000002</c:v>
                </c:pt>
                <c:pt idx="2903">
                  <c:v>4.7626999999999997</c:v>
                </c:pt>
                <c:pt idx="2904">
                  <c:v>4.7641999999999998</c:v>
                </c:pt>
                <c:pt idx="2905">
                  <c:v>4.7652999999999999</c:v>
                </c:pt>
                <c:pt idx="2906">
                  <c:v>4.7662000000000004</c:v>
                </c:pt>
                <c:pt idx="2907">
                  <c:v>4.7670000000000003</c:v>
                </c:pt>
                <c:pt idx="2908">
                  <c:v>4.7679</c:v>
                </c:pt>
                <c:pt idx="2909">
                  <c:v>4.7689000000000004</c:v>
                </c:pt>
                <c:pt idx="2910">
                  <c:v>4.7698999999999998</c:v>
                </c:pt>
                <c:pt idx="2911">
                  <c:v>4.7709999999999999</c:v>
                </c:pt>
                <c:pt idx="2912">
                  <c:v>4.7721</c:v>
                </c:pt>
                <c:pt idx="2913">
                  <c:v>4.7732999999999999</c:v>
                </c:pt>
                <c:pt idx="2914">
                  <c:v>4.7744</c:v>
                </c:pt>
                <c:pt idx="2915">
                  <c:v>4.7755999999999998</c:v>
                </c:pt>
                <c:pt idx="2916">
                  <c:v>4.7766999999999999</c:v>
                </c:pt>
                <c:pt idx="2917">
                  <c:v>4.7781000000000002</c:v>
                </c:pt>
                <c:pt idx="2918">
                  <c:v>4.7794999999999996</c:v>
                </c:pt>
                <c:pt idx="2919">
                  <c:v>4.7811000000000003</c:v>
                </c:pt>
                <c:pt idx="2920">
                  <c:v>4.7827999999999999</c:v>
                </c:pt>
                <c:pt idx="2921">
                  <c:v>4.7847999999999997</c:v>
                </c:pt>
                <c:pt idx="2922">
                  <c:v>4.7868000000000004</c:v>
                </c:pt>
                <c:pt idx="2923">
                  <c:v>4.7889999999999997</c:v>
                </c:pt>
                <c:pt idx="2924">
                  <c:v>4.7912999999999997</c:v>
                </c:pt>
                <c:pt idx="2925">
                  <c:v>4.7938999999999998</c:v>
                </c:pt>
                <c:pt idx="2926">
                  <c:v>4.7964000000000002</c:v>
                </c:pt>
                <c:pt idx="2927">
                  <c:v>4.7988999999999997</c:v>
                </c:pt>
                <c:pt idx="2928">
                  <c:v>4.8010999999999999</c:v>
                </c:pt>
                <c:pt idx="2929">
                  <c:v>4.8029999999999999</c:v>
                </c:pt>
                <c:pt idx="2930">
                  <c:v>4.8045</c:v>
                </c:pt>
                <c:pt idx="2931">
                  <c:v>4.8056999999999999</c:v>
                </c:pt>
                <c:pt idx="2932">
                  <c:v>4.8067000000000002</c:v>
                </c:pt>
                <c:pt idx="2933">
                  <c:v>4.8076999999999996</c:v>
                </c:pt>
                <c:pt idx="2934">
                  <c:v>4.8087</c:v>
                </c:pt>
                <c:pt idx="2935">
                  <c:v>4.8098999999999998</c:v>
                </c:pt>
                <c:pt idx="2936">
                  <c:v>4.8113000000000001</c:v>
                </c:pt>
                <c:pt idx="2937">
                  <c:v>4.8128000000000002</c:v>
                </c:pt>
                <c:pt idx="2938">
                  <c:v>4.8143000000000002</c:v>
                </c:pt>
                <c:pt idx="2939">
                  <c:v>4.8159999999999998</c:v>
                </c:pt>
                <c:pt idx="2940">
                  <c:v>4.8174999999999999</c:v>
                </c:pt>
                <c:pt idx="2941">
                  <c:v>4.8188000000000004</c:v>
                </c:pt>
                <c:pt idx="2942">
                  <c:v>4.8201999999999998</c:v>
                </c:pt>
                <c:pt idx="2943">
                  <c:v>4.8216999999999999</c:v>
                </c:pt>
                <c:pt idx="2944">
                  <c:v>4.8231999999999999</c:v>
                </c:pt>
                <c:pt idx="2945">
                  <c:v>4.8247999999999998</c:v>
                </c:pt>
                <c:pt idx="2946">
                  <c:v>4.8265000000000002</c:v>
                </c:pt>
                <c:pt idx="2947">
                  <c:v>4.8281999999999998</c:v>
                </c:pt>
                <c:pt idx="2948">
                  <c:v>4.8299000000000003</c:v>
                </c:pt>
                <c:pt idx="2949">
                  <c:v>4.8315000000000001</c:v>
                </c:pt>
                <c:pt idx="2950">
                  <c:v>4.8330000000000002</c:v>
                </c:pt>
                <c:pt idx="2951">
                  <c:v>4.8346</c:v>
                </c:pt>
                <c:pt idx="2952">
                  <c:v>4.8361000000000001</c:v>
                </c:pt>
                <c:pt idx="2953">
                  <c:v>4.8375000000000004</c:v>
                </c:pt>
                <c:pt idx="2954">
                  <c:v>4.8388999999999998</c:v>
                </c:pt>
                <c:pt idx="2955">
                  <c:v>4.8403</c:v>
                </c:pt>
                <c:pt idx="2956">
                  <c:v>4.8418000000000001</c:v>
                </c:pt>
                <c:pt idx="2957">
                  <c:v>4.8430999999999997</c:v>
                </c:pt>
                <c:pt idx="2958">
                  <c:v>4.8446999999999996</c:v>
                </c:pt>
                <c:pt idx="2959">
                  <c:v>4.8463000000000003</c:v>
                </c:pt>
                <c:pt idx="2960">
                  <c:v>4.8479999999999999</c:v>
                </c:pt>
                <c:pt idx="2961">
                  <c:v>4.8495999999999997</c:v>
                </c:pt>
                <c:pt idx="2962">
                  <c:v>4.8513000000000002</c:v>
                </c:pt>
                <c:pt idx="2963">
                  <c:v>4.8531000000000004</c:v>
                </c:pt>
                <c:pt idx="2964">
                  <c:v>4.8548999999999998</c:v>
                </c:pt>
                <c:pt idx="2965">
                  <c:v>4.8567999999999998</c:v>
                </c:pt>
                <c:pt idx="2966">
                  <c:v>4.8589000000000002</c:v>
                </c:pt>
                <c:pt idx="2967">
                  <c:v>4.8609999999999998</c:v>
                </c:pt>
                <c:pt idx="2968">
                  <c:v>4.8632999999999997</c:v>
                </c:pt>
                <c:pt idx="2969">
                  <c:v>4.8655999999999997</c:v>
                </c:pt>
                <c:pt idx="2970">
                  <c:v>4.8678999999999997</c:v>
                </c:pt>
                <c:pt idx="2971">
                  <c:v>4.8700999999999999</c:v>
                </c:pt>
                <c:pt idx="2972">
                  <c:v>4.8718000000000004</c:v>
                </c:pt>
                <c:pt idx="2973">
                  <c:v>4.8731999999999998</c:v>
                </c:pt>
                <c:pt idx="2974">
                  <c:v>4.8742000000000001</c:v>
                </c:pt>
                <c:pt idx="2975">
                  <c:v>4.8752000000000004</c:v>
                </c:pt>
                <c:pt idx="2976">
                  <c:v>4.8761000000000001</c:v>
                </c:pt>
                <c:pt idx="2977">
                  <c:v>4.8769999999999998</c:v>
                </c:pt>
                <c:pt idx="2978">
                  <c:v>4.8780999999999999</c:v>
                </c:pt>
                <c:pt idx="2979">
                  <c:v>4.8792</c:v>
                </c:pt>
                <c:pt idx="2980">
                  <c:v>4.8802000000000003</c:v>
                </c:pt>
                <c:pt idx="2981">
                  <c:v>4.8811999999999998</c:v>
                </c:pt>
                <c:pt idx="2982">
                  <c:v>4.8823999999999996</c:v>
                </c:pt>
                <c:pt idx="2983">
                  <c:v>4.8834999999999997</c:v>
                </c:pt>
                <c:pt idx="2984">
                  <c:v>4.8846999999999996</c:v>
                </c:pt>
                <c:pt idx="2985">
                  <c:v>4.8859000000000004</c:v>
                </c:pt>
                <c:pt idx="2986">
                  <c:v>4.8872</c:v>
                </c:pt>
                <c:pt idx="2987">
                  <c:v>4.8887</c:v>
                </c:pt>
                <c:pt idx="2988">
                  <c:v>4.8903999999999996</c:v>
                </c:pt>
                <c:pt idx="2989">
                  <c:v>4.8921999999999999</c:v>
                </c:pt>
                <c:pt idx="2990">
                  <c:v>4.8941999999999997</c:v>
                </c:pt>
                <c:pt idx="2991">
                  <c:v>4.8963000000000001</c:v>
                </c:pt>
                <c:pt idx="2992">
                  <c:v>4.8986000000000001</c:v>
                </c:pt>
                <c:pt idx="2993">
                  <c:v>4.9009999999999998</c:v>
                </c:pt>
                <c:pt idx="2994">
                  <c:v>4.9024000000000001</c:v>
                </c:pt>
                <c:pt idx="2995">
                  <c:v>4.8673000000000002</c:v>
                </c:pt>
                <c:pt idx="2996">
                  <c:v>4.8368000000000002</c:v>
                </c:pt>
                <c:pt idx="2997">
                  <c:v>4.8273000000000001</c:v>
                </c:pt>
                <c:pt idx="2998">
                  <c:v>4.8278999999999996</c:v>
                </c:pt>
                <c:pt idx="2999">
                  <c:v>4.83</c:v>
                </c:pt>
                <c:pt idx="3000">
                  <c:v>4.8311000000000002</c:v>
                </c:pt>
                <c:pt idx="3001">
                  <c:v>4.8315000000000001</c:v>
                </c:pt>
                <c:pt idx="3002">
                  <c:v>4.8318000000000003</c:v>
                </c:pt>
                <c:pt idx="3003">
                  <c:v>4.8323</c:v>
                </c:pt>
                <c:pt idx="3004">
                  <c:v>4.8331</c:v>
                </c:pt>
                <c:pt idx="3005">
                  <c:v>4.8342000000000001</c:v>
                </c:pt>
                <c:pt idx="3006">
                  <c:v>4.8353000000000002</c:v>
                </c:pt>
                <c:pt idx="3007">
                  <c:v>4.8365999999999998</c:v>
                </c:pt>
                <c:pt idx="3008">
                  <c:v>4.8377999999999997</c:v>
                </c:pt>
                <c:pt idx="3009">
                  <c:v>4.8390000000000004</c:v>
                </c:pt>
                <c:pt idx="3010">
                  <c:v>4.8402000000000003</c:v>
                </c:pt>
                <c:pt idx="3011">
                  <c:v>4.8414999999999999</c:v>
                </c:pt>
                <c:pt idx="3012">
                  <c:v>4.8428000000000004</c:v>
                </c:pt>
                <c:pt idx="3013">
                  <c:v>4.8441000000000001</c:v>
                </c:pt>
                <c:pt idx="3014">
                  <c:v>4.8456999999999999</c:v>
                </c:pt>
                <c:pt idx="3015">
                  <c:v>4.8472</c:v>
                </c:pt>
                <c:pt idx="3016">
                  <c:v>4.8487</c:v>
                </c:pt>
                <c:pt idx="3017">
                  <c:v>4.8499999999999996</c:v>
                </c:pt>
                <c:pt idx="3018">
                  <c:v>4.8513999999999999</c:v>
                </c:pt>
                <c:pt idx="3019">
                  <c:v>4.8529999999999998</c:v>
                </c:pt>
                <c:pt idx="3020">
                  <c:v>4.8548</c:v>
                </c:pt>
                <c:pt idx="3021">
                  <c:v>4.8562000000000003</c:v>
                </c:pt>
                <c:pt idx="3022">
                  <c:v>4.8574999999999999</c:v>
                </c:pt>
                <c:pt idx="3023">
                  <c:v>4.8586999999999998</c:v>
                </c:pt>
                <c:pt idx="3024">
                  <c:v>4.8597999999999999</c:v>
                </c:pt>
                <c:pt idx="3025">
                  <c:v>4.8611000000000004</c:v>
                </c:pt>
                <c:pt idx="3026">
                  <c:v>4.8624000000000001</c:v>
                </c:pt>
                <c:pt idx="3027">
                  <c:v>4.8638000000000003</c:v>
                </c:pt>
                <c:pt idx="3028">
                  <c:v>4.8651999999999997</c:v>
                </c:pt>
                <c:pt idx="3029">
                  <c:v>4.8666999999999998</c:v>
                </c:pt>
                <c:pt idx="3030">
                  <c:v>4.8682999999999996</c:v>
                </c:pt>
                <c:pt idx="3031">
                  <c:v>4.8699000000000003</c:v>
                </c:pt>
                <c:pt idx="3032">
                  <c:v>4.8715000000000002</c:v>
                </c:pt>
                <c:pt idx="3033">
                  <c:v>4.8730000000000002</c:v>
                </c:pt>
                <c:pt idx="3034">
                  <c:v>4.8746</c:v>
                </c:pt>
                <c:pt idx="3035">
                  <c:v>4.8761999999999999</c:v>
                </c:pt>
                <c:pt idx="3036">
                  <c:v>4.8783000000000003</c:v>
                </c:pt>
                <c:pt idx="3037">
                  <c:v>4.8806000000000003</c:v>
                </c:pt>
                <c:pt idx="3038">
                  <c:v>4.8834</c:v>
                </c:pt>
                <c:pt idx="3039">
                  <c:v>4.8860999999999999</c:v>
                </c:pt>
                <c:pt idx="3040">
                  <c:v>4.8886000000000003</c:v>
                </c:pt>
                <c:pt idx="3041">
                  <c:v>4.8906000000000001</c:v>
                </c:pt>
                <c:pt idx="3042">
                  <c:v>4.8920000000000003</c:v>
                </c:pt>
                <c:pt idx="3043">
                  <c:v>4.8929</c:v>
                </c:pt>
                <c:pt idx="3044">
                  <c:v>4.8935000000000004</c:v>
                </c:pt>
                <c:pt idx="3045">
                  <c:v>4.8941999999999997</c:v>
                </c:pt>
                <c:pt idx="3046">
                  <c:v>4.8948999999999998</c:v>
                </c:pt>
                <c:pt idx="3047">
                  <c:v>4.8958000000000004</c:v>
                </c:pt>
                <c:pt idx="3048">
                  <c:v>4.8967000000000001</c:v>
                </c:pt>
                <c:pt idx="3049">
                  <c:v>4.8978000000000002</c:v>
                </c:pt>
                <c:pt idx="3050">
                  <c:v>4.8989000000000003</c:v>
                </c:pt>
                <c:pt idx="3051">
                  <c:v>4.8998999999999997</c:v>
                </c:pt>
                <c:pt idx="3052">
                  <c:v>4.9009999999999998</c:v>
                </c:pt>
                <c:pt idx="3053">
                  <c:v>4.9020000000000001</c:v>
                </c:pt>
                <c:pt idx="3054">
                  <c:v>4.9032</c:v>
                </c:pt>
                <c:pt idx="3055">
                  <c:v>4.9046000000000003</c:v>
                </c:pt>
                <c:pt idx="3056">
                  <c:v>4.9059999999999997</c:v>
                </c:pt>
                <c:pt idx="3057">
                  <c:v>4.9076000000000004</c:v>
                </c:pt>
                <c:pt idx="3058">
                  <c:v>4.9093999999999998</c:v>
                </c:pt>
                <c:pt idx="3059">
                  <c:v>4.9112999999999998</c:v>
                </c:pt>
                <c:pt idx="3060">
                  <c:v>4.9132999999999996</c:v>
                </c:pt>
                <c:pt idx="3061">
                  <c:v>4.9154999999999998</c:v>
                </c:pt>
                <c:pt idx="3062">
                  <c:v>4.9179000000000004</c:v>
                </c:pt>
                <c:pt idx="3063">
                  <c:v>4.9204999999999997</c:v>
                </c:pt>
                <c:pt idx="3064">
                  <c:v>4.9230999999999998</c:v>
                </c:pt>
                <c:pt idx="3065">
                  <c:v>4.9253999999999998</c:v>
                </c:pt>
                <c:pt idx="3066">
                  <c:v>4.9275000000000002</c:v>
                </c:pt>
                <c:pt idx="3067">
                  <c:v>4.9291</c:v>
                </c:pt>
                <c:pt idx="3068">
                  <c:v>4.9302999999999999</c:v>
                </c:pt>
                <c:pt idx="3069">
                  <c:v>4.9311999999999996</c:v>
                </c:pt>
                <c:pt idx="3070">
                  <c:v>4.9320000000000004</c:v>
                </c:pt>
                <c:pt idx="3071">
                  <c:v>4.9328000000000003</c:v>
                </c:pt>
                <c:pt idx="3072">
                  <c:v>4.9337999999999997</c:v>
                </c:pt>
                <c:pt idx="3073">
                  <c:v>4.9351000000000003</c:v>
                </c:pt>
                <c:pt idx="3074">
                  <c:v>4.9364999999999997</c:v>
                </c:pt>
                <c:pt idx="3075">
                  <c:v>4.9381000000000004</c:v>
                </c:pt>
                <c:pt idx="3076">
                  <c:v>4.9396000000000004</c:v>
                </c:pt>
                <c:pt idx="3077">
                  <c:v>4.9409999999999998</c:v>
                </c:pt>
                <c:pt idx="3078">
                  <c:v>4.9424000000000001</c:v>
                </c:pt>
                <c:pt idx="3079">
                  <c:v>4.9436999999999998</c:v>
                </c:pt>
                <c:pt idx="3080">
                  <c:v>4.9451000000000001</c:v>
                </c:pt>
                <c:pt idx="3081">
                  <c:v>4.9463999999999997</c:v>
                </c:pt>
                <c:pt idx="3082">
                  <c:v>4.9478</c:v>
                </c:pt>
                <c:pt idx="3083">
                  <c:v>4.9492000000000003</c:v>
                </c:pt>
                <c:pt idx="3084">
                  <c:v>4.9508000000000001</c:v>
                </c:pt>
                <c:pt idx="3085">
                  <c:v>4.9523999999999999</c:v>
                </c:pt>
                <c:pt idx="3086">
                  <c:v>4.9538000000000002</c:v>
                </c:pt>
                <c:pt idx="3087">
                  <c:v>4.9554999999999998</c:v>
                </c:pt>
                <c:pt idx="3088">
                  <c:v>4.9572000000000003</c:v>
                </c:pt>
                <c:pt idx="3089">
                  <c:v>4.9588999999999999</c:v>
                </c:pt>
                <c:pt idx="3090">
                  <c:v>4.9604999999999997</c:v>
                </c:pt>
                <c:pt idx="3091">
                  <c:v>4.9619999999999997</c:v>
                </c:pt>
                <c:pt idx="3092">
                  <c:v>4.9633000000000003</c:v>
                </c:pt>
                <c:pt idx="3093">
                  <c:v>4.9646999999999997</c:v>
                </c:pt>
                <c:pt idx="3094">
                  <c:v>4.9660000000000002</c:v>
                </c:pt>
                <c:pt idx="3095">
                  <c:v>4.9672999999999998</c:v>
                </c:pt>
                <c:pt idx="3096">
                  <c:v>4.9687999999999999</c:v>
                </c:pt>
                <c:pt idx="3097">
                  <c:v>4.9703999999999997</c:v>
                </c:pt>
                <c:pt idx="3098">
                  <c:v>4.9721000000000002</c:v>
                </c:pt>
                <c:pt idx="3099">
                  <c:v>4.9737999999999998</c:v>
                </c:pt>
                <c:pt idx="3100">
                  <c:v>4.9752999999999998</c:v>
                </c:pt>
                <c:pt idx="3101">
                  <c:v>4.9770000000000003</c:v>
                </c:pt>
                <c:pt idx="3102">
                  <c:v>4.9786999999999999</c:v>
                </c:pt>
                <c:pt idx="3103">
                  <c:v>4.9804000000000004</c:v>
                </c:pt>
                <c:pt idx="3104">
                  <c:v>4.9821</c:v>
                </c:pt>
                <c:pt idx="3105">
                  <c:v>4.9840999999999998</c:v>
                </c:pt>
                <c:pt idx="3106">
                  <c:v>4.9865000000000004</c:v>
                </c:pt>
                <c:pt idx="3107">
                  <c:v>4.9892000000000003</c:v>
                </c:pt>
                <c:pt idx="3108">
                  <c:v>4.9917999999999996</c:v>
                </c:pt>
                <c:pt idx="3109">
                  <c:v>4.9942000000000002</c:v>
                </c:pt>
                <c:pt idx="3110">
                  <c:v>4.9958999999999998</c:v>
                </c:pt>
                <c:pt idx="3111">
                  <c:v>4.9973000000000001</c:v>
                </c:pt>
                <c:pt idx="3112">
                  <c:v>4.9981999999999998</c:v>
                </c:pt>
                <c:pt idx="3113">
                  <c:v>4.9988000000000001</c:v>
                </c:pt>
                <c:pt idx="3114">
                  <c:v>4.9993999999999996</c:v>
                </c:pt>
                <c:pt idx="3115">
                  <c:v>5.0002000000000004</c:v>
                </c:pt>
                <c:pt idx="3116">
                  <c:v>5.0011999999999999</c:v>
                </c:pt>
                <c:pt idx="3117">
                  <c:v>5.0022000000000002</c:v>
                </c:pt>
                <c:pt idx="3118">
                  <c:v>5.0031999999999996</c:v>
                </c:pt>
                <c:pt idx="3119">
                  <c:v>5.0041000000000002</c:v>
                </c:pt>
                <c:pt idx="3120">
                  <c:v>5.0050999999999997</c:v>
                </c:pt>
                <c:pt idx="3121">
                  <c:v>5.0063000000000004</c:v>
                </c:pt>
                <c:pt idx="3122">
                  <c:v>5.0076000000000001</c:v>
                </c:pt>
                <c:pt idx="3123">
                  <c:v>5.0088999999999997</c:v>
                </c:pt>
                <c:pt idx="3124">
                  <c:v>5.0102000000000002</c:v>
                </c:pt>
                <c:pt idx="3125">
                  <c:v>5.0115999999999996</c:v>
                </c:pt>
                <c:pt idx="3126">
                  <c:v>5.0130999999999997</c:v>
                </c:pt>
                <c:pt idx="3127">
                  <c:v>5.0151000000000003</c:v>
                </c:pt>
                <c:pt idx="3128">
                  <c:v>5.0171999999999999</c:v>
                </c:pt>
                <c:pt idx="3129">
                  <c:v>5.0194000000000001</c:v>
                </c:pt>
                <c:pt idx="3130">
                  <c:v>5.0216000000000003</c:v>
                </c:pt>
                <c:pt idx="3131">
                  <c:v>5.0239000000000003</c:v>
                </c:pt>
                <c:pt idx="3132">
                  <c:v>5.0259999999999998</c:v>
                </c:pt>
                <c:pt idx="3133">
                  <c:v>5.0282</c:v>
                </c:pt>
                <c:pt idx="3134">
                  <c:v>5.0303000000000004</c:v>
                </c:pt>
                <c:pt idx="3135">
                  <c:v>5.0323000000000002</c:v>
                </c:pt>
                <c:pt idx="3136">
                  <c:v>5.0338000000000003</c:v>
                </c:pt>
                <c:pt idx="3137">
                  <c:v>5.0350000000000001</c:v>
                </c:pt>
                <c:pt idx="3138">
                  <c:v>5.0359999999999996</c:v>
                </c:pt>
                <c:pt idx="3139">
                  <c:v>5.0369000000000002</c:v>
                </c:pt>
                <c:pt idx="3140">
                  <c:v>5.0377000000000001</c:v>
                </c:pt>
                <c:pt idx="3141">
                  <c:v>5.0388000000000002</c:v>
                </c:pt>
                <c:pt idx="3142">
                  <c:v>5.0400999999999998</c:v>
                </c:pt>
                <c:pt idx="3143">
                  <c:v>5.0416999999999996</c:v>
                </c:pt>
                <c:pt idx="3144">
                  <c:v>5.0430999999999999</c:v>
                </c:pt>
                <c:pt idx="3145">
                  <c:v>5.0446</c:v>
                </c:pt>
                <c:pt idx="3146">
                  <c:v>5.0460000000000003</c:v>
                </c:pt>
                <c:pt idx="3147">
                  <c:v>5.0473999999999997</c:v>
                </c:pt>
                <c:pt idx="3148">
                  <c:v>5.0487000000000002</c:v>
                </c:pt>
                <c:pt idx="3149">
                  <c:v>5.0500999999999996</c:v>
                </c:pt>
                <c:pt idx="3150">
                  <c:v>5.0514999999999999</c:v>
                </c:pt>
                <c:pt idx="3151">
                  <c:v>5.0529999999999999</c:v>
                </c:pt>
                <c:pt idx="3152">
                  <c:v>5.0545</c:v>
                </c:pt>
                <c:pt idx="3153">
                  <c:v>5.0561999999999996</c:v>
                </c:pt>
                <c:pt idx="3154">
                  <c:v>5.0576999999999996</c:v>
                </c:pt>
                <c:pt idx="3155">
                  <c:v>5.0590999999999999</c:v>
                </c:pt>
                <c:pt idx="3156">
                  <c:v>5.0608000000000004</c:v>
                </c:pt>
                <c:pt idx="3157">
                  <c:v>5.0625</c:v>
                </c:pt>
                <c:pt idx="3158">
                  <c:v>5.0640000000000001</c:v>
                </c:pt>
                <c:pt idx="3159">
                  <c:v>5.0655999999999999</c:v>
                </c:pt>
                <c:pt idx="3160">
                  <c:v>5.0670000000000002</c:v>
                </c:pt>
                <c:pt idx="3161">
                  <c:v>5.0683999999999996</c:v>
                </c:pt>
                <c:pt idx="3162">
                  <c:v>5.0697999999999999</c:v>
                </c:pt>
                <c:pt idx="3163">
                  <c:v>5.0712000000000002</c:v>
                </c:pt>
                <c:pt idx="3164">
                  <c:v>5.0726000000000004</c:v>
                </c:pt>
                <c:pt idx="3165">
                  <c:v>5.0740999999999996</c:v>
                </c:pt>
                <c:pt idx="3166">
                  <c:v>5.0755999999999997</c:v>
                </c:pt>
                <c:pt idx="3167">
                  <c:v>5.0770999999999997</c:v>
                </c:pt>
                <c:pt idx="3168">
                  <c:v>5.0785</c:v>
                </c:pt>
                <c:pt idx="3169">
                  <c:v>5.0801999999999996</c:v>
                </c:pt>
                <c:pt idx="3170">
                  <c:v>5.0819999999999999</c:v>
                </c:pt>
                <c:pt idx="3171">
                  <c:v>5.0835999999999997</c:v>
                </c:pt>
                <c:pt idx="3172">
                  <c:v>5.0853000000000002</c:v>
                </c:pt>
                <c:pt idx="3173">
                  <c:v>5.0869999999999997</c:v>
                </c:pt>
                <c:pt idx="3174">
                  <c:v>5.0890000000000004</c:v>
                </c:pt>
                <c:pt idx="3175">
                  <c:v>5.0913000000000004</c:v>
                </c:pt>
                <c:pt idx="3176">
                  <c:v>5.0937999999999999</c:v>
                </c:pt>
                <c:pt idx="3177">
                  <c:v>5.0964</c:v>
                </c:pt>
                <c:pt idx="3178">
                  <c:v>5.0986000000000002</c:v>
                </c:pt>
                <c:pt idx="3179">
                  <c:v>5.1002000000000001</c:v>
                </c:pt>
                <c:pt idx="3180">
                  <c:v>5.1013999999999999</c:v>
                </c:pt>
                <c:pt idx="3181">
                  <c:v>5.1022999999999996</c:v>
                </c:pt>
                <c:pt idx="3182">
                  <c:v>5.1031000000000004</c:v>
                </c:pt>
                <c:pt idx="3183">
                  <c:v>5.1039000000000003</c:v>
                </c:pt>
                <c:pt idx="3184">
                  <c:v>5.1045999999999996</c:v>
                </c:pt>
                <c:pt idx="3185">
                  <c:v>5.1055000000000001</c:v>
                </c:pt>
                <c:pt idx="3186">
                  <c:v>5.1066000000000003</c:v>
                </c:pt>
                <c:pt idx="3187">
                  <c:v>5.1078000000000001</c:v>
                </c:pt>
                <c:pt idx="3188">
                  <c:v>5.1087999999999996</c:v>
                </c:pt>
                <c:pt idx="3189">
                  <c:v>5.1097999999999999</c:v>
                </c:pt>
                <c:pt idx="3190">
                  <c:v>5.1109</c:v>
                </c:pt>
                <c:pt idx="3191">
                  <c:v>5.1119000000000003</c:v>
                </c:pt>
                <c:pt idx="3192">
                  <c:v>5.1131000000000002</c:v>
                </c:pt>
                <c:pt idx="3193">
                  <c:v>5.1143999999999998</c:v>
                </c:pt>
                <c:pt idx="3194">
                  <c:v>5.1158999999999999</c:v>
                </c:pt>
                <c:pt idx="3195">
                  <c:v>5.1174999999999997</c:v>
                </c:pt>
                <c:pt idx="3196">
                  <c:v>5.1193</c:v>
                </c:pt>
                <c:pt idx="3197">
                  <c:v>5.1212</c:v>
                </c:pt>
                <c:pt idx="3198">
                  <c:v>5.1233000000000004</c:v>
                </c:pt>
                <c:pt idx="3199">
                  <c:v>5.1254999999999997</c:v>
                </c:pt>
                <c:pt idx="3200">
                  <c:v>5.1280000000000001</c:v>
                </c:pt>
                <c:pt idx="3201">
                  <c:v>5.1304999999999996</c:v>
                </c:pt>
                <c:pt idx="3202">
                  <c:v>5.1330999999999998</c:v>
                </c:pt>
                <c:pt idx="3203">
                  <c:v>5.1355000000000004</c:v>
                </c:pt>
                <c:pt idx="3204">
                  <c:v>5.1375000000000002</c:v>
                </c:pt>
                <c:pt idx="3205">
                  <c:v>5.1391999999999998</c:v>
                </c:pt>
                <c:pt idx="3206">
                  <c:v>5.1403999999999996</c:v>
                </c:pt>
                <c:pt idx="3207">
                  <c:v>5.1414</c:v>
                </c:pt>
                <c:pt idx="3208">
                  <c:v>5.1420000000000003</c:v>
                </c:pt>
                <c:pt idx="3209">
                  <c:v>5.1428000000000003</c:v>
                </c:pt>
                <c:pt idx="3210">
                  <c:v>5.1436999999999999</c:v>
                </c:pt>
                <c:pt idx="3211">
                  <c:v>5.1448</c:v>
                </c:pt>
                <c:pt idx="3212">
                  <c:v>5.1460999999999997</c:v>
                </c:pt>
                <c:pt idx="3213">
                  <c:v>5.1474000000000002</c:v>
                </c:pt>
                <c:pt idx="3214">
                  <c:v>5.1489000000000003</c:v>
                </c:pt>
                <c:pt idx="3215">
                  <c:v>5.1501999999999999</c:v>
                </c:pt>
                <c:pt idx="3216">
                  <c:v>5.1516000000000002</c:v>
                </c:pt>
                <c:pt idx="3217">
                  <c:v>5.1529999999999996</c:v>
                </c:pt>
                <c:pt idx="3218">
                  <c:v>5.1543999999999999</c:v>
                </c:pt>
                <c:pt idx="3219">
                  <c:v>5.1558000000000002</c:v>
                </c:pt>
                <c:pt idx="3220">
                  <c:v>5.1573000000000002</c:v>
                </c:pt>
                <c:pt idx="3221">
                  <c:v>5.1588000000000003</c:v>
                </c:pt>
                <c:pt idx="3222">
                  <c:v>5.1603000000000003</c:v>
                </c:pt>
                <c:pt idx="3223">
                  <c:v>5.1618000000000004</c:v>
                </c:pt>
                <c:pt idx="3224">
                  <c:v>5.1634000000000002</c:v>
                </c:pt>
                <c:pt idx="3225">
                  <c:v>5.165</c:v>
                </c:pt>
                <c:pt idx="3226">
                  <c:v>5.1665999999999999</c:v>
                </c:pt>
                <c:pt idx="3227">
                  <c:v>5.1683000000000003</c:v>
                </c:pt>
                <c:pt idx="3228">
                  <c:v>5.1699000000000002</c:v>
                </c:pt>
                <c:pt idx="3229">
                  <c:v>5.1712999999999996</c:v>
                </c:pt>
                <c:pt idx="3230">
                  <c:v>5.1726999999999999</c:v>
                </c:pt>
                <c:pt idx="3231">
                  <c:v>5.1740000000000004</c:v>
                </c:pt>
                <c:pt idx="3232">
                  <c:v>5.1753</c:v>
                </c:pt>
                <c:pt idx="3233">
                  <c:v>5.1767000000000003</c:v>
                </c:pt>
                <c:pt idx="3234">
                  <c:v>5.1780999999999997</c:v>
                </c:pt>
                <c:pt idx="3235">
                  <c:v>5.1795</c:v>
                </c:pt>
                <c:pt idx="3236">
                  <c:v>5.181</c:v>
                </c:pt>
                <c:pt idx="3237">
                  <c:v>5.1825000000000001</c:v>
                </c:pt>
                <c:pt idx="3238">
                  <c:v>5.1840999999999999</c:v>
                </c:pt>
                <c:pt idx="3239">
                  <c:v>5.1856999999999998</c:v>
                </c:pt>
                <c:pt idx="3240">
                  <c:v>5.1871999999999998</c:v>
                </c:pt>
                <c:pt idx="3241">
                  <c:v>5.1889000000000003</c:v>
                </c:pt>
                <c:pt idx="3242">
                  <c:v>5.1905000000000001</c:v>
                </c:pt>
                <c:pt idx="3243">
                  <c:v>5.1924000000000001</c:v>
                </c:pt>
                <c:pt idx="3244">
                  <c:v>5.1947999999999999</c:v>
                </c:pt>
                <c:pt idx="3245">
                  <c:v>5.1974999999999998</c:v>
                </c:pt>
                <c:pt idx="3246">
                  <c:v>5.2001999999999997</c:v>
                </c:pt>
                <c:pt idx="3247">
                  <c:v>5.2026000000000003</c:v>
                </c:pt>
                <c:pt idx="3248">
                  <c:v>5.2045000000000003</c:v>
                </c:pt>
                <c:pt idx="3249">
                  <c:v>5.2058999999999997</c:v>
                </c:pt>
                <c:pt idx="3250">
                  <c:v>5.2066999999999997</c:v>
                </c:pt>
                <c:pt idx="3251">
                  <c:v>5.2073</c:v>
                </c:pt>
                <c:pt idx="3252">
                  <c:v>5.2077999999999998</c:v>
                </c:pt>
                <c:pt idx="3253">
                  <c:v>5.2085999999999997</c:v>
                </c:pt>
                <c:pt idx="3254">
                  <c:v>5.2093999999999996</c:v>
                </c:pt>
                <c:pt idx="3255">
                  <c:v>5.2104999999999997</c:v>
                </c:pt>
                <c:pt idx="3256">
                  <c:v>5.2115999999999998</c:v>
                </c:pt>
                <c:pt idx="3257">
                  <c:v>5.2126000000000001</c:v>
                </c:pt>
                <c:pt idx="3258">
                  <c:v>5.2134999999999998</c:v>
                </c:pt>
                <c:pt idx="3259">
                  <c:v>5.2145999999999999</c:v>
                </c:pt>
                <c:pt idx="3260">
                  <c:v>5.2157</c:v>
                </c:pt>
                <c:pt idx="3261">
                  <c:v>5.2168999999999999</c:v>
                </c:pt>
                <c:pt idx="3262">
                  <c:v>5.2180999999999997</c:v>
                </c:pt>
                <c:pt idx="3263">
                  <c:v>5.2195</c:v>
                </c:pt>
                <c:pt idx="3264">
                  <c:v>5.2210999999999999</c:v>
                </c:pt>
                <c:pt idx="3265">
                  <c:v>5.2229999999999999</c:v>
                </c:pt>
                <c:pt idx="3266">
                  <c:v>5.2249999999999996</c:v>
                </c:pt>
                <c:pt idx="3267">
                  <c:v>5.2270000000000003</c:v>
                </c:pt>
                <c:pt idx="3268">
                  <c:v>5.2291999999999996</c:v>
                </c:pt>
                <c:pt idx="3269">
                  <c:v>5.2316000000000003</c:v>
                </c:pt>
                <c:pt idx="3270">
                  <c:v>5.2340999999999998</c:v>
                </c:pt>
                <c:pt idx="3271">
                  <c:v>5.2366999999999999</c:v>
                </c:pt>
                <c:pt idx="3272">
                  <c:v>5.2389999999999999</c:v>
                </c:pt>
                <c:pt idx="3273">
                  <c:v>5.2409999999999997</c:v>
                </c:pt>
                <c:pt idx="3274">
                  <c:v>5.2424999999999997</c:v>
                </c:pt>
                <c:pt idx="3275">
                  <c:v>5.2435999999999998</c:v>
                </c:pt>
                <c:pt idx="3276">
                  <c:v>5.2443</c:v>
                </c:pt>
                <c:pt idx="3277">
                  <c:v>5.2450000000000001</c:v>
                </c:pt>
                <c:pt idx="3278">
                  <c:v>5.2458</c:v>
                </c:pt>
                <c:pt idx="3279">
                  <c:v>5.2465999999999999</c:v>
                </c:pt>
                <c:pt idx="3280">
                  <c:v>5.2477</c:v>
                </c:pt>
                <c:pt idx="3281">
                  <c:v>5.2491000000000003</c:v>
                </c:pt>
                <c:pt idx="3282">
                  <c:v>5.2504999999999997</c:v>
                </c:pt>
                <c:pt idx="3283">
                  <c:v>5.2518000000000002</c:v>
                </c:pt>
                <c:pt idx="3284">
                  <c:v>5.2531999999999996</c:v>
                </c:pt>
                <c:pt idx="3285">
                  <c:v>5.2545999999999999</c:v>
                </c:pt>
                <c:pt idx="3286">
                  <c:v>5.2558999999999996</c:v>
                </c:pt>
                <c:pt idx="3287">
                  <c:v>5.2572999999999999</c:v>
                </c:pt>
                <c:pt idx="3288">
                  <c:v>5.2587999999999999</c:v>
                </c:pt>
                <c:pt idx="3289">
                  <c:v>5.2602000000000002</c:v>
                </c:pt>
                <c:pt idx="3290">
                  <c:v>5.2617000000000003</c:v>
                </c:pt>
                <c:pt idx="3291">
                  <c:v>5.2632000000000003</c:v>
                </c:pt>
                <c:pt idx="3292">
                  <c:v>5.2645999999999997</c:v>
                </c:pt>
                <c:pt idx="3293">
                  <c:v>5.2660999999999998</c:v>
                </c:pt>
                <c:pt idx="3294">
                  <c:v>5.2676999999999996</c:v>
                </c:pt>
                <c:pt idx="3295">
                  <c:v>5.2693000000000003</c:v>
                </c:pt>
                <c:pt idx="3296">
                  <c:v>5.2708000000000004</c:v>
                </c:pt>
                <c:pt idx="3297">
                  <c:v>5.2723000000000004</c:v>
                </c:pt>
                <c:pt idx="3298">
                  <c:v>5.2736999999999998</c:v>
                </c:pt>
                <c:pt idx="3299">
                  <c:v>5.2751000000000001</c:v>
                </c:pt>
                <c:pt idx="3300">
                  <c:v>5.2765000000000004</c:v>
                </c:pt>
                <c:pt idx="3301">
                  <c:v>5.2778</c:v>
                </c:pt>
                <c:pt idx="3302">
                  <c:v>5.2792000000000003</c:v>
                </c:pt>
                <c:pt idx="3303">
                  <c:v>5.2805999999999997</c:v>
                </c:pt>
                <c:pt idx="3304">
                  <c:v>5.282</c:v>
                </c:pt>
                <c:pt idx="3305">
                  <c:v>5.2834000000000003</c:v>
                </c:pt>
                <c:pt idx="3306">
                  <c:v>5.2850999999999999</c:v>
                </c:pt>
                <c:pt idx="3307">
                  <c:v>5.2866999999999997</c:v>
                </c:pt>
                <c:pt idx="3308">
                  <c:v>5.2882999999999996</c:v>
                </c:pt>
                <c:pt idx="3309">
                  <c:v>5.2899000000000003</c:v>
                </c:pt>
                <c:pt idx="3310">
                  <c:v>5.2916999999999996</c:v>
                </c:pt>
                <c:pt idx="3311">
                  <c:v>5.2934999999999999</c:v>
                </c:pt>
                <c:pt idx="3312">
                  <c:v>5.2953000000000001</c:v>
                </c:pt>
                <c:pt idx="3313">
                  <c:v>5.2973999999999997</c:v>
                </c:pt>
                <c:pt idx="3314">
                  <c:v>5.2996999999999996</c:v>
                </c:pt>
                <c:pt idx="3315">
                  <c:v>5.3022999999999998</c:v>
                </c:pt>
                <c:pt idx="3316">
                  <c:v>5.3045</c:v>
                </c:pt>
                <c:pt idx="3317">
                  <c:v>5.3063000000000002</c:v>
                </c:pt>
                <c:pt idx="3318">
                  <c:v>5.3075999999999999</c:v>
                </c:pt>
                <c:pt idx="3319">
                  <c:v>5.3085000000000004</c:v>
                </c:pt>
                <c:pt idx="3320">
                  <c:v>5.3090000000000002</c:v>
                </c:pt>
                <c:pt idx="3321">
                  <c:v>5.3095999999999997</c:v>
                </c:pt>
                <c:pt idx="3322">
                  <c:v>5.3102999999999998</c:v>
                </c:pt>
                <c:pt idx="3323">
                  <c:v>5.3112000000000004</c:v>
                </c:pt>
                <c:pt idx="3324">
                  <c:v>5.3121999999999998</c:v>
                </c:pt>
                <c:pt idx="3325">
                  <c:v>5.3132000000000001</c:v>
                </c:pt>
                <c:pt idx="3326">
                  <c:v>5.3141999999999996</c:v>
                </c:pt>
                <c:pt idx="3327">
                  <c:v>5.3152999999999997</c:v>
                </c:pt>
                <c:pt idx="3328">
                  <c:v>5.3163</c:v>
                </c:pt>
                <c:pt idx="3329">
                  <c:v>5.3174000000000001</c:v>
                </c:pt>
                <c:pt idx="3330">
                  <c:v>5.3186</c:v>
                </c:pt>
                <c:pt idx="3331">
                  <c:v>5.3198999999999996</c:v>
                </c:pt>
                <c:pt idx="3332">
                  <c:v>5.3212000000000002</c:v>
                </c:pt>
                <c:pt idx="3333">
                  <c:v>5.3227000000000002</c:v>
                </c:pt>
                <c:pt idx="3334">
                  <c:v>5.3243999999999998</c:v>
                </c:pt>
                <c:pt idx="3335">
                  <c:v>5.3262999999999998</c:v>
                </c:pt>
                <c:pt idx="3336">
                  <c:v>5.3285</c:v>
                </c:pt>
                <c:pt idx="3337">
                  <c:v>5.3308</c:v>
                </c:pt>
                <c:pt idx="3338">
                  <c:v>5.3333000000000004</c:v>
                </c:pt>
                <c:pt idx="3339">
                  <c:v>5.3357000000000001</c:v>
                </c:pt>
                <c:pt idx="3340">
                  <c:v>5.3381999999999996</c:v>
                </c:pt>
                <c:pt idx="3341">
                  <c:v>5.3403</c:v>
                </c:pt>
                <c:pt idx="3342">
                  <c:v>5.3421000000000003</c:v>
                </c:pt>
                <c:pt idx="3343">
                  <c:v>5.3434999999999997</c:v>
                </c:pt>
                <c:pt idx="3344">
                  <c:v>5.3444000000000003</c:v>
                </c:pt>
                <c:pt idx="3345">
                  <c:v>5.3452000000000002</c:v>
                </c:pt>
                <c:pt idx="3346">
                  <c:v>5.3460000000000001</c:v>
                </c:pt>
                <c:pt idx="3347">
                  <c:v>5.3467000000000002</c:v>
                </c:pt>
                <c:pt idx="3348">
                  <c:v>5.3476999999999997</c:v>
                </c:pt>
                <c:pt idx="3349">
                  <c:v>5.3487999999999998</c:v>
                </c:pt>
                <c:pt idx="3350">
                  <c:v>5.35</c:v>
                </c:pt>
                <c:pt idx="3351">
                  <c:v>5.3513999999999999</c:v>
                </c:pt>
                <c:pt idx="3352">
                  <c:v>5.3528000000000002</c:v>
                </c:pt>
                <c:pt idx="3353">
                  <c:v>5.3540999999999999</c:v>
                </c:pt>
                <c:pt idx="3354">
                  <c:v>5.3555000000000001</c:v>
                </c:pt>
                <c:pt idx="3355">
                  <c:v>5.3570000000000002</c:v>
                </c:pt>
                <c:pt idx="3356">
                  <c:v>5.3583999999999996</c:v>
                </c:pt>
                <c:pt idx="3357">
                  <c:v>5.3597999999999999</c:v>
                </c:pt>
                <c:pt idx="3358">
                  <c:v>5.3613</c:v>
                </c:pt>
                <c:pt idx="3359">
                  <c:v>5.3625999999999996</c:v>
                </c:pt>
                <c:pt idx="3360">
                  <c:v>5.3640999999999996</c:v>
                </c:pt>
                <c:pt idx="3361">
                  <c:v>5.3654999999999999</c:v>
                </c:pt>
                <c:pt idx="3362">
                  <c:v>5.367</c:v>
                </c:pt>
                <c:pt idx="3363">
                  <c:v>5.3685999999999998</c:v>
                </c:pt>
                <c:pt idx="3364">
                  <c:v>5.3700999999999999</c:v>
                </c:pt>
                <c:pt idx="3365">
                  <c:v>5.3716999999999997</c:v>
                </c:pt>
                <c:pt idx="3366">
                  <c:v>5.3731999999999998</c:v>
                </c:pt>
                <c:pt idx="3367">
                  <c:v>5.3745000000000003</c:v>
                </c:pt>
                <c:pt idx="3368">
                  <c:v>5.3757999999999999</c:v>
                </c:pt>
                <c:pt idx="3369">
                  <c:v>5.3771000000000004</c:v>
                </c:pt>
                <c:pt idx="3370">
                  <c:v>5.3784000000000001</c:v>
                </c:pt>
                <c:pt idx="3371">
                  <c:v>5.3799000000000001</c:v>
                </c:pt>
                <c:pt idx="3372">
                  <c:v>5.3813000000000004</c:v>
                </c:pt>
                <c:pt idx="3373">
                  <c:v>5.3827999999999996</c:v>
                </c:pt>
                <c:pt idx="3374">
                  <c:v>5.3841999999999999</c:v>
                </c:pt>
                <c:pt idx="3375">
                  <c:v>5.3856000000000002</c:v>
                </c:pt>
                <c:pt idx="3376">
                  <c:v>5.3872</c:v>
                </c:pt>
                <c:pt idx="3377">
                  <c:v>5.3886000000000003</c:v>
                </c:pt>
                <c:pt idx="3378">
                  <c:v>5.39</c:v>
                </c:pt>
                <c:pt idx="3379">
                  <c:v>5.3916000000000004</c:v>
                </c:pt>
                <c:pt idx="3380">
                  <c:v>5.3933999999999997</c:v>
                </c:pt>
                <c:pt idx="3381">
                  <c:v>5.3956999999999997</c:v>
                </c:pt>
                <c:pt idx="3382">
                  <c:v>5.3982999999999999</c:v>
                </c:pt>
                <c:pt idx="3383">
                  <c:v>5.4010999999999996</c:v>
                </c:pt>
                <c:pt idx="3384">
                  <c:v>5.4036999999999997</c:v>
                </c:pt>
                <c:pt idx="3385">
                  <c:v>5.4058000000000002</c:v>
                </c:pt>
                <c:pt idx="3386">
                  <c:v>5.4071999999999996</c:v>
                </c:pt>
                <c:pt idx="3387">
                  <c:v>5.4080000000000004</c:v>
                </c:pt>
                <c:pt idx="3388">
                  <c:v>5.4084000000000003</c:v>
                </c:pt>
                <c:pt idx="3389">
                  <c:v>5.4089999999999998</c:v>
                </c:pt>
                <c:pt idx="3390">
                  <c:v>5.4096000000000002</c:v>
                </c:pt>
                <c:pt idx="3391">
                  <c:v>5.4103000000000003</c:v>
                </c:pt>
                <c:pt idx="3392">
                  <c:v>5.4112</c:v>
                </c:pt>
                <c:pt idx="3393">
                  <c:v>5.4122000000000003</c:v>
                </c:pt>
                <c:pt idx="3394">
                  <c:v>5.4131</c:v>
                </c:pt>
                <c:pt idx="3395">
                  <c:v>5.4139999999999997</c:v>
                </c:pt>
                <c:pt idx="3396">
                  <c:v>5.4149000000000003</c:v>
                </c:pt>
                <c:pt idx="3397">
                  <c:v>5.4160000000000004</c:v>
                </c:pt>
                <c:pt idx="3398">
                  <c:v>5.4172000000000002</c:v>
                </c:pt>
                <c:pt idx="3399">
                  <c:v>5.4184000000000001</c:v>
                </c:pt>
                <c:pt idx="3400">
                  <c:v>5.4196999999999997</c:v>
                </c:pt>
                <c:pt idx="3401">
                  <c:v>5.4211</c:v>
                </c:pt>
                <c:pt idx="3402">
                  <c:v>5.4226000000000001</c:v>
                </c:pt>
                <c:pt idx="3403">
                  <c:v>5.4244000000000003</c:v>
                </c:pt>
                <c:pt idx="3404">
                  <c:v>5.4261999999999997</c:v>
                </c:pt>
                <c:pt idx="3405">
                  <c:v>5.4283000000000001</c:v>
                </c:pt>
                <c:pt idx="3406">
                  <c:v>5.4306000000000001</c:v>
                </c:pt>
                <c:pt idx="3407">
                  <c:v>5.4329999999999998</c:v>
                </c:pt>
                <c:pt idx="3408">
                  <c:v>5.4355000000000002</c:v>
                </c:pt>
                <c:pt idx="3409">
                  <c:v>5.4381000000000004</c:v>
                </c:pt>
                <c:pt idx="3410">
                  <c:v>5.4404000000000003</c:v>
                </c:pt>
                <c:pt idx="3411">
                  <c:v>5.4421999999999997</c:v>
                </c:pt>
                <c:pt idx="3412">
                  <c:v>5.4435000000000002</c:v>
                </c:pt>
                <c:pt idx="3413">
                  <c:v>5.4444999999999997</c:v>
                </c:pt>
                <c:pt idx="3414">
                  <c:v>5.4451999999999998</c:v>
                </c:pt>
                <c:pt idx="3415">
                  <c:v>5.4459</c:v>
                </c:pt>
                <c:pt idx="3416">
                  <c:v>5.4466999999999999</c:v>
                </c:pt>
                <c:pt idx="3417">
                  <c:v>5.4476000000000004</c:v>
                </c:pt>
                <c:pt idx="3418">
                  <c:v>5.4486999999999997</c:v>
                </c:pt>
                <c:pt idx="3419">
                  <c:v>5.45</c:v>
                </c:pt>
                <c:pt idx="3420">
                  <c:v>5.4515000000000002</c:v>
                </c:pt>
                <c:pt idx="3421">
                  <c:v>5.4528999999999996</c:v>
                </c:pt>
                <c:pt idx="3422">
                  <c:v>5.4542999999999999</c:v>
                </c:pt>
                <c:pt idx="3423">
                  <c:v>5.4554999999999998</c:v>
                </c:pt>
                <c:pt idx="3424">
                  <c:v>5.4565999999999999</c:v>
                </c:pt>
                <c:pt idx="3425">
                  <c:v>5.4577999999999998</c:v>
                </c:pt>
                <c:pt idx="3426">
                  <c:v>5.4591000000000003</c:v>
                </c:pt>
                <c:pt idx="3427">
                  <c:v>5.4603999999999999</c:v>
                </c:pt>
                <c:pt idx="3428">
                  <c:v>5.4618000000000002</c:v>
                </c:pt>
                <c:pt idx="3429">
                  <c:v>5.4634</c:v>
                </c:pt>
                <c:pt idx="3430">
                  <c:v>5.4648000000000003</c:v>
                </c:pt>
                <c:pt idx="3431">
                  <c:v>5.4664000000000001</c:v>
                </c:pt>
                <c:pt idx="3432">
                  <c:v>5.4680999999999997</c:v>
                </c:pt>
                <c:pt idx="3433">
                  <c:v>5.4698000000000002</c:v>
                </c:pt>
                <c:pt idx="3434">
                  <c:v>5.4713000000000003</c:v>
                </c:pt>
                <c:pt idx="3435">
                  <c:v>5.4726999999999997</c:v>
                </c:pt>
                <c:pt idx="3436">
                  <c:v>5.4740000000000002</c:v>
                </c:pt>
                <c:pt idx="3437">
                  <c:v>5.4752000000000001</c:v>
                </c:pt>
                <c:pt idx="3438">
                  <c:v>5.4766000000000004</c:v>
                </c:pt>
                <c:pt idx="3439">
                  <c:v>5.4779</c:v>
                </c:pt>
                <c:pt idx="3440">
                  <c:v>5.4791999999999996</c:v>
                </c:pt>
                <c:pt idx="3441">
                  <c:v>5.4805000000000001</c:v>
                </c:pt>
                <c:pt idx="3442">
                  <c:v>5.4819000000000004</c:v>
                </c:pt>
                <c:pt idx="3443">
                  <c:v>5.4835000000000003</c:v>
                </c:pt>
                <c:pt idx="3444">
                  <c:v>5.4851000000000001</c:v>
                </c:pt>
                <c:pt idx="3445">
                  <c:v>5.4866999999999999</c:v>
                </c:pt>
                <c:pt idx="3446">
                  <c:v>5.4882</c:v>
                </c:pt>
                <c:pt idx="3447">
                  <c:v>5.4897</c:v>
                </c:pt>
                <c:pt idx="3448">
                  <c:v>5.4912999999999998</c:v>
                </c:pt>
                <c:pt idx="3449">
                  <c:v>5.4930000000000003</c:v>
                </c:pt>
                <c:pt idx="3450">
                  <c:v>5.4950999999999999</c:v>
                </c:pt>
                <c:pt idx="3451">
                  <c:v>5.4974999999999996</c:v>
                </c:pt>
                <c:pt idx="3452">
                  <c:v>5.5</c:v>
                </c:pt>
                <c:pt idx="3453">
                  <c:v>5.5023</c:v>
                </c:pt>
                <c:pt idx="3454">
                  <c:v>5.5042</c:v>
                </c:pt>
                <c:pt idx="3455">
                  <c:v>5.5057</c:v>
                </c:pt>
                <c:pt idx="3456">
                  <c:v>5.5065999999999997</c:v>
                </c:pt>
                <c:pt idx="3457">
                  <c:v>5.5073999999999996</c:v>
                </c:pt>
                <c:pt idx="3458">
                  <c:v>5.508</c:v>
                </c:pt>
                <c:pt idx="3459">
                  <c:v>5.5084999999999997</c:v>
                </c:pt>
                <c:pt idx="3460">
                  <c:v>5.5092999999999996</c:v>
                </c:pt>
                <c:pt idx="3461">
                  <c:v>5.5102000000000002</c:v>
                </c:pt>
                <c:pt idx="3462">
                  <c:v>5.5113000000000003</c:v>
                </c:pt>
                <c:pt idx="3463">
                  <c:v>5.5125000000000002</c:v>
                </c:pt>
                <c:pt idx="3464">
                  <c:v>5.5133000000000001</c:v>
                </c:pt>
                <c:pt idx="3465">
                  <c:v>5.5141</c:v>
                </c:pt>
                <c:pt idx="3466">
                  <c:v>5.5152000000000001</c:v>
                </c:pt>
                <c:pt idx="3467">
                  <c:v>5.5162000000000004</c:v>
                </c:pt>
                <c:pt idx="3468">
                  <c:v>5.5174000000000003</c:v>
                </c:pt>
                <c:pt idx="3469">
                  <c:v>5.5187999999999997</c:v>
                </c:pt>
                <c:pt idx="3470">
                  <c:v>5.5202999999999998</c:v>
                </c:pt>
                <c:pt idx="3471">
                  <c:v>5.5217999999999998</c:v>
                </c:pt>
                <c:pt idx="3472">
                  <c:v>5.5233999999999996</c:v>
                </c:pt>
                <c:pt idx="3473">
                  <c:v>5.5252999999999997</c:v>
                </c:pt>
                <c:pt idx="3474">
                  <c:v>5.5274000000000001</c:v>
                </c:pt>
                <c:pt idx="3475">
                  <c:v>5.5296000000000003</c:v>
                </c:pt>
                <c:pt idx="3476">
                  <c:v>5.5319000000000003</c:v>
                </c:pt>
                <c:pt idx="3477">
                  <c:v>5.5343999999999998</c:v>
                </c:pt>
                <c:pt idx="3478">
                  <c:v>5.5369000000000002</c:v>
                </c:pt>
                <c:pt idx="3479">
                  <c:v>5.5391000000000004</c:v>
                </c:pt>
                <c:pt idx="3480">
                  <c:v>5.5408999999999997</c:v>
                </c:pt>
                <c:pt idx="3481">
                  <c:v>5.5423</c:v>
                </c:pt>
                <c:pt idx="3482">
                  <c:v>5.5433000000000003</c:v>
                </c:pt>
                <c:pt idx="3483">
                  <c:v>5.5439999999999996</c:v>
                </c:pt>
                <c:pt idx="3484">
                  <c:v>5.5446999999999997</c:v>
                </c:pt>
                <c:pt idx="3485">
                  <c:v>5.5456000000000003</c:v>
                </c:pt>
                <c:pt idx="3486">
                  <c:v>5.5465999999999998</c:v>
                </c:pt>
                <c:pt idx="3487">
                  <c:v>5.5477999999999996</c:v>
                </c:pt>
                <c:pt idx="3488">
                  <c:v>5.5490000000000004</c:v>
                </c:pt>
                <c:pt idx="3489">
                  <c:v>5.5505000000000004</c:v>
                </c:pt>
                <c:pt idx="3490">
                  <c:v>5.5517000000000003</c:v>
                </c:pt>
                <c:pt idx="3491">
                  <c:v>5.5529999999999999</c:v>
                </c:pt>
                <c:pt idx="3492">
                  <c:v>5.5542999999999996</c:v>
                </c:pt>
                <c:pt idx="3493">
                  <c:v>5.5555000000000003</c:v>
                </c:pt>
                <c:pt idx="3494">
                  <c:v>5.5567000000000002</c:v>
                </c:pt>
                <c:pt idx="3495">
                  <c:v>5.5579999999999998</c:v>
                </c:pt>
                <c:pt idx="3496">
                  <c:v>5.5593000000000004</c:v>
                </c:pt>
                <c:pt idx="3497">
                  <c:v>5.5606999999999998</c:v>
                </c:pt>
                <c:pt idx="3498">
                  <c:v>5.5622999999999996</c:v>
                </c:pt>
                <c:pt idx="3499">
                  <c:v>5.5636999999999999</c:v>
                </c:pt>
                <c:pt idx="3500">
                  <c:v>5.5651999999999999</c:v>
                </c:pt>
                <c:pt idx="3501">
                  <c:v>5.5667999999999997</c:v>
                </c:pt>
                <c:pt idx="3502">
                  <c:v>5.5683999999999996</c:v>
                </c:pt>
                <c:pt idx="3503">
                  <c:v>5.5698999999999996</c:v>
                </c:pt>
                <c:pt idx="3504">
                  <c:v>5.5712999999999999</c:v>
                </c:pt>
                <c:pt idx="3505">
                  <c:v>5.5726000000000004</c:v>
                </c:pt>
                <c:pt idx="3506">
                  <c:v>5.5738000000000003</c:v>
                </c:pt>
                <c:pt idx="3507">
                  <c:v>5.5749000000000004</c:v>
                </c:pt>
                <c:pt idx="3508">
                  <c:v>5.5762</c:v>
                </c:pt>
                <c:pt idx="3509">
                  <c:v>5.5774999999999997</c:v>
                </c:pt>
                <c:pt idx="3510">
                  <c:v>5.5788000000000002</c:v>
                </c:pt>
                <c:pt idx="3511">
                  <c:v>5.5801999999999996</c:v>
                </c:pt>
                <c:pt idx="3512">
                  <c:v>5.5816999999999997</c:v>
                </c:pt>
                <c:pt idx="3513">
                  <c:v>5.5831999999999997</c:v>
                </c:pt>
                <c:pt idx="3514">
                  <c:v>5.5846999999999998</c:v>
                </c:pt>
                <c:pt idx="3515">
                  <c:v>5.5862999999999996</c:v>
                </c:pt>
                <c:pt idx="3516">
                  <c:v>5.5879000000000003</c:v>
                </c:pt>
                <c:pt idx="3517">
                  <c:v>5.5895000000000001</c:v>
                </c:pt>
                <c:pt idx="3518">
                  <c:v>5.5914000000000001</c:v>
                </c:pt>
                <c:pt idx="3519">
                  <c:v>5.5934999999999997</c:v>
                </c:pt>
                <c:pt idx="3520">
                  <c:v>5.5959000000000003</c:v>
                </c:pt>
                <c:pt idx="3521">
                  <c:v>5.5984999999999996</c:v>
                </c:pt>
                <c:pt idx="3522">
                  <c:v>5.601</c:v>
                </c:pt>
                <c:pt idx="3523">
                  <c:v>5.6031000000000004</c:v>
                </c:pt>
                <c:pt idx="3524">
                  <c:v>5.6047000000000002</c:v>
                </c:pt>
                <c:pt idx="3525">
                  <c:v>5.6055999999999999</c:v>
                </c:pt>
                <c:pt idx="3526">
                  <c:v>5.6062000000000003</c:v>
                </c:pt>
                <c:pt idx="3527">
                  <c:v>5.6067</c:v>
                </c:pt>
                <c:pt idx="3528">
                  <c:v>5.6071999999999997</c:v>
                </c:pt>
                <c:pt idx="3529">
                  <c:v>5.6079999999999997</c:v>
                </c:pt>
                <c:pt idx="3530">
                  <c:v>5.6087999999999996</c:v>
                </c:pt>
                <c:pt idx="3531">
                  <c:v>5.6097000000000001</c:v>
                </c:pt>
                <c:pt idx="3532">
                  <c:v>5.6105999999999998</c:v>
                </c:pt>
                <c:pt idx="3533">
                  <c:v>5.6115000000000004</c:v>
                </c:pt>
                <c:pt idx="3534">
                  <c:v>5.6124000000000001</c:v>
                </c:pt>
                <c:pt idx="3535">
                  <c:v>5.6132999999999997</c:v>
                </c:pt>
                <c:pt idx="3536">
                  <c:v>5.6143999999999998</c:v>
                </c:pt>
                <c:pt idx="3537">
                  <c:v>5.6155999999999997</c:v>
                </c:pt>
                <c:pt idx="3538">
                  <c:v>5.6167999999999996</c:v>
                </c:pt>
                <c:pt idx="3539">
                  <c:v>5.6181999999999999</c:v>
                </c:pt>
                <c:pt idx="3540">
                  <c:v>5.6199000000000003</c:v>
                </c:pt>
                <c:pt idx="3541">
                  <c:v>5.6216999999999997</c:v>
                </c:pt>
                <c:pt idx="3542">
                  <c:v>5.6235999999999997</c:v>
                </c:pt>
                <c:pt idx="3543">
                  <c:v>5.6257000000000001</c:v>
                </c:pt>
                <c:pt idx="3544">
                  <c:v>5.6276999999999999</c:v>
                </c:pt>
                <c:pt idx="3545">
                  <c:v>5.6299000000000001</c:v>
                </c:pt>
                <c:pt idx="3546">
                  <c:v>5.6321000000000003</c:v>
                </c:pt>
                <c:pt idx="3547">
                  <c:v>5.6345000000000001</c:v>
                </c:pt>
                <c:pt idx="3548">
                  <c:v>5.6368</c:v>
                </c:pt>
                <c:pt idx="3549">
                  <c:v>5.6387</c:v>
                </c:pt>
                <c:pt idx="3550">
                  <c:v>5.6402000000000001</c:v>
                </c:pt>
                <c:pt idx="3551">
                  <c:v>5.641</c:v>
                </c:pt>
                <c:pt idx="3552">
                  <c:v>5.6417000000000002</c:v>
                </c:pt>
                <c:pt idx="3553">
                  <c:v>5.6424000000000003</c:v>
                </c:pt>
                <c:pt idx="3554">
                  <c:v>5.6433999999999997</c:v>
                </c:pt>
                <c:pt idx="3555">
                  <c:v>5.6444999999999999</c:v>
                </c:pt>
                <c:pt idx="3556">
                  <c:v>5.6456999999999997</c:v>
                </c:pt>
                <c:pt idx="3557">
                  <c:v>5.6470000000000002</c:v>
                </c:pt>
                <c:pt idx="3558">
                  <c:v>5.6482999999999999</c:v>
                </c:pt>
                <c:pt idx="3559">
                  <c:v>5.6496000000000004</c:v>
                </c:pt>
                <c:pt idx="3560">
                  <c:v>5.6508000000000003</c:v>
                </c:pt>
                <c:pt idx="3561">
                  <c:v>5.6520000000000001</c:v>
                </c:pt>
                <c:pt idx="3562">
                  <c:v>5.6531000000000002</c:v>
                </c:pt>
                <c:pt idx="3563">
                  <c:v>5.6540999999999997</c:v>
                </c:pt>
                <c:pt idx="3564">
                  <c:v>5.6553000000000004</c:v>
                </c:pt>
                <c:pt idx="3565">
                  <c:v>5.6566999999999998</c:v>
                </c:pt>
                <c:pt idx="3566">
                  <c:v>5.6581999999999999</c:v>
                </c:pt>
                <c:pt idx="3567">
                  <c:v>5.6597</c:v>
                </c:pt>
                <c:pt idx="3568">
                  <c:v>5.6612999999999998</c:v>
                </c:pt>
                <c:pt idx="3569">
                  <c:v>5.6628999999999996</c:v>
                </c:pt>
                <c:pt idx="3570">
                  <c:v>5.6643999999999997</c:v>
                </c:pt>
                <c:pt idx="3571">
                  <c:v>5.6657999999999999</c:v>
                </c:pt>
                <c:pt idx="3572">
                  <c:v>5.6672000000000002</c:v>
                </c:pt>
                <c:pt idx="3573">
                  <c:v>5.6684999999999999</c:v>
                </c:pt>
                <c:pt idx="3574">
                  <c:v>5.67</c:v>
                </c:pt>
                <c:pt idx="3575">
                  <c:v>5.6712999999999996</c:v>
                </c:pt>
                <c:pt idx="3576">
                  <c:v>5.6725000000000003</c:v>
                </c:pt>
                <c:pt idx="3577">
                  <c:v>5.6738</c:v>
                </c:pt>
                <c:pt idx="3578">
                  <c:v>5.6750999999999996</c:v>
                </c:pt>
                <c:pt idx="3579">
                  <c:v>5.6764000000000001</c:v>
                </c:pt>
                <c:pt idx="3580">
                  <c:v>5.6779000000000002</c:v>
                </c:pt>
                <c:pt idx="3581">
                  <c:v>5.6794000000000002</c:v>
                </c:pt>
                <c:pt idx="3582">
                  <c:v>5.6807999999999996</c:v>
                </c:pt>
                <c:pt idx="3583">
                  <c:v>5.6821999999999999</c:v>
                </c:pt>
                <c:pt idx="3584">
                  <c:v>5.6837</c:v>
                </c:pt>
                <c:pt idx="3585">
                  <c:v>5.6851000000000003</c:v>
                </c:pt>
                <c:pt idx="3586">
                  <c:v>5.6867000000000001</c:v>
                </c:pt>
                <c:pt idx="3587">
                  <c:v>5.6886000000000001</c:v>
                </c:pt>
                <c:pt idx="3588">
                  <c:v>5.6905999999999999</c:v>
                </c:pt>
                <c:pt idx="3589">
                  <c:v>5.6931000000000003</c:v>
                </c:pt>
                <c:pt idx="3590">
                  <c:v>5.6957000000000004</c:v>
                </c:pt>
                <c:pt idx="3591">
                  <c:v>5.6981999999999999</c:v>
                </c:pt>
                <c:pt idx="3592">
                  <c:v>5.7003000000000004</c:v>
                </c:pt>
                <c:pt idx="3593">
                  <c:v>5.7016999999999998</c:v>
                </c:pt>
                <c:pt idx="3594">
                  <c:v>5.7023999999999999</c:v>
                </c:pt>
                <c:pt idx="3595">
                  <c:v>5.7028999999999996</c:v>
                </c:pt>
                <c:pt idx="3596">
                  <c:v>5.7034000000000002</c:v>
                </c:pt>
                <c:pt idx="3597">
                  <c:v>5.7039999999999997</c:v>
                </c:pt>
                <c:pt idx="3598">
                  <c:v>5.7046999999999999</c:v>
                </c:pt>
                <c:pt idx="3599">
                  <c:v>5.7054</c:v>
                </c:pt>
                <c:pt idx="3600">
                  <c:v>5.7064000000000004</c:v>
                </c:pt>
                <c:pt idx="3601">
                  <c:v>5.7073999999999998</c:v>
                </c:pt>
                <c:pt idx="3602">
                  <c:v>5.7081999999999997</c:v>
                </c:pt>
                <c:pt idx="3603">
                  <c:v>5.7091000000000003</c:v>
                </c:pt>
                <c:pt idx="3604">
                  <c:v>5.71</c:v>
                </c:pt>
                <c:pt idx="3605">
                  <c:v>5.7111000000000001</c:v>
                </c:pt>
                <c:pt idx="3606">
                  <c:v>5.7122000000000002</c:v>
                </c:pt>
                <c:pt idx="3607">
                  <c:v>5.7134999999999998</c:v>
                </c:pt>
                <c:pt idx="3608">
                  <c:v>5.7150999999999996</c:v>
                </c:pt>
                <c:pt idx="3609">
                  <c:v>5.7168000000000001</c:v>
                </c:pt>
                <c:pt idx="3610">
                  <c:v>5.7187000000000001</c:v>
                </c:pt>
                <c:pt idx="3611">
                  <c:v>5.7205000000000004</c:v>
                </c:pt>
                <c:pt idx="3612">
                  <c:v>5.7224000000000004</c:v>
                </c:pt>
                <c:pt idx="3613">
                  <c:v>5.7245999999999997</c:v>
                </c:pt>
                <c:pt idx="3614">
                  <c:v>5.7267999999999999</c:v>
                </c:pt>
                <c:pt idx="3615">
                  <c:v>5.7289000000000003</c:v>
                </c:pt>
                <c:pt idx="3616">
                  <c:v>5.7310999999999996</c:v>
                </c:pt>
                <c:pt idx="3617">
                  <c:v>5.7329999999999997</c:v>
                </c:pt>
                <c:pt idx="3618">
                  <c:v>5.7347000000000001</c:v>
                </c:pt>
                <c:pt idx="3619">
                  <c:v>5.7359999999999998</c:v>
                </c:pt>
                <c:pt idx="3620">
                  <c:v>5.7370999999999999</c:v>
                </c:pt>
                <c:pt idx="3621">
                  <c:v>5.7378999999999998</c:v>
                </c:pt>
                <c:pt idx="3622">
                  <c:v>5.7385000000000002</c:v>
                </c:pt>
                <c:pt idx="3623">
                  <c:v>5.7393999999999998</c:v>
                </c:pt>
                <c:pt idx="3624">
                  <c:v>5.7403000000000004</c:v>
                </c:pt>
                <c:pt idx="3625">
                  <c:v>5.7415000000000003</c:v>
                </c:pt>
                <c:pt idx="3626">
                  <c:v>5.7427999999999999</c:v>
                </c:pt>
                <c:pt idx="3627">
                  <c:v>5.7443</c:v>
                </c:pt>
                <c:pt idx="3628">
                  <c:v>5.7457000000000003</c:v>
                </c:pt>
                <c:pt idx="3629">
                  <c:v>5.7469999999999999</c:v>
                </c:pt>
                <c:pt idx="3630">
                  <c:v>5.7481</c:v>
                </c:pt>
                <c:pt idx="3631">
                  <c:v>5.7492999999999999</c:v>
                </c:pt>
                <c:pt idx="3632">
                  <c:v>5.7504999999999997</c:v>
                </c:pt>
                <c:pt idx="3633">
                  <c:v>5.7516999999999996</c:v>
                </c:pt>
                <c:pt idx="3634">
                  <c:v>5.7530000000000001</c:v>
                </c:pt>
                <c:pt idx="3635">
                  <c:v>5.7545000000000002</c:v>
                </c:pt>
                <c:pt idx="3636">
                  <c:v>5.7561</c:v>
                </c:pt>
                <c:pt idx="3637">
                  <c:v>5.7575000000000003</c:v>
                </c:pt>
                <c:pt idx="3638">
                  <c:v>5.7588999999999997</c:v>
                </c:pt>
                <c:pt idx="3639">
                  <c:v>5.7605000000000004</c:v>
                </c:pt>
                <c:pt idx="3640">
                  <c:v>5.7618999999999998</c:v>
                </c:pt>
                <c:pt idx="3641">
                  <c:v>5.7633000000000001</c:v>
                </c:pt>
                <c:pt idx="3642">
                  <c:v>5.7647000000000004</c:v>
                </c:pt>
                <c:pt idx="3643">
                  <c:v>5.7659000000000002</c:v>
                </c:pt>
                <c:pt idx="3644">
                  <c:v>5.7671999999999999</c:v>
                </c:pt>
                <c:pt idx="3645">
                  <c:v>5.7685000000000004</c:v>
                </c:pt>
                <c:pt idx="3646">
                  <c:v>5.7698</c:v>
                </c:pt>
                <c:pt idx="3647">
                  <c:v>5.7709999999999999</c:v>
                </c:pt>
                <c:pt idx="3648">
                  <c:v>5.7723000000000004</c:v>
                </c:pt>
                <c:pt idx="3649">
                  <c:v>5.7736000000000001</c:v>
                </c:pt>
                <c:pt idx="3650">
                  <c:v>5.7750000000000004</c:v>
                </c:pt>
                <c:pt idx="3651">
                  <c:v>5.7763999999999998</c:v>
                </c:pt>
                <c:pt idx="3652">
                  <c:v>5.7778999999999998</c:v>
                </c:pt>
                <c:pt idx="3653">
                  <c:v>5.7793000000000001</c:v>
                </c:pt>
                <c:pt idx="3654">
                  <c:v>5.7807000000000004</c:v>
                </c:pt>
                <c:pt idx="3655">
                  <c:v>5.7821999999999996</c:v>
                </c:pt>
                <c:pt idx="3656">
                  <c:v>5.7839999999999998</c:v>
                </c:pt>
                <c:pt idx="3657">
                  <c:v>5.7862</c:v>
                </c:pt>
                <c:pt idx="3658">
                  <c:v>5.7888000000000002</c:v>
                </c:pt>
                <c:pt idx="3659">
                  <c:v>5.7915000000000001</c:v>
                </c:pt>
                <c:pt idx="3660">
                  <c:v>5.7942</c:v>
                </c:pt>
                <c:pt idx="3661">
                  <c:v>5.7961999999999998</c:v>
                </c:pt>
                <c:pt idx="3662">
                  <c:v>5.7976000000000001</c:v>
                </c:pt>
                <c:pt idx="3663">
                  <c:v>5.7981999999999996</c:v>
                </c:pt>
                <c:pt idx="3664">
                  <c:v>5.7984999999999998</c:v>
                </c:pt>
                <c:pt idx="3665">
                  <c:v>5.7988</c:v>
                </c:pt>
                <c:pt idx="3666">
                  <c:v>5.7991999999999999</c:v>
                </c:pt>
                <c:pt idx="3667">
                  <c:v>5.7998000000000003</c:v>
                </c:pt>
                <c:pt idx="3668">
                  <c:v>5.8006000000000002</c:v>
                </c:pt>
                <c:pt idx="3669">
                  <c:v>5.8015999999999996</c:v>
                </c:pt>
                <c:pt idx="3670">
                  <c:v>5.8026</c:v>
                </c:pt>
                <c:pt idx="3671">
                  <c:v>5.8034999999999997</c:v>
                </c:pt>
                <c:pt idx="3672">
                  <c:v>5.8042999999999996</c:v>
                </c:pt>
                <c:pt idx="3673">
                  <c:v>5.8051000000000004</c:v>
                </c:pt>
                <c:pt idx="3674">
                  <c:v>5.8060999999999998</c:v>
                </c:pt>
                <c:pt idx="3675">
                  <c:v>5.8072999999999997</c:v>
                </c:pt>
                <c:pt idx="3676">
                  <c:v>5.8086000000000002</c:v>
                </c:pt>
                <c:pt idx="3677">
                  <c:v>5.81</c:v>
                </c:pt>
                <c:pt idx="3678">
                  <c:v>5.8114999999999997</c:v>
                </c:pt>
                <c:pt idx="3679">
                  <c:v>5.8132000000000001</c:v>
                </c:pt>
                <c:pt idx="3680">
                  <c:v>5.8151000000000002</c:v>
                </c:pt>
                <c:pt idx="3681">
                  <c:v>5.8173000000000004</c:v>
                </c:pt>
                <c:pt idx="3682">
                  <c:v>5.8194999999999997</c:v>
                </c:pt>
                <c:pt idx="3683">
                  <c:v>5.8217999999999996</c:v>
                </c:pt>
                <c:pt idx="3684">
                  <c:v>5.8243999999999998</c:v>
                </c:pt>
                <c:pt idx="3685">
                  <c:v>5.8268000000000004</c:v>
                </c:pt>
                <c:pt idx="3686">
                  <c:v>5.8289999999999997</c:v>
                </c:pt>
                <c:pt idx="3687">
                  <c:v>5.8307000000000002</c:v>
                </c:pt>
                <c:pt idx="3688">
                  <c:v>5.8319999999999999</c:v>
                </c:pt>
                <c:pt idx="3689">
                  <c:v>5.8330000000000002</c:v>
                </c:pt>
                <c:pt idx="3690">
                  <c:v>5.8335999999999997</c:v>
                </c:pt>
                <c:pt idx="3691">
                  <c:v>5.8341000000000003</c:v>
                </c:pt>
                <c:pt idx="3692">
                  <c:v>5.8348000000000004</c:v>
                </c:pt>
                <c:pt idx="3693">
                  <c:v>5.8354999999999997</c:v>
                </c:pt>
                <c:pt idx="3694">
                  <c:v>5.8364000000000003</c:v>
                </c:pt>
                <c:pt idx="3695">
                  <c:v>5.8375000000000004</c:v>
                </c:pt>
                <c:pt idx="3696">
                  <c:v>5.8388</c:v>
                </c:pt>
                <c:pt idx="3697">
                  <c:v>5.8400999999999996</c:v>
                </c:pt>
                <c:pt idx="3698">
                  <c:v>5.8413000000000004</c:v>
                </c:pt>
                <c:pt idx="3699">
                  <c:v>5.8425000000000002</c:v>
                </c:pt>
                <c:pt idx="3700">
                  <c:v>5.8437999999999999</c:v>
                </c:pt>
                <c:pt idx="3701">
                  <c:v>5.8451000000000004</c:v>
                </c:pt>
                <c:pt idx="3702">
                  <c:v>5.8464</c:v>
                </c:pt>
                <c:pt idx="3703">
                  <c:v>5.8478000000000003</c:v>
                </c:pt>
                <c:pt idx="3704">
                  <c:v>5.8491999999999997</c:v>
                </c:pt>
                <c:pt idx="3705">
                  <c:v>5.8505000000000003</c:v>
                </c:pt>
                <c:pt idx="3706">
                  <c:v>5.8520000000000003</c:v>
                </c:pt>
                <c:pt idx="3707">
                  <c:v>5.8535000000000004</c:v>
                </c:pt>
                <c:pt idx="3708">
                  <c:v>5.8550000000000004</c:v>
                </c:pt>
                <c:pt idx="3709">
                  <c:v>5.8566000000000003</c:v>
                </c:pt>
                <c:pt idx="3710">
                  <c:v>5.8579999999999997</c:v>
                </c:pt>
                <c:pt idx="3711">
                  <c:v>5.8592000000000004</c:v>
                </c:pt>
                <c:pt idx="3712">
                  <c:v>5.8604000000000003</c:v>
                </c:pt>
                <c:pt idx="3713">
                  <c:v>5.8615000000000004</c:v>
                </c:pt>
                <c:pt idx="3714">
                  <c:v>5.8628</c:v>
                </c:pt>
                <c:pt idx="3715">
                  <c:v>5.8642000000000003</c:v>
                </c:pt>
                <c:pt idx="3716">
                  <c:v>5.8654000000000002</c:v>
                </c:pt>
                <c:pt idx="3717">
                  <c:v>5.8667999999999996</c:v>
                </c:pt>
                <c:pt idx="3718">
                  <c:v>5.8681000000000001</c:v>
                </c:pt>
                <c:pt idx="3719">
                  <c:v>5.8695000000000004</c:v>
                </c:pt>
                <c:pt idx="3720">
                  <c:v>5.8710000000000004</c:v>
                </c:pt>
                <c:pt idx="3721">
                  <c:v>5.8723999999999998</c:v>
                </c:pt>
                <c:pt idx="3722">
                  <c:v>5.8737000000000004</c:v>
                </c:pt>
                <c:pt idx="3723">
                  <c:v>5.875</c:v>
                </c:pt>
                <c:pt idx="3724">
                  <c:v>5.8764000000000003</c:v>
                </c:pt>
                <c:pt idx="3725">
                  <c:v>5.8780999999999999</c:v>
                </c:pt>
                <c:pt idx="3726">
                  <c:v>5.8802000000000003</c:v>
                </c:pt>
                <c:pt idx="3727">
                  <c:v>5.8827999999999996</c:v>
                </c:pt>
                <c:pt idx="3728">
                  <c:v>5.8853</c:v>
                </c:pt>
                <c:pt idx="3729">
                  <c:v>5.8875000000000002</c:v>
                </c:pt>
                <c:pt idx="3730">
                  <c:v>5.8895</c:v>
                </c:pt>
                <c:pt idx="3731">
                  <c:v>5.8907999999999996</c:v>
                </c:pt>
                <c:pt idx="3732">
                  <c:v>5.8916000000000004</c:v>
                </c:pt>
                <c:pt idx="3733">
                  <c:v>5.8922999999999996</c:v>
                </c:pt>
                <c:pt idx="3734">
                  <c:v>5.8929</c:v>
                </c:pt>
                <c:pt idx="3735">
                  <c:v>5.8933999999999997</c:v>
                </c:pt>
                <c:pt idx="3736">
                  <c:v>5.8940999999999999</c:v>
                </c:pt>
                <c:pt idx="3737">
                  <c:v>5.8948999999999998</c:v>
                </c:pt>
                <c:pt idx="3738">
                  <c:v>5.8956999999999997</c:v>
                </c:pt>
                <c:pt idx="3739">
                  <c:v>5.8966000000000003</c:v>
                </c:pt>
                <c:pt idx="3740">
                  <c:v>5.8973000000000004</c:v>
                </c:pt>
                <c:pt idx="3741">
                  <c:v>5.8982000000000001</c:v>
                </c:pt>
                <c:pt idx="3742">
                  <c:v>5.8990999999999998</c:v>
                </c:pt>
                <c:pt idx="3743">
                  <c:v>5.9002999999999997</c:v>
                </c:pt>
                <c:pt idx="3744">
                  <c:v>5.9016000000000002</c:v>
                </c:pt>
                <c:pt idx="3745">
                  <c:v>5.9029999999999996</c:v>
                </c:pt>
                <c:pt idx="3746">
                  <c:v>5.9043999999999999</c:v>
                </c:pt>
                <c:pt idx="3747">
                  <c:v>5.9059999999999997</c:v>
                </c:pt>
                <c:pt idx="3748">
                  <c:v>5.9077999999999999</c:v>
                </c:pt>
                <c:pt idx="3749">
                  <c:v>5.9096000000000002</c:v>
                </c:pt>
                <c:pt idx="3750">
                  <c:v>5.9118000000000004</c:v>
                </c:pt>
                <c:pt idx="3751">
                  <c:v>5.9139999999999997</c:v>
                </c:pt>
                <c:pt idx="3752">
                  <c:v>5.9161000000000001</c:v>
                </c:pt>
                <c:pt idx="3753">
                  <c:v>5.9184000000000001</c:v>
                </c:pt>
                <c:pt idx="3754">
                  <c:v>5.9206000000000003</c:v>
                </c:pt>
                <c:pt idx="3755">
                  <c:v>5.9223999999999997</c:v>
                </c:pt>
                <c:pt idx="3756">
                  <c:v>5.9238</c:v>
                </c:pt>
                <c:pt idx="3757">
                  <c:v>5.9248000000000003</c:v>
                </c:pt>
                <c:pt idx="3758">
                  <c:v>5.9255000000000004</c:v>
                </c:pt>
                <c:pt idx="3759">
                  <c:v>5.9263000000000003</c:v>
                </c:pt>
                <c:pt idx="3760">
                  <c:v>5.9271000000000003</c:v>
                </c:pt>
                <c:pt idx="3761">
                  <c:v>5.9279999999999999</c:v>
                </c:pt>
                <c:pt idx="3762">
                  <c:v>5.9291999999999998</c:v>
                </c:pt>
                <c:pt idx="3763">
                  <c:v>5.9303999999999997</c:v>
                </c:pt>
                <c:pt idx="3764">
                  <c:v>5.9316000000000004</c:v>
                </c:pt>
                <c:pt idx="3765">
                  <c:v>5.9329000000000001</c:v>
                </c:pt>
                <c:pt idx="3766">
                  <c:v>5.9341999999999997</c:v>
                </c:pt>
                <c:pt idx="3767">
                  <c:v>5.9352999999999998</c:v>
                </c:pt>
                <c:pt idx="3768">
                  <c:v>5.9364999999999997</c:v>
                </c:pt>
                <c:pt idx="3769">
                  <c:v>5.9375999999999998</c:v>
                </c:pt>
                <c:pt idx="3770">
                  <c:v>5.9386999999999999</c:v>
                </c:pt>
                <c:pt idx="3771">
                  <c:v>5.9398</c:v>
                </c:pt>
                <c:pt idx="3772">
                  <c:v>5.9410999999999996</c:v>
                </c:pt>
                <c:pt idx="3773">
                  <c:v>5.9424000000000001</c:v>
                </c:pt>
                <c:pt idx="3774">
                  <c:v>5.9436999999999998</c:v>
                </c:pt>
                <c:pt idx="3775">
                  <c:v>5.9451000000000001</c:v>
                </c:pt>
                <c:pt idx="3776">
                  <c:v>5.9465000000000003</c:v>
                </c:pt>
                <c:pt idx="3777">
                  <c:v>5.9480000000000004</c:v>
                </c:pt>
                <c:pt idx="3778">
                  <c:v>5.9494999999999996</c:v>
                </c:pt>
                <c:pt idx="3779">
                  <c:v>5.9511000000000003</c:v>
                </c:pt>
                <c:pt idx="3780">
                  <c:v>5.9523999999999999</c:v>
                </c:pt>
                <c:pt idx="3781">
                  <c:v>5.9535</c:v>
                </c:pt>
                <c:pt idx="3782">
                  <c:v>5.9547999999999996</c:v>
                </c:pt>
                <c:pt idx="3783">
                  <c:v>5.9558999999999997</c:v>
                </c:pt>
                <c:pt idx="3784">
                  <c:v>5.9570999999999996</c:v>
                </c:pt>
                <c:pt idx="3785">
                  <c:v>5.9581999999999997</c:v>
                </c:pt>
                <c:pt idx="3786">
                  <c:v>5.9595000000000002</c:v>
                </c:pt>
                <c:pt idx="3787">
                  <c:v>5.9610000000000003</c:v>
                </c:pt>
                <c:pt idx="3788">
                  <c:v>5.9622999999999999</c:v>
                </c:pt>
                <c:pt idx="3789">
                  <c:v>5.9637000000000002</c:v>
                </c:pt>
                <c:pt idx="3790">
                  <c:v>5.9650999999999996</c:v>
                </c:pt>
                <c:pt idx="3791">
                  <c:v>5.9664999999999999</c:v>
                </c:pt>
                <c:pt idx="3792">
                  <c:v>5.9679000000000002</c:v>
                </c:pt>
                <c:pt idx="3793">
                  <c:v>5.9694000000000003</c:v>
                </c:pt>
                <c:pt idx="3794">
                  <c:v>5.9711999999999996</c:v>
                </c:pt>
                <c:pt idx="3795">
                  <c:v>5.9733000000000001</c:v>
                </c:pt>
                <c:pt idx="3796">
                  <c:v>5.9757999999999996</c:v>
                </c:pt>
                <c:pt idx="3797">
                  <c:v>5.9786999999999999</c:v>
                </c:pt>
                <c:pt idx="3798">
                  <c:v>5.9812000000000003</c:v>
                </c:pt>
                <c:pt idx="3799">
                  <c:v>5.9832000000000001</c:v>
                </c:pt>
                <c:pt idx="3800">
                  <c:v>5.9844999999999997</c:v>
                </c:pt>
                <c:pt idx="3801">
                  <c:v>5.9851000000000001</c:v>
                </c:pt>
                <c:pt idx="3802">
                  <c:v>5.9854000000000003</c:v>
                </c:pt>
                <c:pt idx="3803">
                  <c:v>5.9856999999999996</c:v>
                </c:pt>
                <c:pt idx="3804">
                  <c:v>5.9861000000000004</c:v>
                </c:pt>
                <c:pt idx="3805">
                  <c:v>5.9866000000000001</c:v>
                </c:pt>
                <c:pt idx="3806">
                  <c:v>5.9874000000000001</c:v>
                </c:pt>
                <c:pt idx="3807">
                  <c:v>5.9882</c:v>
                </c:pt>
                <c:pt idx="3808">
                  <c:v>5.9889999999999999</c:v>
                </c:pt>
                <c:pt idx="3809">
                  <c:v>5.9897</c:v>
                </c:pt>
                <c:pt idx="3810">
                  <c:v>5.9907000000000004</c:v>
                </c:pt>
                <c:pt idx="3811">
                  <c:v>5.9916</c:v>
                </c:pt>
                <c:pt idx="3812">
                  <c:v>5.9926000000000004</c:v>
                </c:pt>
                <c:pt idx="3813">
                  <c:v>5.9936999999999996</c:v>
                </c:pt>
                <c:pt idx="3814">
                  <c:v>5.9949000000000003</c:v>
                </c:pt>
                <c:pt idx="3815">
                  <c:v>5.9964000000000004</c:v>
                </c:pt>
                <c:pt idx="3816">
                  <c:v>5.9981</c:v>
                </c:pt>
                <c:pt idx="3817">
                  <c:v>5.9997999999999996</c:v>
                </c:pt>
                <c:pt idx="3818">
                  <c:v>6.0015999999999998</c:v>
                </c:pt>
                <c:pt idx="3819">
                  <c:v>6.0037000000000003</c:v>
                </c:pt>
                <c:pt idx="3820">
                  <c:v>6.0060000000000002</c:v>
                </c:pt>
                <c:pt idx="3821">
                  <c:v>6.0083000000000002</c:v>
                </c:pt>
                <c:pt idx="3822">
                  <c:v>6.0107999999999997</c:v>
                </c:pt>
                <c:pt idx="3823">
                  <c:v>6.0132000000000003</c:v>
                </c:pt>
                <c:pt idx="3824">
                  <c:v>6.0152000000000001</c:v>
                </c:pt>
                <c:pt idx="3825">
                  <c:v>6.0164999999999997</c:v>
                </c:pt>
                <c:pt idx="3826">
                  <c:v>6.0171000000000001</c:v>
                </c:pt>
                <c:pt idx="3827">
                  <c:v>6.0175999999999998</c:v>
                </c:pt>
                <c:pt idx="3828">
                  <c:v>6.0179999999999998</c:v>
                </c:pt>
                <c:pt idx="3829">
                  <c:v>6.0186000000000002</c:v>
                </c:pt>
                <c:pt idx="3830">
                  <c:v>6.0195999999999996</c:v>
                </c:pt>
                <c:pt idx="3831">
                  <c:v>6.0206999999999997</c:v>
                </c:pt>
                <c:pt idx="3832">
                  <c:v>6.0220000000000002</c:v>
                </c:pt>
                <c:pt idx="3833">
                  <c:v>6.0232999999999999</c:v>
                </c:pt>
                <c:pt idx="3834">
                  <c:v>6.0246000000000004</c:v>
                </c:pt>
                <c:pt idx="3835">
                  <c:v>6.0259</c:v>
                </c:pt>
                <c:pt idx="3836">
                  <c:v>6.0269000000000004</c:v>
                </c:pt>
                <c:pt idx="3837">
                  <c:v>6.0278999999999998</c:v>
                </c:pt>
                <c:pt idx="3838">
                  <c:v>6.0289999999999999</c:v>
                </c:pt>
                <c:pt idx="3839">
                  <c:v>6.0301</c:v>
                </c:pt>
                <c:pt idx="3840">
                  <c:v>6.0312999999999999</c:v>
                </c:pt>
                <c:pt idx="3841">
                  <c:v>6.0327000000000002</c:v>
                </c:pt>
                <c:pt idx="3842">
                  <c:v>6.0340999999999996</c:v>
                </c:pt>
                <c:pt idx="3843">
                  <c:v>6.0354999999999999</c:v>
                </c:pt>
                <c:pt idx="3844">
                  <c:v>6.0369000000000002</c:v>
                </c:pt>
                <c:pt idx="3845">
                  <c:v>6.0385999999999997</c:v>
                </c:pt>
                <c:pt idx="3846">
                  <c:v>6.0401999999999996</c:v>
                </c:pt>
                <c:pt idx="3847">
                  <c:v>6.0418000000000003</c:v>
                </c:pt>
                <c:pt idx="3848">
                  <c:v>6.0430000000000001</c:v>
                </c:pt>
                <c:pt idx="3849">
                  <c:v>6.0442</c:v>
                </c:pt>
                <c:pt idx="3850">
                  <c:v>6.0453999999999999</c:v>
                </c:pt>
                <c:pt idx="3851">
                  <c:v>6.0465999999999998</c:v>
                </c:pt>
                <c:pt idx="3852">
                  <c:v>6.0479000000000003</c:v>
                </c:pt>
                <c:pt idx="3853">
                  <c:v>6.0490000000000004</c:v>
                </c:pt>
                <c:pt idx="3854">
                  <c:v>6.0502000000000002</c:v>
                </c:pt>
                <c:pt idx="3855">
                  <c:v>6.0514999999999999</c:v>
                </c:pt>
                <c:pt idx="3856">
                  <c:v>6.0528000000000004</c:v>
                </c:pt>
                <c:pt idx="3857">
                  <c:v>6.0541999999999998</c:v>
                </c:pt>
                <c:pt idx="3858">
                  <c:v>6.0556000000000001</c:v>
                </c:pt>
                <c:pt idx="3859">
                  <c:v>6.0571000000000002</c:v>
                </c:pt>
                <c:pt idx="3860">
                  <c:v>6.0585000000000004</c:v>
                </c:pt>
                <c:pt idx="3861">
                  <c:v>6.0598000000000001</c:v>
                </c:pt>
                <c:pt idx="3862">
                  <c:v>6.0612000000000004</c:v>
                </c:pt>
                <c:pt idx="3863">
                  <c:v>6.0629</c:v>
                </c:pt>
                <c:pt idx="3864">
                  <c:v>6.0651999999999999</c:v>
                </c:pt>
                <c:pt idx="3865">
                  <c:v>6.0677000000000003</c:v>
                </c:pt>
                <c:pt idx="3866">
                  <c:v>6.0701999999999998</c:v>
                </c:pt>
                <c:pt idx="3867">
                  <c:v>6.0724999999999998</c:v>
                </c:pt>
                <c:pt idx="3868">
                  <c:v>6.0743</c:v>
                </c:pt>
                <c:pt idx="3869">
                  <c:v>6.0754000000000001</c:v>
                </c:pt>
                <c:pt idx="3870">
                  <c:v>6.0759999999999996</c:v>
                </c:pt>
                <c:pt idx="3871">
                  <c:v>6.0762999999999998</c:v>
                </c:pt>
                <c:pt idx="3872">
                  <c:v>6.0766</c:v>
                </c:pt>
                <c:pt idx="3873">
                  <c:v>6.0772000000000004</c:v>
                </c:pt>
                <c:pt idx="3874">
                  <c:v>6.0777999999999999</c:v>
                </c:pt>
                <c:pt idx="3875">
                  <c:v>6.0785</c:v>
                </c:pt>
                <c:pt idx="3876">
                  <c:v>6.0792999999999999</c:v>
                </c:pt>
                <c:pt idx="3877">
                  <c:v>6.0800999999999998</c:v>
                </c:pt>
                <c:pt idx="3878">
                  <c:v>6.0808999999999997</c:v>
                </c:pt>
                <c:pt idx="3879">
                  <c:v>6.0815999999999999</c:v>
                </c:pt>
                <c:pt idx="3880">
                  <c:v>6.0824999999999996</c:v>
                </c:pt>
                <c:pt idx="3881">
                  <c:v>6.0834999999999999</c:v>
                </c:pt>
                <c:pt idx="3882">
                  <c:v>6.0846999999999998</c:v>
                </c:pt>
                <c:pt idx="3883">
                  <c:v>6.0860000000000003</c:v>
                </c:pt>
                <c:pt idx="3884">
                  <c:v>6.0873999999999997</c:v>
                </c:pt>
                <c:pt idx="3885">
                  <c:v>6.0888999999999998</c:v>
                </c:pt>
                <c:pt idx="3886">
                  <c:v>6.0906000000000002</c:v>
                </c:pt>
                <c:pt idx="3887">
                  <c:v>6.0925000000000002</c:v>
                </c:pt>
                <c:pt idx="3888">
                  <c:v>6.0945</c:v>
                </c:pt>
                <c:pt idx="3889">
                  <c:v>6.0967000000000002</c:v>
                </c:pt>
                <c:pt idx="3890">
                  <c:v>6.0989000000000004</c:v>
                </c:pt>
                <c:pt idx="3891">
                  <c:v>6.1010999999999997</c:v>
                </c:pt>
                <c:pt idx="3892">
                  <c:v>6.1032999999999999</c:v>
                </c:pt>
                <c:pt idx="3893">
                  <c:v>6.1051000000000002</c:v>
                </c:pt>
                <c:pt idx="3894">
                  <c:v>6.1066000000000003</c:v>
                </c:pt>
                <c:pt idx="3895">
                  <c:v>6.1078000000000001</c:v>
                </c:pt>
                <c:pt idx="3896">
                  <c:v>6.1086</c:v>
                </c:pt>
                <c:pt idx="3897">
                  <c:v>6.1092000000000004</c:v>
                </c:pt>
                <c:pt idx="3898">
                  <c:v>6.1097000000000001</c:v>
                </c:pt>
                <c:pt idx="3899">
                  <c:v>6.1104000000000003</c:v>
                </c:pt>
                <c:pt idx="3900">
                  <c:v>6.1113</c:v>
                </c:pt>
                <c:pt idx="3901">
                  <c:v>6.1124000000000001</c:v>
                </c:pt>
                <c:pt idx="3902">
                  <c:v>6.1135999999999999</c:v>
                </c:pt>
                <c:pt idx="3903">
                  <c:v>6.1148999999999996</c:v>
                </c:pt>
                <c:pt idx="3904">
                  <c:v>6.1161000000000003</c:v>
                </c:pt>
                <c:pt idx="3905">
                  <c:v>6.1172000000000004</c:v>
                </c:pt>
                <c:pt idx="3906">
                  <c:v>6.1184000000000003</c:v>
                </c:pt>
                <c:pt idx="3907">
                  <c:v>6.1196999999999999</c:v>
                </c:pt>
                <c:pt idx="3908">
                  <c:v>6.1208</c:v>
                </c:pt>
                <c:pt idx="3909">
                  <c:v>6.1219999999999999</c:v>
                </c:pt>
                <c:pt idx="3910">
                  <c:v>6.1233000000000004</c:v>
                </c:pt>
                <c:pt idx="3911">
                  <c:v>6.1246999999999998</c:v>
                </c:pt>
                <c:pt idx="3912">
                  <c:v>6.1260000000000003</c:v>
                </c:pt>
                <c:pt idx="3913">
                  <c:v>6.1275000000000004</c:v>
                </c:pt>
                <c:pt idx="3914">
                  <c:v>6.1288999999999998</c:v>
                </c:pt>
                <c:pt idx="3915">
                  <c:v>6.1303000000000001</c:v>
                </c:pt>
                <c:pt idx="3916">
                  <c:v>6.1318000000000001</c:v>
                </c:pt>
                <c:pt idx="3917">
                  <c:v>6.133</c:v>
                </c:pt>
                <c:pt idx="3918">
                  <c:v>6.1341999999999999</c:v>
                </c:pt>
                <c:pt idx="3919">
                  <c:v>6.1352000000000002</c:v>
                </c:pt>
                <c:pt idx="3920">
                  <c:v>6.1363000000000003</c:v>
                </c:pt>
                <c:pt idx="3921">
                  <c:v>6.1374000000000004</c:v>
                </c:pt>
                <c:pt idx="3922">
                  <c:v>6.1387</c:v>
                </c:pt>
                <c:pt idx="3923">
                  <c:v>6.1401000000000003</c:v>
                </c:pt>
                <c:pt idx="3924">
                  <c:v>6.1414</c:v>
                </c:pt>
                <c:pt idx="3925">
                  <c:v>6.1428000000000003</c:v>
                </c:pt>
                <c:pt idx="3926">
                  <c:v>6.1440999999999999</c:v>
                </c:pt>
                <c:pt idx="3927">
                  <c:v>6.1454000000000004</c:v>
                </c:pt>
                <c:pt idx="3928">
                  <c:v>6.1467999999999998</c:v>
                </c:pt>
                <c:pt idx="3929">
                  <c:v>6.1482999999999999</c:v>
                </c:pt>
                <c:pt idx="3930">
                  <c:v>6.1497999999999999</c:v>
                </c:pt>
                <c:pt idx="3931">
                  <c:v>6.1513999999999998</c:v>
                </c:pt>
                <c:pt idx="3932">
                  <c:v>6.1531000000000002</c:v>
                </c:pt>
                <c:pt idx="3933">
                  <c:v>6.1550000000000002</c:v>
                </c:pt>
                <c:pt idx="3934">
                  <c:v>6.1571999999999996</c:v>
                </c:pt>
                <c:pt idx="3935">
                  <c:v>6.1593</c:v>
                </c:pt>
                <c:pt idx="3936">
                  <c:v>6.1612999999999998</c:v>
                </c:pt>
                <c:pt idx="3937">
                  <c:v>6.1627999999999998</c:v>
                </c:pt>
                <c:pt idx="3938">
                  <c:v>6.1638000000000002</c:v>
                </c:pt>
                <c:pt idx="3939">
                  <c:v>6.1643999999999997</c:v>
                </c:pt>
                <c:pt idx="3940">
                  <c:v>6.1649000000000003</c:v>
                </c:pt>
                <c:pt idx="3941">
                  <c:v>6.1654999999999998</c:v>
                </c:pt>
                <c:pt idx="3942">
                  <c:v>6.1661000000000001</c:v>
                </c:pt>
                <c:pt idx="3943">
                  <c:v>6.1668000000000003</c:v>
                </c:pt>
                <c:pt idx="3944">
                  <c:v>6.1675000000000004</c:v>
                </c:pt>
                <c:pt idx="3945">
                  <c:v>6.1681999999999997</c:v>
                </c:pt>
                <c:pt idx="3946">
                  <c:v>6.1688999999999998</c:v>
                </c:pt>
                <c:pt idx="3947">
                  <c:v>6.1696999999999997</c:v>
                </c:pt>
                <c:pt idx="3948">
                  <c:v>6.1706000000000003</c:v>
                </c:pt>
                <c:pt idx="3949">
                  <c:v>6.1715</c:v>
                </c:pt>
                <c:pt idx="3950">
                  <c:v>6.1726000000000001</c:v>
                </c:pt>
                <c:pt idx="3951">
                  <c:v>6.1737000000000002</c:v>
                </c:pt>
                <c:pt idx="3952">
                  <c:v>6.1749999999999998</c:v>
                </c:pt>
                <c:pt idx="3953">
                  <c:v>6.1764999999999999</c:v>
                </c:pt>
                <c:pt idx="3954">
                  <c:v>6.1782000000000004</c:v>
                </c:pt>
                <c:pt idx="3955">
                  <c:v>6.18</c:v>
                </c:pt>
                <c:pt idx="3956">
                  <c:v>6.1818</c:v>
                </c:pt>
                <c:pt idx="3957">
                  <c:v>6.1837999999999997</c:v>
                </c:pt>
                <c:pt idx="3958">
                  <c:v>6.1859000000000002</c:v>
                </c:pt>
                <c:pt idx="3959">
                  <c:v>6.1882000000000001</c:v>
                </c:pt>
                <c:pt idx="3960">
                  <c:v>6.1904000000000003</c:v>
                </c:pt>
                <c:pt idx="3961">
                  <c:v>6.1923000000000004</c:v>
                </c:pt>
                <c:pt idx="3962">
                  <c:v>6.1939000000000002</c:v>
                </c:pt>
                <c:pt idx="3963">
                  <c:v>6.1951999999999998</c:v>
                </c:pt>
                <c:pt idx="3964">
                  <c:v>6.1959999999999997</c:v>
                </c:pt>
                <c:pt idx="3965">
                  <c:v>6.1966000000000001</c:v>
                </c:pt>
                <c:pt idx="3966">
                  <c:v>6.1971999999999996</c:v>
                </c:pt>
                <c:pt idx="3967">
                  <c:v>6.1978</c:v>
                </c:pt>
                <c:pt idx="3968">
                  <c:v>6.1986999999999997</c:v>
                </c:pt>
                <c:pt idx="3969">
                  <c:v>6.1997999999999998</c:v>
                </c:pt>
                <c:pt idx="3970">
                  <c:v>6.2011000000000003</c:v>
                </c:pt>
                <c:pt idx="3971">
                  <c:v>6.2023999999999999</c:v>
                </c:pt>
                <c:pt idx="3972">
                  <c:v>6.2035999999999998</c:v>
                </c:pt>
                <c:pt idx="3973">
                  <c:v>6.2046999999999999</c:v>
                </c:pt>
                <c:pt idx="3974">
                  <c:v>6.2058999999999997</c:v>
                </c:pt>
                <c:pt idx="3975">
                  <c:v>6.2068000000000003</c:v>
                </c:pt>
                <c:pt idx="3976">
                  <c:v>6.2079000000000004</c:v>
                </c:pt>
                <c:pt idx="3977">
                  <c:v>6.2089999999999996</c:v>
                </c:pt>
                <c:pt idx="3978">
                  <c:v>6.2103000000000002</c:v>
                </c:pt>
                <c:pt idx="3979">
                  <c:v>6.2115999999999998</c:v>
                </c:pt>
                <c:pt idx="3980">
                  <c:v>6.2129000000000003</c:v>
                </c:pt>
                <c:pt idx="3981">
                  <c:v>6.2141999999999999</c:v>
                </c:pt>
                <c:pt idx="3982">
                  <c:v>6.2156000000000002</c:v>
                </c:pt>
                <c:pt idx="3983">
                  <c:v>6.2169999999999996</c:v>
                </c:pt>
                <c:pt idx="3984">
                  <c:v>6.2183999999999999</c:v>
                </c:pt>
                <c:pt idx="3985">
                  <c:v>6.2196999999999996</c:v>
                </c:pt>
                <c:pt idx="3986">
                  <c:v>6.2209000000000003</c:v>
                </c:pt>
                <c:pt idx="3987">
                  <c:v>6.2221000000000002</c:v>
                </c:pt>
                <c:pt idx="3988">
                  <c:v>6.2232000000000003</c:v>
                </c:pt>
                <c:pt idx="3989">
                  <c:v>6.2241999999999997</c:v>
                </c:pt>
                <c:pt idx="3990">
                  <c:v>6.2252999999999998</c:v>
                </c:pt>
                <c:pt idx="3991">
                  <c:v>6.2264999999999997</c:v>
                </c:pt>
                <c:pt idx="3992">
                  <c:v>6.2276999999999996</c:v>
                </c:pt>
                <c:pt idx="3993">
                  <c:v>6.2290999999999999</c:v>
                </c:pt>
                <c:pt idx="3994">
                  <c:v>6.2302999999999997</c:v>
                </c:pt>
                <c:pt idx="3995">
                  <c:v>6.2316000000000003</c:v>
                </c:pt>
                <c:pt idx="3996">
                  <c:v>6.2331000000000003</c:v>
                </c:pt>
                <c:pt idx="3997">
                  <c:v>6.2343999999999999</c:v>
                </c:pt>
                <c:pt idx="3998">
                  <c:v>6.2358000000000002</c:v>
                </c:pt>
                <c:pt idx="3999">
                  <c:v>6.2371999999999996</c:v>
                </c:pt>
                <c:pt idx="4000">
                  <c:v>6.2386999999999997</c:v>
                </c:pt>
                <c:pt idx="4001">
                  <c:v>6.2404000000000002</c:v>
                </c:pt>
                <c:pt idx="4002">
                  <c:v>6.2423000000000002</c:v>
                </c:pt>
                <c:pt idx="4003">
                  <c:v>6.2445000000000004</c:v>
                </c:pt>
                <c:pt idx="4004">
                  <c:v>6.2468000000000004</c:v>
                </c:pt>
                <c:pt idx="4005">
                  <c:v>6.2488999999999999</c:v>
                </c:pt>
                <c:pt idx="4006">
                  <c:v>6.2507000000000001</c:v>
                </c:pt>
                <c:pt idx="4007">
                  <c:v>6.2519</c:v>
                </c:pt>
                <c:pt idx="4008">
                  <c:v>6.2526999999999999</c:v>
                </c:pt>
                <c:pt idx="4009">
                  <c:v>6.2531999999999996</c:v>
                </c:pt>
                <c:pt idx="4010">
                  <c:v>6.2535999999999996</c:v>
                </c:pt>
                <c:pt idx="4011">
                  <c:v>6.2541000000000002</c:v>
                </c:pt>
                <c:pt idx="4012">
                  <c:v>6.2546999999999997</c:v>
                </c:pt>
                <c:pt idx="4013">
                  <c:v>6.2553000000000001</c:v>
                </c:pt>
                <c:pt idx="4014">
                  <c:v>6.2560000000000002</c:v>
                </c:pt>
                <c:pt idx="4015">
                  <c:v>6.2568000000000001</c:v>
                </c:pt>
                <c:pt idx="4016">
                  <c:v>6.2575000000000003</c:v>
                </c:pt>
                <c:pt idx="4017">
                  <c:v>6.2583000000000002</c:v>
                </c:pt>
                <c:pt idx="4018">
                  <c:v>6.2591000000000001</c:v>
                </c:pt>
                <c:pt idx="4019">
                  <c:v>6.2601000000000004</c:v>
                </c:pt>
                <c:pt idx="4020">
                  <c:v>6.2613000000000003</c:v>
                </c:pt>
                <c:pt idx="4021">
                  <c:v>6.2626999999999997</c:v>
                </c:pt>
                <c:pt idx="4022">
                  <c:v>6.2641999999999998</c:v>
                </c:pt>
                <c:pt idx="4023">
                  <c:v>6.266</c:v>
                </c:pt>
                <c:pt idx="4024">
                  <c:v>6.2678000000000003</c:v>
                </c:pt>
                <c:pt idx="4025">
                  <c:v>6.2697000000000003</c:v>
                </c:pt>
                <c:pt idx="4026">
                  <c:v>6.2717999999999998</c:v>
                </c:pt>
                <c:pt idx="4027">
                  <c:v>6.2742000000000004</c:v>
                </c:pt>
                <c:pt idx="4028">
                  <c:v>6.2763999999999998</c:v>
                </c:pt>
                <c:pt idx="4029">
                  <c:v>6.2785000000000002</c:v>
                </c:pt>
                <c:pt idx="4030">
                  <c:v>6.2804000000000002</c:v>
                </c:pt>
                <c:pt idx="4031">
                  <c:v>6.2819000000000003</c:v>
                </c:pt>
                <c:pt idx="4032">
                  <c:v>6.2828999999999997</c:v>
                </c:pt>
                <c:pt idx="4033">
                  <c:v>6.2835999999999999</c:v>
                </c:pt>
                <c:pt idx="4034">
                  <c:v>6.2842000000000002</c:v>
                </c:pt>
                <c:pt idx="4035">
                  <c:v>6.2847</c:v>
                </c:pt>
                <c:pt idx="4036">
                  <c:v>6.2853000000000003</c:v>
                </c:pt>
                <c:pt idx="4037">
                  <c:v>6.2861000000000002</c:v>
                </c:pt>
                <c:pt idx="4038">
                  <c:v>6.2869999999999999</c:v>
                </c:pt>
                <c:pt idx="4039">
                  <c:v>6.2880000000000003</c:v>
                </c:pt>
                <c:pt idx="4040">
                  <c:v>6.2889999999999997</c:v>
                </c:pt>
                <c:pt idx="4041">
                  <c:v>6.2901999999999996</c:v>
                </c:pt>
                <c:pt idx="4042">
                  <c:v>6.2914000000000003</c:v>
                </c:pt>
                <c:pt idx="4043">
                  <c:v>6.2925000000000004</c:v>
                </c:pt>
                <c:pt idx="4044">
                  <c:v>6.2935999999999996</c:v>
                </c:pt>
                <c:pt idx="4045">
                  <c:v>6.2946</c:v>
                </c:pt>
                <c:pt idx="4046">
                  <c:v>6.2957999999999998</c:v>
                </c:pt>
                <c:pt idx="4047">
                  <c:v>6.2968999999999999</c:v>
                </c:pt>
                <c:pt idx="4048">
                  <c:v>6.2983000000000002</c:v>
                </c:pt>
                <c:pt idx="4049">
                  <c:v>6.2996999999999996</c:v>
                </c:pt>
                <c:pt idx="4050">
                  <c:v>6.3011999999999997</c:v>
                </c:pt>
                <c:pt idx="4051">
                  <c:v>6.3026999999999997</c:v>
                </c:pt>
                <c:pt idx="4052">
                  <c:v>6.3038999999999996</c:v>
                </c:pt>
                <c:pt idx="4053">
                  <c:v>6.3052000000000001</c:v>
                </c:pt>
                <c:pt idx="4054">
                  <c:v>6.3064999999999998</c:v>
                </c:pt>
                <c:pt idx="4055">
                  <c:v>6.3076999999999996</c:v>
                </c:pt>
                <c:pt idx="4056">
                  <c:v>6.3090000000000002</c:v>
                </c:pt>
                <c:pt idx="4057">
                  <c:v>6.3102</c:v>
                </c:pt>
                <c:pt idx="4058">
                  <c:v>6.3113000000000001</c:v>
                </c:pt>
                <c:pt idx="4059">
                  <c:v>6.3125</c:v>
                </c:pt>
                <c:pt idx="4060">
                  <c:v>6.3136999999999999</c:v>
                </c:pt>
                <c:pt idx="4061">
                  <c:v>6.3148999999999997</c:v>
                </c:pt>
                <c:pt idx="4062">
                  <c:v>6.3160999999999996</c:v>
                </c:pt>
                <c:pt idx="4063">
                  <c:v>6.3174000000000001</c:v>
                </c:pt>
                <c:pt idx="4064">
                  <c:v>6.3188000000000004</c:v>
                </c:pt>
                <c:pt idx="4065">
                  <c:v>6.32</c:v>
                </c:pt>
                <c:pt idx="4066">
                  <c:v>6.3212999999999999</c:v>
                </c:pt>
                <c:pt idx="4067">
                  <c:v>6.3227000000000002</c:v>
                </c:pt>
                <c:pt idx="4068">
                  <c:v>6.3240999999999996</c:v>
                </c:pt>
                <c:pt idx="4069">
                  <c:v>6.3255999999999997</c:v>
                </c:pt>
                <c:pt idx="4070">
                  <c:v>6.3274999999999997</c:v>
                </c:pt>
                <c:pt idx="4071">
                  <c:v>6.3296999999999999</c:v>
                </c:pt>
                <c:pt idx="4072">
                  <c:v>6.3322000000000003</c:v>
                </c:pt>
                <c:pt idx="4073">
                  <c:v>6.3343999999999996</c:v>
                </c:pt>
                <c:pt idx="4074">
                  <c:v>6.3362999999999996</c:v>
                </c:pt>
                <c:pt idx="4075">
                  <c:v>6.3375000000000004</c:v>
                </c:pt>
                <c:pt idx="4076">
                  <c:v>6.3383000000000003</c:v>
                </c:pt>
                <c:pt idx="4077">
                  <c:v>6.3388</c:v>
                </c:pt>
                <c:pt idx="4078">
                  <c:v>6.3391000000000002</c:v>
                </c:pt>
                <c:pt idx="4079">
                  <c:v>6.3395000000000001</c:v>
                </c:pt>
                <c:pt idx="4080">
                  <c:v>6.3400999999999996</c:v>
                </c:pt>
                <c:pt idx="4081">
                  <c:v>6.3407</c:v>
                </c:pt>
                <c:pt idx="4082">
                  <c:v>6.3413000000000004</c:v>
                </c:pt>
                <c:pt idx="4083">
                  <c:v>6.3419999999999996</c:v>
                </c:pt>
                <c:pt idx="4084">
                  <c:v>6.3428000000000004</c:v>
                </c:pt>
                <c:pt idx="4085">
                  <c:v>6.3436000000000003</c:v>
                </c:pt>
                <c:pt idx="4086">
                  <c:v>6.3442999999999996</c:v>
                </c:pt>
                <c:pt idx="4087">
                  <c:v>6.3452000000000002</c:v>
                </c:pt>
                <c:pt idx="4088">
                  <c:v>6.3461999999999996</c:v>
                </c:pt>
                <c:pt idx="4089">
                  <c:v>6.3474000000000004</c:v>
                </c:pt>
                <c:pt idx="4090">
                  <c:v>6.3487</c:v>
                </c:pt>
                <c:pt idx="4091">
                  <c:v>6.3502999999999998</c:v>
                </c:pt>
                <c:pt idx="4092">
                  <c:v>6.3520000000000003</c:v>
                </c:pt>
                <c:pt idx="4093">
                  <c:v>6.3537999999999997</c:v>
                </c:pt>
                <c:pt idx="4094">
                  <c:v>6.3556999999999997</c:v>
                </c:pt>
                <c:pt idx="4095">
                  <c:v>6.3575999999999997</c:v>
                </c:pt>
                <c:pt idx="4096">
                  <c:v>6.3597000000000001</c:v>
                </c:pt>
                <c:pt idx="4097">
                  <c:v>6.3619000000000003</c:v>
                </c:pt>
                <c:pt idx="4098">
                  <c:v>6.3639999999999999</c:v>
                </c:pt>
                <c:pt idx="4099">
                  <c:v>6.3657000000000004</c:v>
                </c:pt>
                <c:pt idx="4100">
                  <c:v>6.3669000000000002</c:v>
                </c:pt>
                <c:pt idx="4101">
                  <c:v>6.3677999999999999</c:v>
                </c:pt>
                <c:pt idx="4102">
                  <c:v>6.3686999999999996</c:v>
                </c:pt>
                <c:pt idx="4103">
                  <c:v>6.3693999999999997</c:v>
                </c:pt>
                <c:pt idx="4104">
                  <c:v>6.3700999999999999</c:v>
                </c:pt>
                <c:pt idx="4105">
                  <c:v>6.3707000000000003</c:v>
                </c:pt>
                <c:pt idx="4106">
                  <c:v>6.3715999999999999</c:v>
                </c:pt>
                <c:pt idx="4107">
                  <c:v>6.3726000000000003</c:v>
                </c:pt>
                <c:pt idx="4108">
                  <c:v>6.3737000000000004</c:v>
                </c:pt>
                <c:pt idx="4109">
                  <c:v>6.3749000000000002</c:v>
                </c:pt>
                <c:pt idx="4110">
                  <c:v>6.3760000000000003</c:v>
                </c:pt>
                <c:pt idx="4111">
                  <c:v>6.3771000000000004</c:v>
                </c:pt>
                <c:pt idx="4112">
                  <c:v>6.3780999999999999</c:v>
                </c:pt>
                <c:pt idx="4113">
                  <c:v>6.3792999999999997</c:v>
                </c:pt>
                <c:pt idx="4114">
                  <c:v>6.3803000000000001</c:v>
                </c:pt>
                <c:pt idx="4115">
                  <c:v>6.3815</c:v>
                </c:pt>
                <c:pt idx="4116">
                  <c:v>6.3827999999999996</c:v>
                </c:pt>
                <c:pt idx="4117">
                  <c:v>6.3841000000000001</c:v>
                </c:pt>
                <c:pt idx="4118">
                  <c:v>6.3852000000000002</c:v>
                </c:pt>
                <c:pt idx="4119">
                  <c:v>6.3864000000000001</c:v>
                </c:pt>
                <c:pt idx="4120">
                  <c:v>6.3876999999999997</c:v>
                </c:pt>
                <c:pt idx="4121">
                  <c:v>6.3891999999999998</c:v>
                </c:pt>
                <c:pt idx="4122">
                  <c:v>6.3906000000000001</c:v>
                </c:pt>
                <c:pt idx="4123">
                  <c:v>6.3918999999999997</c:v>
                </c:pt>
                <c:pt idx="4124">
                  <c:v>6.3929999999999998</c:v>
                </c:pt>
                <c:pt idx="4125">
                  <c:v>6.3939000000000004</c:v>
                </c:pt>
                <c:pt idx="4126">
                  <c:v>6.3948999999999998</c:v>
                </c:pt>
                <c:pt idx="4127">
                  <c:v>6.3959999999999999</c:v>
                </c:pt>
                <c:pt idx="4128">
                  <c:v>6.3971</c:v>
                </c:pt>
                <c:pt idx="4129">
                  <c:v>6.3982000000000001</c:v>
                </c:pt>
                <c:pt idx="4130">
                  <c:v>6.3994999999999997</c:v>
                </c:pt>
                <c:pt idx="4131">
                  <c:v>6.4008000000000003</c:v>
                </c:pt>
                <c:pt idx="4132">
                  <c:v>6.4020999999999999</c:v>
                </c:pt>
                <c:pt idx="4133">
                  <c:v>6.4034000000000004</c:v>
                </c:pt>
                <c:pt idx="4134">
                  <c:v>6.4047000000000001</c:v>
                </c:pt>
                <c:pt idx="4135">
                  <c:v>6.4059999999999997</c:v>
                </c:pt>
                <c:pt idx="4136">
                  <c:v>6.4074</c:v>
                </c:pt>
                <c:pt idx="4137">
                  <c:v>6.4089</c:v>
                </c:pt>
                <c:pt idx="4138">
                  <c:v>6.4104000000000001</c:v>
                </c:pt>
                <c:pt idx="4139">
                  <c:v>6.4123000000000001</c:v>
                </c:pt>
                <c:pt idx="4140">
                  <c:v>6.4145000000000003</c:v>
                </c:pt>
                <c:pt idx="4141">
                  <c:v>6.4169999999999998</c:v>
                </c:pt>
                <c:pt idx="4142">
                  <c:v>6.4191000000000003</c:v>
                </c:pt>
                <c:pt idx="4143">
                  <c:v>6.4207999999999998</c:v>
                </c:pt>
                <c:pt idx="4144">
                  <c:v>6.4218999999999999</c:v>
                </c:pt>
                <c:pt idx="4145">
                  <c:v>6.4225000000000003</c:v>
                </c:pt>
                <c:pt idx="4146">
                  <c:v>6.4229000000000003</c:v>
                </c:pt>
                <c:pt idx="4147">
                  <c:v>6.4230999999999998</c:v>
                </c:pt>
                <c:pt idx="4148">
                  <c:v>6.4234</c:v>
                </c:pt>
                <c:pt idx="4149">
                  <c:v>6.4238999999999997</c:v>
                </c:pt>
                <c:pt idx="4150">
                  <c:v>6.4245999999999999</c:v>
                </c:pt>
                <c:pt idx="4151">
                  <c:v>6.4253</c:v>
                </c:pt>
                <c:pt idx="4152">
                  <c:v>6.4259000000000004</c:v>
                </c:pt>
                <c:pt idx="4153">
                  <c:v>6.4265999999999996</c:v>
                </c:pt>
                <c:pt idx="4154">
                  <c:v>6.4272</c:v>
                </c:pt>
                <c:pt idx="4155">
                  <c:v>6.4279999999999999</c:v>
                </c:pt>
                <c:pt idx="4156">
                  <c:v>6.4288999999999996</c:v>
                </c:pt>
                <c:pt idx="4157">
                  <c:v>6.4298999999999999</c:v>
                </c:pt>
                <c:pt idx="4158">
                  <c:v>6.4311999999999996</c:v>
                </c:pt>
                <c:pt idx="4159">
                  <c:v>6.4325999999999999</c:v>
                </c:pt>
                <c:pt idx="4160">
                  <c:v>6.4340000000000002</c:v>
                </c:pt>
                <c:pt idx="4161">
                  <c:v>6.4356</c:v>
                </c:pt>
                <c:pt idx="4162">
                  <c:v>6.4374000000000002</c:v>
                </c:pt>
                <c:pt idx="4163">
                  <c:v>6.4391999999999996</c:v>
                </c:pt>
                <c:pt idx="4164">
                  <c:v>6.4413</c:v>
                </c:pt>
                <c:pt idx="4165">
                  <c:v>6.4436</c:v>
                </c:pt>
                <c:pt idx="4166">
                  <c:v>6.4459</c:v>
                </c:pt>
                <c:pt idx="4167">
                  <c:v>6.4481999999999999</c:v>
                </c:pt>
                <c:pt idx="4168">
                  <c:v>6.45</c:v>
                </c:pt>
                <c:pt idx="4169">
                  <c:v>6.4513999999999996</c:v>
                </c:pt>
                <c:pt idx="4170">
                  <c:v>6.4523000000000001</c:v>
                </c:pt>
                <c:pt idx="4171">
                  <c:v>6.4528999999999996</c:v>
                </c:pt>
                <c:pt idx="4172">
                  <c:v>6.4532999999999996</c:v>
                </c:pt>
                <c:pt idx="4173">
                  <c:v>6.4537000000000004</c:v>
                </c:pt>
                <c:pt idx="4174">
                  <c:v>6.4541000000000004</c:v>
                </c:pt>
                <c:pt idx="4175">
                  <c:v>6.4549000000000003</c:v>
                </c:pt>
                <c:pt idx="4176">
                  <c:v>6.4560000000000004</c:v>
                </c:pt>
                <c:pt idx="4177">
                  <c:v>6.4570999999999996</c:v>
                </c:pt>
                <c:pt idx="4178">
                  <c:v>6.4581999999999997</c:v>
                </c:pt>
                <c:pt idx="4179">
                  <c:v>6.4592000000000001</c:v>
                </c:pt>
                <c:pt idx="4180">
                  <c:v>6.4603000000000002</c:v>
                </c:pt>
                <c:pt idx="4181">
                  <c:v>6.4612999999999996</c:v>
                </c:pt>
                <c:pt idx="4182">
                  <c:v>6.4622999999999999</c:v>
                </c:pt>
                <c:pt idx="4183">
                  <c:v>6.4634999999999998</c:v>
                </c:pt>
                <c:pt idx="4184">
                  <c:v>6.4646999999999997</c:v>
                </c:pt>
                <c:pt idx="4185">
                  <c:v>6.4660000000000002</c:v>
                </c:pt>
                <c:pt idx="4186">
                  <c:v>6.4672999999999998</c:v>
                </c:pt>
                <c:pt idx="4187">
                  <c:v>6.4686000000000003</c:v>
                </c:pt>
                <c:pt idx="4188">
                  <c:v>6.4696999999999996</c:v>
                </c:pt>
                <c:pt idx="4189">
                  <c:v>6.4710000000000001</c:v>
                </c:pt>
                <c:pt idx="4190">
                  <c:v>6.4724000000000004</c:v>
                </c:pt>
                <c:pt idx="4191">
                  <c:v>6.4737999999999998</c:v>
                </c:pt>
                <c:pt idx="4192">
                  <c:v>6.4748999999999999</c:v>
                </c:pt>
                <c:pt idx="4193">
                  <c:v>6.4759000000000002</c:v>
                </c:pt>
                <c:pt idx="4194">
                  <c:v>6.4767999999999999</c:v>
                </c:pt>
                <c:pt idx="4195">
                  <c:v>6.4778000000000002</c:v>
                </c:pt>
                <c:pt idx="4196">
                  <c:v>6.4789000000000003</c:v>
                </c:pt>
                <c:pt idx="4197">
                  <c:v>6.48</c:v>
                </c:pt>
                <c:pt idx="4198">
                  <c:v>6.4812000000000003</c:v>
                </c:pt>
                <c:pt idx="4199">
                  <c:v>6.4824000000000002</c:v>
                </c:pt>
                <c:pt idx="4200">
                  <c:v>6.4836999999999998</c:v>
                </c:pt>
                <c:pt idx="4201">
                  <c:v>6.4850000000000003</c:v>
                </c:pt>
                <c:pt idx="4202">
                  <c:v>6.4861000000000004</c:v>
                </c:pt>
                <c:pt idx="4203">
                  <c:v>6.4873000000000003</c:v>
                </c:pt>
                <c:pt idx="4204">
                  <c:v>6.4885000000000002</c:v>
                </c:pt>
                <c:pt idx="4205">
                  <c:v>6.4897</c:v>
                </c:pt>
                <c:pt idx="4206">
                  <c:v>6.4909999999999997</c:v>
                </c:pt>
                <c:pt idx="4207">
                  <c:v>6.4927000000000001</c:v>
                </c:pt>
                <c:pt idx="4208">
                  <c:v>6.4946000000000002</c:v>
                </c:pt>
                <c:pt idx="4209">
                  <c:v>6.4969000000000001</c:v>
                </c:pt>
                <c:pt idx="4210">
                  <c:v>6.4992000000000001</c:v>
                </c:pt>
                <c:pt idx="4211">
                  <c:v>6.5014000000000003</c:v>
                </c:pt>
                <c:pt idx="4212">
                  <c:v>6.5030999999999999</c:v>
                </c:pt>
                <c:pt idx="4213">
                  <c:v>6.5042</c:v>
                </c:pt>
                <c:pt idx="4214">
                  <c:v>6.5048000000000004</c:v>
                </c:pt>
                <c:pt idx="4215">
                  <c:v>6.5052000000000003</c:v>
                </c:pt>
                <c:pt idx="4216">
                  <c:v>6.5056000000000003</c:v>
                </c:pt>
                <c:pt idx="4217">
                  <c:v>6.5060000000000002</c:v>
                </c:pt>
                <c:pt idx="4218">
                  <c:v>6.5065</c:v>
                </c:pt>
                <c:pt idx="4219">
                  <c:v>6.5071000000000003</c:v>
                </c:pt>
                <c:pt idx="4220">
                  <c:v>6.5077999999999996</c:v>
                </c:pt>
                <c:pt idx="4221">
                  <c:v>6.5084999999999997</c:v>
                </c:pt>
                <c:pt idx="4222">
                  <c:v>6.5091000000000001</c:v>
                </c:pt>
                <c:pt idx="4223">
                  <c:v>6.5096999999999996</c:v>
                </c:pt>
                <c:pt idx="4224">
                  <c:v>6.5103999999999997</c:v>
                </c:pt>
                <c:pt idx="4225">
                  <c:v>6.5113000000000003</c:v>
                </c:pt>
                <c:pt idx="4226">
                  <c:v>6.5124000000000004</c:v>
                </c:pt>
                <c:pt idx="4227">
                  <c:v>6.5136000000000003</c:v>
                </c:pt>
                <c:pt idx="4228">
                  <c:v>6.5148999999999999</c:v>
                </c:pt>
                <c:pt idx="4229">
                  <c:v>6.5164</c:v>
                </c:pt>
                <c:pt idx="4230">
                  <c:v>6.5179999999999998</c:v>
                </c:pt>
                <c:pt idx="4231">
                  <c:v>6.5197000000000003</c:v>
                </c:pt>
                <c:pt idx="4232">
                  <c:v>6.5214999999999996</c:v>
                </c:pt>
                <c:pt idx="4233">
                  <c:v>6.5236000000000001</c:v>
                </c:pt>
                <c:pt idx="4234">
                  <c:v>6.5258000000000003</c:v>
                </c:pt>
                <c:pt idx="4235">
                  <c:v>6.5281000000000002</c:v>
                </c:pt>
                <c:pt idx="4236">
                  <c:v>6.5303000000000004</c:v>
                </c:pt>
                <c:pt idx="4237">
                  <c:v>6.5319000000000003</c:v>
                </c:pt>
                <c:pt idx="4238">
                  <c:v>6.5331999999999999</c:v>
                </c:pt>
                <c:pt idx="4239">
                  <c:v>6.5339999999999998</c:v>
                </c:pt>
                <c:pt idx="4240">
                  <c:v>6.5345000000000004</c:v>
                </c:pt>
                <c:pt idx="4241">
                  <c:v>6.5347999999999997</c:v>
                </c:pt>
                <c:pt idx="4242">
                  <c:v>6.5353000000000003</c:v>
                </c:pt>
                <c:pt idx="4243">
                  <c:v>6.5359999999999996</c:v>
                </c:pt>
                <c:pt idx="4244">
                  <c:v>6.5369000000000002</c:v>
                </c:pt>
                <c:pt idx="4245">
                  <c:v>6.5378999999999996</c:v>
                </c:pt>
                <c:pt idx="4246">
                  <c:v>6.5391000000000004</c:v>
                </c:pt>
                <c:pt idx="4247">
                  <c:v>6.5401999999999996</c:v>
                </c:pt>
                <c:pt idx="4248">
                  <c:v>6.5411999999999999</c:v>
                </c:pt>
                <c:pt idx="4249">
                  <c:v>6.5422000000000002</c:v>
                </c:pt>
                <c:pt idx="4250">
                  <c:v>6.5431999999999997</c:v>
                </c:pt>
                <c:pt idx="4251">
                  <c:v>6.5442</c:v>
                </c:pt>
                <c:pt idx="4252">
                  <c:v>6.5452000000000004</c:v>
                </c:pt>
                <c:pt idx="4253">
                  <c:v>6.5464000000000002</c:v>
                </c:pt>
                <c:pt idx="4254">
                  <c:v>6.5476000000000001</c:v>
                </c:pt>
                <c:pt idx="4255">
                  <c:v>6.5488</c:v>
                </c:pt>
                <c:pt idx="4256">
                  <c:v>6.55</c:v>
                </c:pt>
                <c:pt idx="4257">
                  <c:v>6.5511999999999997</c:v>
                </c:pt>
                <c:pt idx="4258">
                  <c:v>6.5523999999999996</c:v>
                </c:pt>
                <c:pt idx="4259">
                  <c:v>6.5537000000000001</c:v>
                </c:pt>
                <c:pt idx="4260">
                  <c:v>6.5548999999999999</c:v>
                </c:pt>
                <c:pt idx="4261">
                  <c:v>6.556</c:v>
                </c:pt>
                <c:pt idx="4262">
                  <c:v>6.5571999999999999</c:v>
                </c:pt>
                <c:pt idx="4263">
                  <c:v>6.5582000000000003</c:v>
                </c:pt>
                <c:pt idx="4264">
                  <c:v>6.5590999999999999</c:v>
                </c:pt>
                <c:pt idx="4265">
                  <c:v>6.5601000000000003</c:v>
                </c:pt>
                <c:pt idx="4266">
                  <c:v>6.5610999999999997</c:v>
                </c:pt>
                <c:pt idx="4267">
                  <c:v>6.5621999999999998</c:v>
                </c:pt>
                <c:pt idx="4268">
                  <c:v>6.5633999999999997</c:v>
                </c:pt>
                <c:pt idx="4269">
                  <c:v>6.5646000000000004</c:v>
                </c:pt>
                <c:pt idx="4270">
                  <c:v>6.5659000000000001</c:v>
                </c:pt>
                <c:pt idx="4271">
                  <c:v>6.5671999999999997</c:v>
                </c:pt>
                <c:pt idx="4272">
                  <c:v>6.5686</c:v>
                </c:pt>
                <c:pt idx="4273">
                  <c:v>6.5698999999999996</c:v>
                </c:pt>
                <c:pt idx="4274">
                  <c:v>6.5711000000000004</c:v>
                </c:pt>
                <c:pt idx="4275">
                  <c:v>6.5724999999999998</c:v>
                </c:pt>
                <c:pt idx="4276">
                  <c:v>6.5740999999999996</c:v>
                </c:pt>
                <c:pt idx="4277">
                  <c:v>6.5759999999999996</c:v>
                </c:pt>
                <c:pt idx="4278">
                  <c:v>6.5782999999999996</c:v>
                </c:pt>
                <c:pt idx="4279">
                  <c:v>6.5808</c:v>
                </c:pt>
                <c:pt idx="4280">
                  <c:v>6.5831</c:v>
                </c:pt>
                <c:pt idx="4281">
                  <c:v>6.5846999999999998</c:v>
                </c:pt>
                <c:pt idx="4282">
                  <c:v>6.5857000000000001</c:v>
                </c:pt>
                <c:pt idx="4283">
                  <c:v>6.5861999999999998</c:v>
                </c:pt>
                <c:pt idx="4284">
                  <c:v>6.5864000000000003</c:v>
                </c:pt>
                <c:pt idx="4285">
                  <c:v>6.5865999999999998</c:v>
                </c:pt>
                <c:pt idx="4286">
                  <c:v>6.5868000000000002</c:v>
                </c:pt>
                <c:pt idx="4287">
                  <c:v>6.5872000000000002</c:v>
                </c:pt>
                <c:pt idx="4288">
                  <c:v>6.5877999999999997</c:v>
                </c:pt>
                <c:pt idx="4289">
                  <c:v>6.5884999999999998</c:v>
                </c:pt>
                <c:pt idx="4290">
                  <c:v>6.5892999999999997</c:v>
                </c:pt>
                <c:pt idx="4291">
                  <c:v>6.59</c:v>
                </c:pt>
                <c:pt idx="4292">
                  <c:v>6.5907</c:v>
                </c:pt>
                <c:pt idx="4293">
                  <c:v>6.5914000000000001</c:v>
                </c:pt>
                <c:pt idx="4294">
                  <c:v>6.5922000000000001</c:v>
                </c:pt>
                <c:pt idx="4295">
                  <c:v>6.5930999999999997</c:v>
                </c:pt>
                <c:pt idx="4296">
                  <c:v>6.5941999999999998</c:v>
                </c:pt>
                <c:pt idx="4297">
                  <c:v>6.5953999999999997</c:v>
                </c:pt>
                <c:pt idx="4298">
                  <c:v>6.5968999999999998</c:v>
                </c:pt>
                <c:pt idx="4299">
                  <c:v>6.5986000000000002</c:v>
                </c:pt>
                <c:pt idx="4300">
                  <c:v>6.6003999999999996</c:v>
                </c:pt>
                <c:pt idx="4301">
                  <c:v>6.6024000000000003</c:v>
                </c:pt>
                <c:pt idx="4302">
                  <c:v>6.6045999999999996</c:v>
                </c:pt>
                <c:pt idx="4303">
                  <c:v>6.6067</c:v>
                </c:pt>
                <c:pt idx="4304">
                  <c:v>6.6086999999999998</c:v>
                </c:pt>
                <c:pt idx="4305">
                  <c:v>6.6105999999999998</c:v>
                </c:pt>
                <c:pt idx="4306">
                  <c:v>6.6121999999999996</c:v>
                </c:pt>
                <c:pt idx="4307">
                  <c:v>6.6132999999999997</c:v>
                </c:pt>
                <c:pt idx="4308">
                  <c:v>6.6140999999999996</c:v>
                </c:pt>
                <c:pt idx="4309">
                  <c:v>6.6144999999999996</c:v>
                </c:pt>
                <c:pt idx="4310">
                  <c:v>6.6147</c:v>
                </c:pt>
                <c:pt idx="4311">
                  <c:v>6.6151</c:v>
                </c:pt>
                <c:pt idx="4312">
                  <c:v>6.6155999999999997</c:v>
                </c:pt>
                <c:pt idx="4313">
                  <c:v>6.6162999999999998</c:v>
                </c:pt>
                <c:pt idx="4314">
                  <c:v>6.6172000000000004</c:v>
                </c:pt>
                <c:pt idx="4315">
                  <c:v>6.6181000000000001</c:v>
                </c:pt>
                <c:pt idx="4316">
                  <c:v>6.6192000000000002</c:v>
                </c:pt>
                <c:pt idx="4317">
                  <c:v>6.6203000000000003</c:v>
                </c:pt>
                <c:pt idx="4318">
                  <c:v>6.6215000000000002</c:v>
                </c:pt>
                <c:pt idx="4319">
                  <c:v>6.6226000000000003</c:v>
                </c:pt>
                <c:pt idx="4320">
                  <c:v>6.6238000000000001</c:v>
                </c:pt>
                <c:pt idx="4321">
                  <c:v>6.625</c:v>
                </c:pt>
                <c:pt idx="4322">
                  <c:v>6.6261000000000001</c:v>
                </c:pt>
                <c:pt idx="4323">
                  <c:v>6.6273999999999997</c:v>
                </c:pt>
                <c:pt idx="4324">
                  <c:v>6.6285999999999996</c:v>
                </c:pt>
                <c:pt idx="4325">
                  <c:v>6.6298000000000004</c:v>
                </c:pt>
                <c:pt idx="4326">
                  <c:v>6.6308999999999996</c:v>
                </c:pt>
                <c:pt idx="4327">
                  <c:v>6.6321000000000003</c:v>
                </c:pt>
                <c:pt idx="4328">
                  <c:v>6.6334</c:v>
                </c:pt>
                <c:pt idx="4329">
                  <c:v>6.6346999999999996</c:v>
                </c:pt>
                <c:pt idx="4330">
                  <c:v>6.6359000000000004</c:v>
                </c:pt>
                <c:pt idx="4331">
                  <c:v>6.6371000000000002</c:v>
                </c:pt>
                <c:pt idx="4332">
                  <c:v>6.6380999999999997</c:v>
                </c:pt>
                <c:pt idx="4333">
                  <c:v>6.6390000000000002</c:v>
                </c:pt>
                <c:pt idx="4334">
                  <c:v>6.64</c:v>
                </c:pt>
                <c:pt idx="4335">
                  <c:v>6.641</c:v>
                </c:pt>
                <c:pt idx="4336">
                  <c:v>6.6420000000000003</c:v>
                </c:pt>
                <c:pt idx="4337">
                  <c:v>6.6429999999999998</c:v>
                </c:pt>
                <c:pt idx="4338">
                  <c:v>6.6440999999999999</c:v>
                </c:pt>
                <c:pt idx="4339">
                  <c:v>6.6454000000000004</c:v>
                </c:pt>
                <c:pt idx="4340">
                  <c:v>6.6464999999999996</c:v>
                </c:pt>
                <c:pt idx="4341">
                  <c:v>6.6478000000000002</c:v>
                </c:pt>
                <c:pt idx="4342">
                  <c:v>6.649</c:v>
                </c:pt>
                <c:pt idx="4343">
                  <c:v>6.6501999999999999</c:v>
                </c:pt>
                <c:pt idx="4344">
                  <c:v>6.6515000000000004</c:v>
                </c:pt>
                <c:pt idx="4345">
                  <c:v>6.6532</c:v>
                </c:pt>
                <c:pt idx="4346">
                  <c:v>6.6551999999999998</c:v>
                </c:pt>
                <c:pt idx="4347">
                  <c:v>6.6574</c:v>
                </c:pt>
                <c:pt idx="4348">
                  <c:v>6.6596000000000002</c:v>
                </c:pt>
                <c:pt idx="4349">
                  <c:v>6.6615000000000002</c:v>
                </c:pt>
                <c:pt idx="4350">
                  <c:v>6.6630000000000003</c:v>
                </c:pt>
                <c:pt idx="4351">
                  <c:v>6.6638999999999999</c:v>
                </c:pt>
                <c:pt idx="4352">
                  <c:v>6.6643999999999997</c:v>
                </c:pt>
                <c:pt idx="4353">
                  <c:v>6.6646000000000001</c:v>
                </c:pt>
                <c:pt idx="4354">
                  <c:v>6.6649000000000003</c:v>
                </c:pt>
                <c:pt idx="4355">
                  <c:v>6.6651999999999996</c:v>
                </c:pt>
                <c:pt idx="4356">
                  <c:v>6.6656000000000004</c:v>
                </c:pt>
                <c:pt idx="4357">
                  <c:v>6.6661000000000001</c:v>
                </c:pt>
                <c:pt idx="4358">
                  <c:v>6.6669</c:v>
                </c:pt>
                <c:pt idx="4359">
                  <c:v>6.6676000000000002</c:v>
                </c:pt>
                <c:pt idx="4360">
                  <c:v>6.6681999999999997</c:v>
                </c:pt>
                <c:pt idx="4361">
                  <c:v>6.6688000000000001</c:v>
                </c:pt>
                <c:pt idx="4362">
                  <c:v>6.6695000000000002</c:v>
                </c:pt>
                <c:pt idx="4363">
                  <c:v>6.6703000000000001</c:v>
                </c:pt>
                <c:pt idx="4364">
                  <c:v>6.6711999999999998</c:v>
                </c:pt>
                <c:pt idx="4365">
                  <c:v>6.6722000000000001</c:v>
                </c:pt>
                <c:pt idx="4366">
                  <c:v>6.6734999999999998</c:v>
                </c:pt>
                <c:pt idx="4367">
                  <c:v>6.6749000000000001</c:v>
                </c:pt>
                <c:pt idx="4368">
                  <c:v>6.6764000000000001</c:v>
                </c:pt>
                <c:pt idx="4369">
                  <c:v>6.6780999999999997</c:v>
                </c:pt>
                <c:pt idx="4370">
                  <c:v>6.6798999999999999</c:v>
                </c:pt>
                <c:pt idx="4371">
                  <c:v>6.6818999999999997</c:v>
                </c:pt>
                <c:pt idx="4372">
                  <c:v>6.6839000000000004</c:v>
                </c:pt>
                <c:pt idx="4373">
                  <c:v>6.6859000000000002</c:v>
                </c:pt>
                <c:pt idx="4374">
                  <c:v>6.6878000000000002</c:v>
                </c:pt>
                <c:pt idx="4375">
                  <c:v>6.6894</c:v>
                </c:pt>
                <c:pt idx="4376">
                  <c:v>6.6905999999999999</c:v>
                </c:pt>
                <c:pt idx="4377">
                  <c:v>6.6916000000000002</c:v>
                </c:pt>
                <c:pt idx="4378">
                  <c:v>6.6921999999999997</c:v>
                </c:pt>
                <c:pt idx="4379">
                  <c:v>6.6925999999999997</c:v>
                </c:pt>
                <c:pt idx="4380">
                  <c:v>6.6928999999999998</c:v>
                </c:pt>
                <c:pt idx="4381">
                  <c:v>6.6935000000000002</c:v>
                </c:pt>
                <c:pt idx="4382">
                  <c:v>6.6943999999999999</c:v>
                </c:pt>
                <c:pt idx="4383">
                  <c:v>6.6954000000000002</c:v>
                </c:pt>
                <c:pt idx="4384">
                  <c:v>6.6965000000000003</c:v>
                </c:pt>
                <c:pt idx="4385">
                  <c:v>6.6976000000000004</c:v>
                </c:pt>
                <c:pt idx="4386">
                  <c:v>6.6986999999999997</c:v>
                </c:pt>
                <c:pt idx="4387">
                  <c:v>6.6996000000000002</c:v>
                </c:pt>
                <c:pt idx="4388">
                  <c:v>6.7007000000000003</c:v>
                </c:pt>
                <c:pt idx="4389">
                  <c:v>6.7016</c:v>
                </c:pt>
                <c:pt idx="4390">
                  <c:v>6.7027000000000001</c:v>
                </c:pt>
                <c:pt idx="4391">
                  <c:v>6.7037000000000004</c:v>
                </c:pt>
                <c:pt idx="4392">
                  <c:v>6.7049000000000003</c:v>
                </c:pt>
                <c:pt idx="4393">
                  <c:v>6.7061000000000002</c:v>
                </c:pt>
                <c:pt idx="4394">
                  <c:v>6.7073999999999998</c:v>
                </c:pt>
                <c:pt idx="4395">
                  <c:v>6.7084000000000001</c:v>
                </c:pt>
                <c:pt idx="4396">
                  <c:v>6.7093999999999996</c:v>
                </c:pt>
                <c:pt idx="4397">
                  <c:v>6.7103999999999999</c:v>
                </c:pt>
                <c:pt idx="4398">
                  <c:v>6.7115999999999998</c:v>
                </c:pt>
                <c:pt idx="4399">
                  <c:v>6.7126999999999999</c:v>
                </c:pt>
                <c:pt idx="4400">
                  <c:v>6.7135999999999996</c:v>
                </c:pt>
                <c:pt idx="4401">
                  <c:v>6.7145999999999999</c:v>
                </c:pt>
                <c:pt idx="4402">
                  <c:v>6.7154999999999996</c:v>
                </c:pt>
                <c:pt idx="4403">
                  <c:v>6.7164999999999999</c:v>
                </c:pt>
                <c:pt idx="4404">
                  <c:v>6.7175000000000002</c:v>
                </c:pt>
                <c:pt idx="4405">
                  <c:v>6.7186000000000003</c:v>
                </c:pt>
                <c:pt idx="4406">
                  <c:v>6.7199</c:v>
                </c:pt>
                <c:pt idx="4407">
                  <c:v>6.7210999999999999</c:v>
                </c:pt>
                <c:pt idx="4408">
                  <c:v>6.7222999999999997</c:v>
                </c:pt>
                <c:pt idx="4409">
                  <c:v>6.7234999999999996</c:v>
                </c:pt>
                <c:pt idx="4410">
                  <c:v>6.7248000000000001</c:v>
                </c:pt>
                <c:pt idx="4411">
                  <c:v>6.7262000000000004</c:v>
                </c:pt>
                <c:pt idx="4412">
                  <c:v>6.7275999999999998</c:v>
                </c:pt>
                <c:pt idx="4413">
                  <c:v>6.7291999999999996</c:v>
                </c:pt>
                <c:pt idx="4414">
                  <c:v>6.7309000000000001</c:v>
                </c:pt>
                <c:pt idx="4415">
                  <c:v>6.7327000000000004</c:v>
                </c:pt>
                <c:pt idx="4416">
                  <c:v>6.7346000000000004</c:v>
                </c:pt>
                <c:pt idx="4417">
                  <c:v>6.7365000000000004</c:v>
                </c:pt>
                <c:pt idx="4418">
                  <c:v>6.7382</c:v>
                </c:pt>
                <c:pt idx="4419">
                  <c:v>6.7393000000000001</c:v>
                </c:pt>
                <c:pt idx="4420">
                  <c:v>6.7398999999999996</c:v>
                </c:pt>
                <c:pt idx="4421">
                  <c:v>6.7403000000000004</c:v>
                </c:pt>
                <c:pt idx="4422">
                  <c:v>6.7405999999999997</c:v>
                </c:pt>
                <c:pt idx="4423">
                  <c:v>6.7408999999999999</c:v>
                </c:pt>
                <c:pt idx="4424">
                  <c:v>6.7412999999999998</c:v>
                </c:pt>
                <c:pt idx="4425">
                  <c:v>6.7417999999999996</c:v>
                </c:pt>
                <c:pt idx="4426">
                  <c:v>6.7423000000000002</c:v>
                </c:pt>
                <c:pt idx="4427">
                  <c:v>6.7428999999999997</c:v>
                </c:pt>
                <c:pt idx="4428">
                  <c:v>6.7434000000000003</c:v>
                </c:pt>
                <c:pt idx="4429">
                  <c:v>6.7439999999999998</c:v>
                </c:pt>
                <c:pt idx="4430">
                  <c:v>6.7447999999999997</c:v>
                </c:pt>
                <c:pt idx="4431">
                  <c:v>6.7455999999999996</c:v>
                </c:pt>
                <c:pt idx="4432">
                  <c:v>6.7465000000000002</c:v>
                </c:pt>
                <c:pt idx="4433">
                  <c:v>6.7474999999999996</c:v>
                </c:pt>
                <c:pt idx="4434">
                  <c:v>6.7485999999999997</c:v>
                </c:pt>
                <c:pt idx="4435">
                  <c:v>6.7499000000000002</c:v>
                </c:pt>
                <c:pt idx="4436">
                  <c:v>6.7515000000000001</c:v>
                </c:pt>
                <c:pt idx="4437">
                  <c:v>6.7531999999999996</c:v>
                </c:pt>
                <c:pt idx="4438">
                  <c:v>6.7549000000000001</c:v>
                </c:pt>
                <c:pt idx="4439">
                  <c:v>6.7568000000000001</c:v>
                </c:pt>
                <c:pt idx="4440">
                  <c:v>6.7588999999999997</c:v>
                </c:pt>
                <c:pt idx="4441">
                  <c:v>6.7609000000000004</c:v>
                </c:pt>
                <c:pt idx="4442">
                  <c:v>6.7629000000000001</c:v>
                </c:pt>
                <c:pt idx="4443">
                  <c:v>6.7645999999999997</c:v>
                </c:pt>
                <c:pt idx="4444">
                  <c:v>6.766</c:v>
                </c:pt>
                <c:pt idx="4445">
                  <c:v>6.7670000000000003</c:v>
                </c:pt>
                <c:pt idx="4446">
                  <c:v>6.7675999999999998</c:v>
                </c:pt>
                <c:pt idx="4447">
                  <c:v>6.7679</c:v>
                </c:pt>
                <c:pt idx="4448">
                  <c:v>6.7682000000000002</c:v>
                </c:pt>
                <c:pt idx="4449">
                  <c:v>6.7686000000000002</c:v>
                </c:pt>
                <c:pt idx="4450">
                  <c:v>6.7691999999999997</c:v>
                </c:pt>
                <c:pt idx="4451">
                  <c:v>6.77</c:v>
                </c:pt>
                <c:pt idx="4452">
                  <c:v>6.7709999999999999</c:v>
                </c:pt>
                <c:pt idx="4453">
                  <c:v>6.7720000000000002</c:v>
                </c:pt>
                <c:pt idx="4454">
                  <c:v>6.7731000000000003</c:v>
                </c:pt>
                <c:pt idx="4455">
                  <c:v>6.7740999999999998</c:v>
                </c:pt>
                <c:pt idx="4456">
                  <c:v>6.7751000000000001</c:v>
                </c:pt>
                <c:pt idx="4457">
                  <c:v>6.7759999999999998</c:v>
                </c:pt>
                <c:pt idx="4458">
                  <c:v>6.7769000000000004</c:v>
                </c:pt>
                <c:pt idx="4459">
                  <c:v>6.7778999999999998</c:v>
                </c:pt>
                <c:pt idx="4460">
                  <c:v>6.7790999999999997</c:v>
                </c:pt>
                <c:pt idx="4461">
                  <c:v>6.7803000000000004</c:v>
                </c:pt>
                <c:pt idx="4462">
                  <c:v>6.7813999999999997</c:v>
                </c:pt>
                <c:pt idx="4463">
                  <c:v>6.7824</c:v>
                </c:pt>
                <c:pt idx="4464">
                  <c:v>6.7835000000000001</c:v>
                </c:pt>
                <c:pt idx="4465">
                  <c:v>6.7847</c:v>
                </c:pt>
                <c:pt idx="4466">
                  <c:v>6.7859999999999996</c:v>
                </c:pt>
                <c:pt idx="4467">
                  <c:v>6.7870999999999997</c:v>
                </c:pt>
                <c:pt idx="4468">
                  <c:v>6.7881999999999998</c:v>
                </c:pt>
                <c:pt idx="4469">
                  <c:v>6.7891000000000004</c:v>
                </c:pt>
                <c:pt idx="4470">
                  <c:v>6.7899000000000003</c:v>
                </c:pt>
                <c:pt idx="4471">
                  <c:v>6.7906000000000004</c:v>
                </c:pt>
                <c:pt idx="4472">
                  <c:v>6.7914000000000003</c:v>
                </c:pt>
                <c:pt idx="4473">
                  <c:v>6.7923999999999998</c:v>
                </c:pt>
                <c:pt idx="4474">
                  <c:v>6.7934000000000001</c:v>
                </c:pt>
                <c:pt idx="4475">
                  <c:v>6.7945000000000002</c:v>
                </c:pt>
                <c:pt idx="4476">
                  <c:v>6.7957000000000001</c:v>
                </c:pt>
                <c:pt idx="4477">
                  <c:v>6.7968000000000002</c:v>
                </c:pt>
                <c:pt idx="4478">
                  <c:v>6.7979000000000003</c:v>
                </c:pt>
                <c:pt idx="4479">
                  <c:v>6.7990000000000004</c:v>
                </c:pt>
                <c:pt idx="4480">
                  <c:v>6.8000999999999996</c:v>
                </c:pt>
                <c:pt idx="4481">
                  <c:v>6.8013000000000003</c:v>
                </c:pt>
                <c:pt idx="4482">
                  <c:v>6.8026999999999997</c:v>
                </c:pt>
                <c:pt idx="4483">
                  <c:v>6.8045</c:v>
                </c:pt>
                <c:pt idx="4484">
                  <c:v>6.8064</c:v>
                </c:pt>
                <c:pt idx="4485">
                  <c:v>6.8087999999999997</c:v>
                </c:pt>
                <c:pt idx="4486">
                  <c:v>6.8110999999999997</c:v>
                </c:pt>
                <c:pt idx="4487">
                  <c:v>6.8129999999999997</c:v>
                </c:pt>
                <c:pt idx="4488">
                  <c:v>6.8143000000000002</c:v>
                </c:pt>
                <c:pt idx="4489">
                  <c:v>6.8148999999999997</c:v>
                </c:pt>
                <c:pt idx="4490">
                  <c:v>6.8151999999999999</c:v>
                </c:pt>
                <c:pt idx="4491">
                  <c:v>6.8154000000000003</c:v>
                </c:pt>
                <c:pt idx="4492">
                  <c:v>6.8155999999999999</c:v>
                </c:pt>
                <c:pt idx="4493">
                  <c:v>6.8158000000000003</c:v>
                </c:pt>
                <c:pt idx="4494">
                  <c:v>6.8160999999999996</c:v>
                </c:pt>
                <c:pt idx="4495">
                  <c:v>6.8167</c:v>
                </c:pt>
                <c:pt idx="4496">
                  <c:v>6.8173000000000004</c:v>
                </c:pt>
                <c:pt idx="4497">
                  <c:v>6.8178999999999998</c:v>
                </c:pt>
                <c:pt idx="4498">
                  <c:v>6.8183999999999996</c:v>
                </c:pt>
                <c:pt idx="4499">
                  <c:v>6.819</c:v>
                </c:pt>
                <c:pt idx="4500">
                  <c:v>6.8197000000000001</c:v>
                </c:pt>
                <c:pt idx="4501">
                  <c:v>6.8205</c:v>
                </c:pt>
                <c:pt idx="4502">
                  <c:v>6.8215000000000003</c:v>
                </c:pt>
                <c:pt idx="4503">
                  <c:v>6.8227000000000002</c:v>
                </c:pt>
                <c:pt idx="4504">
                  <c:v>6.8239999999999998</c:v>
                </c:pt>
                <c:pt idx="4505">
                  <c:v>6.8254000000000001</c:v>
                </c:pt>
                <c:pt idx="4506">
                  <c:v>6.8269000000000002</c:v>
                </c:pt>
                <c:pt idx="4507">
                  <c:v>6.8287000000000004</c:v>
                </c:pt>
                <c:pt idx="4508">
                  <c:v>6.8305999999999996</c:v>
                </c:pt>
                <c:pt idx="4509">
                  <c:v>6.8324999999999996</c:v>
                </c:pt>
                <c:pt idx="4510">
                  <c:v>6.8346</c:v>
                </c:pt>
                <c:pt idx="4511">
                  <c:v>6.8365999999999998</c:v>
                </c:pt>
                <c:pt idx="4512">
                  <c:v>6.8383000000000003</c:v>
                </c:pt>
                <c:pt idx="4513">
                  <c:v>6.8396999999999997</c:v>
                </c:pt>
                <c:pt idx="4514">
                  <c:v>6.8406000000000002</c:v>
                </c:pt>
                <c:pt idx="4515">
                  <c:v>6.8411</c:v>
                </c:pt>
                <c:pt idx="4516">
                  <c:v>6.8414000000000001</c:v>
                </c:pt>
                <c:pt idx="4517">
                  <c:v>6.8415999999999997</c:v>
                </c:pt>
                <c:pt idx="4518">
                  <c:v>6.8419999999999996</c:v>
                </c:pt>
                <c:pt idx="4519">
                  <c:v>6.8426999999999998</c:v>
                </c:pt>
                <c:pt idx="4520">
                  <c:v>6.8436000000000003</c:v>
                </c:pt>
                <c:pt idx="4521">
                  <c:v>6.8446999999999996</c:v>
                </c:pt>
                <c:pt idx="4522">
                  <c:v>6.8456999999999999</c:v>
                </c:pt>
                <c:pt idx="4523">
                  <c:v>6.8468</c:v>
                </c:pt>
                <c:pt idx="4524">
                  <c:v>6.8478000000000003</c:v>
                </c:pt>
                <c:pt idx="4525">
                  <c:v>6.8487999999999998</c:v>
                </c:pt>
                <c:pt idx="4526">
                  <c:v>6.8495999999999997</c:v>
                </c:pt>
                <c:pt idx="4527">
                  <c:v>6.8503999999999996</c:v>
                </c:pt>
                <c:pt idx="4528">
                  <c:v>6.8512000000000004</c:v>
                </c:pt>
                <c:pt idx="4529">
                  <c:v>6.8521999999999998</c:v>
                </c:pt>
                <c:pt idx="4530">
                  <c:v>6.8531000000000004</c:v>
                </c:pt>
                <c:pt idx="4531">
                  <c:v>6.8540000000000001</c:v>
                </c:pt>
                <c:pt idx="4532">
                  <c:v>6.8550000000000004</c:v>
                </c:pt>
                <c:pt idx="4533">
                  <c:v>6.8560999999999996</c:v>
                </c:pt>
                <c:pt idx="4534">
                  <c:v>6.8573000000000004</c:v>
                </c:pt>
                <c:pt idx="4535">
                  <c:v>6.8586</c:v>
                </c:pt>
                <c:pt idx="4536">
                  <c:v>6.8597000000000001</c:v>
                </c:pt>
                <c:pt idx="4537">
                  <c:v>6.8606999999999996</c:v>
                </c:pt>
                <c:pt idx="4538">
                  <c:v>6.8616999999999999</c:v>
                </c:pt>
                <c:pt idx="4539">
                  <c:v>6.8627000000000002</c:v>
                </c:pt>
                <c:pt idx="4540">
                  <c:v>6.8635999999999999</c:v>
                </c:pt>
                <c:pt idx="4541">
                  <c:v>6.8643000000000001</c:v>
                </c:pt>
                <c:pt idx="4542">
                  <c:v>6.8651999999999997</c:v>
                </c:pt>
                <c:pt idx="4543">
                  <c:v>6.8663999999999996</c:v>
                </c:pt>
                <c:pt idx="4544">
                  <c:v>6.8673000000000002</c:v>
                </c:pt>
                <c:pt idx="4545">
                  <c:v>6.8685</c:v>
                </c:pt>
                <c:pt idx="4546">
                  <c:v>6.8697999999999997</c:v>
                </c:pt>
                <c:pt idx="4547">
                  <c:v>6.8710000000000004</c:v>
                </c:pt>
                <c:pt idx="4548">
                  <c:v>6.8722000000000003</c:v>
                </c:pt>
                <c:pt idx="4549">
                  <c:v>6.8733000000000004</c:v>
                </c:pt>
                <c:pt idx="4550">
                  <c:v>6.8742999999999999</c:v>
                </c:pt>
                <c:pt idx="4551">
                  <c:v>6.8756000000000004</c:v>
                </c:pt>
                <c:pt idx="4552">
                  <c:v>6.8773999999999997</c:v>
                </c:pt>
                <c:pt idx="4553">
                  <c:v>6.8794000000000004</c:v>
                </c:pt>
                <c:pt idx="4554">
                  <c:v>6.8815</c:v>
                </c:pt>
                <c:pt idx="4555">
                  <c:v>6.8837000000000002</c:v>
                </c:pt>
                <c:pt idx="4556">
                  <c:v>6.8853999999999997</c:v>
                </c:pt>
                <c:pt idx="4557">
                  <c:v>6.8865999999999996</c:v>
                </c:pt>
                <c:pt idx="4558">
                  <c:v>6.8871000000000002</c:v>
                </c:pt>
                <c:pt idx="4559">
                  <c:v>6.8874000000000004</c:v>
                </c:pt>
                <c:pt idx="4560">
                  <c:v>6.8875000000000002</c:v>
                </c:pt>
                <c:pt idx="4561">
                  <c:v>6.8876999999999997</c:v>
                </c:pt>
                <c:pt idx="4562">
                  <c:v>6.8879000000000001</c:v>
                </c:pt>
                <c:pt idx="4563">
                  <c:v>6.8883000000000001</c:v>
                </c:pt>
                <c:pt idx="4564">
                  <c:v>6.8887</c:v>
                </c:pt>
                <c:pt idx="4565">
                  <c:v>6.8891999999999998</c:v>
                </c:pt>
                <c:pt idx="4566">
                  <c:v>6.8897000000000004</c:v>
                </c:pt>
                <c:pt idx="4567">
                  <c:v>6.8902000000000001</c:v>
                </c:pt>
                <c:pt idx="4568">
                  <c:v>6.8909000000000002</c:v>
                </c:pt>
                <c:pt idx="4569">
                  <c:v>6.8917000000000002</c:v>
                </c:pt>
                <c:pt idx="4570">
                  <c:v>6.8925999999999998</c:v>
                </c:pt>
                <c:pt idx="4571">
                  <c:v>6.8935000000000004</c:v>
                </c:pt>
                <c:pt idx="4572">
                  <c:v>6.8945999999999996</c:v>
                </c:pt>
                <c:pt idx="4573">
                  <c:v>6.8959999999999999</c:v>
                </c:pt>
                <c:pt idx="4574">
                  <c:v>6.8974000000000002</c:v>
                </c:pt>
                <c:pt idx="4575">
                  <c:v>6.8990999999999998</c:v>
                </c:pt>
                <c:pt idx="4576">
                  <c:v>6.9009</c:v>
                </c:pt>
                <c:pt idx="4577">
                  <c:v>6.9028</c:v>
                </c:pt>
                <c:pt idx="4578">
                  <c:v>6.9047000000000001</c:v>
                </c:pt>
                <c:pt idx="4579">
                  <c:v>6.9065000000000003</c:v>
                </c:pt>
                <c:pt idx="4580">
                  <c:v>6.9081999999999999</c:v>
                </c:pt>
                <c:pt idx="4581">
                  <c:v>6.9096000000000002</c:v>
                </c:pt>
                <c:pt idx="4582">
                  <c:v>6.9105999999999996</c:v>
                </c:pt>
                <c:pt idx="4583">
                  <c:v>6.9112999999999998</c:v>
                </c:pt>
                <c:pt idx="4584">
                  <c:v>6.9119000000000002</c:v>
                </c:pt>
                <c:pt idx="4585">
                  <c:v>6.9123000000000001</c:v>
                </c:pt>
                <c:pt idx="4586">
                  <c:v>6.9127999999999998</c:v>
                </c:pt>
                <c:pt idx="4587">
                  <c:v>6.9131999999999998</c:v>
                </c:pt>
                <c:pt idx="4588">
                  <c:v>6.9138999999999999</c:v>
                </c:pt>
                <c:pt idx="4589">
                  <c:v>6.9147999999999996</c:v>
                </c:pt>
                <c:pt idx="4590">
                  <c:v>6.9157999999999999</c:v>
                </c:pt>
                <c:pt idx="4591">
                  <c:v>6.9168000000000003</c:v>
                </c:pt>
                <c:pt idx="4592">
                  <c:v>6.9176000000000002</c:v>
                </c:pt>
                <c:pt idx="4593">
                  <c:v>6.9184999999999999</c:v>
                </c:pt>
                <c:pt idx="4594">
                  <c:v>6.9194000000000004</c:v>
                </c:pt>
                <c:pt idx="4595">
                  <c:v>6.9202000000000004</c:v>
                </c:pt>
                <c:pt idx="4596">
                  <c:v>6.9211</c:v>
                </c:pt>
                <c:pt idx="4597">
                  <c:v>6.9221000000000004</c:v>
                </c:pt>
                <c:pt idx="4598">
                  <c:v>6.9231999999999996</c:v>
                </c:pt>
                <c:pt idx="4599">
                  <c:v>6.9242999999999997</c:v>
                </c:pt>
                <c:pt idx="4600">
                  <c:v>6.9255000000000004</c:v>
                </c:pt>
                <c:pt idx="4601">
                  <c:v>6.9264999999999999</c:v>
                </c:pt>
                <c:pt idx="4602">
                  <c:v>6.9275000000000002</c:v>
                </c:pt>
                <c:pt idx="4603">
                  <c:v>6.9284999999999997</c:v>
                </c:pt>
                <c:pt idx="4604">
                  <c:v>6.9295</c:v>
                </c:pt>
                <c:pt idx="4605">
                  <c:v>6.9306000000000001</c:v>
                </c:pt>
                <c:pt idx="4606">
                  <c:v>6.9314999999999998</c:v>
                </c:pt>
                <c:pt idx="4607">
                  <c:v>6.9324000000000003</c:v>
                </c:pt>
                <c:pt idx="4608">
                  <c:v>6.9333</c:v>
                </c:pt>
                <c:pt idx="4609">
                  <c:v>6.9341999999999997</c:v>
                </c:pt>
                <c:pt idx="4610">
                  <c:v>6.9351000000000003</c:v>
                </c:pt>
                <c:pt idx="4611">
                  <c:v>6.9359000000000002</c:v>
                </c:pt>
                <c:pt idx="4612">
                  <c:v>6.9368999999999996</c:v>
                </c:pt>
                <c:pt idx="4613">
                  <c:v>6.9379</c:v>
                </c:pt>
                <c:pt idx="4614">
                  <c:v>6.9390000000000001</c:v>
                </c:pt>
                <c:pt idx="4615">
                  <c:v>6.9401000000000002</c:v>
                </c:pt>
                <c:pt idx="4616">
                  <c:v>6.9412000000000003</c:v>
                </c:pt>
                <c:pt idx="4617">
                  <c:v>6.9424999999999999</c:v>
                </c:pt>
                <c:pt idx="4618">
                  <c:v>6.9436</c:v>
                </c:pt>
                <c:pt idx="4619">
                  <c:v>6.9447000000000001</c:v>
                </c:pt>
                <c:pt idx="4620">
                  <c:v>6.9459999999999997</c:v>
                </c:pt>
                <c:pt idx="4621">
                  <c:v>6.9476000000000004</c:v>
                </c:pt>
                <c:pt idx="4622">
                  <c:v>6.9496000000000002</c:v>
                </c:pt>
                <c:pt idx="4623">
                  <c:v>6.9518000000000004</c:v>
                </c:pt>
                <c:pt idx="4624">
                  <c:v>6.9537000000000004</c:v>
                </c:pt>
                <c:pt idx="4625">
                  <c:v>6.9553000000000003</c:v>
                </c:pt>
                <c:pt idx="4626">
                  <c:v>6.9564000000000004</c:v>
                </c:pt>
                <c:pt idx="4627">
                  <c:v>6.9569000000000001</c:v>
                </c:pt>
                <c:pt idx="4628">
                  <c:v>6.9572000000000003</c:v>
                </c:pt>
                <c:pt idx="4629">
                  <c:v>6.9573</c:v>
                </c:pt>
                <c:pt idx="4630">
                  <c:v>6.9574999999999996</c:v>
                </c:pt>
                <c:pt idx="4631">
                  <c:v>6.9577</c:v>
                </c:pt>
                <c:pt idx="4632">
                  <c:v>6.9580000000000002</c:v>
                </c:pt>
                <c:pt idx="4633">
                  <c:v>6.9584000000000001</c:v>
                </c:pt>
                <c:pt idx="4634">
                  <c:v>6.9588999999999999</c:v>
                </c:pt>
                <c:pt idx="4635">
                  <c:v>6.9592999999999998</c:v>
                </c:pt>
                <c:pt idx="4636">
                  <c:v>6.9599000000000002</c:v>
                </c:pt>
                <c:pt idx="4637">
                  <c:v>6.9604999999999997</c:v>
                </c:pt>
                <c:pt idx="4638">
                  <c:v>6.9611999999999998</c:v>
                </c:pt>
                <c:pt idx="4639">
                  <c:v>6.9619999999999997</c:v>
                </c:pt>
                <c:pt idx="4640">
                  <c:v>6.9630000000000001</c:v>
                </c:pt>
                <c:pt idx="4641">
                  <c:v>6.9641000000000002</c:v>
                </c:pt>
                <c:pt idx="4642">
                  <c:v>6.9652000000000003</c:v>
                </c:pt>
                <c:pt idx="4643">
                  <c:v>6.9664999999999999</c:v>
                </c:pt>
                <c:pt idx="4644">
                  <c:v>6.968</c:v>
                </c:pt>
                <c:pt idx="4645">
                  <c:v>6.9696999999999996</c:v>
                </c:pt>
                <c:pt idx="4646">
                  <c:v>6.9715999999999996</c:v>
                </c:pt>
                <c:pt idx="4647">
                  <c:v>6.9736000000000002</c:v>
                </c:pt>
                <c:pt idx="4648">
                  <c:v>6.9757999999999996</c:v>
                </c:pt>
                <c:pt idx="4649">
                  <c:v>6.9776999999999996</c:v>
                </c:pt>
                <c:pt idx="4650">
                  <c:v>6.9794</c:v>
                </c:pt>
                <c:pt idx="4651">
                  <c:v>6.9806999999999997</c:v>
                </c:pt>
                <c:pt idx="4652">
                  <c:v>6.9814999999999996</c:v>
                </c:pt>
                <c:pt idx="4653">
                  <c:v>6.9820000000000002</c:v>
                </c:pt>
                <c:pt idx="4654">
                  <c:v>6.9821999999999997</c:v>
                </c:pt>
                <c:pt idx="4655">
                  <c:v>6.9824000000000002</c:v>
                </c:pt>
                <c:pt idx="4656">
                  <c:v>6.9827000000000004</c:v>
                </c:pt>
                <c:pt idx="4657">
                  <c:v>6.9831000000000003</c:v>
                </c:pt>
                <c:pt idx="4658">
                  <c:v>6.9836999999999998</c:v>
                </c:pt>
                <c:pt idx="4659">
                  <c:v>6.9843999999999999</c:v>
                </c:pt>
                <c:pt idx="4660">
                  <c:v>6.9854000000000003</c:v>
                </c:pt>
                <c:pt idx="4661">
                  <c:v>6.9863</c:v>
                </c:pt>
                <c:pt idx="4662">
                  <c:v>6.9871999999999996</c:v>
                </c:pt>
                <c:pt idx="4663">
                  <c:v>6.9881000000000002</c:v>
                </c:pt>
                <c:pt idx="4664">
                  <c:v>6.9889999999999999</c:v>
                </c:pt>
                <c:pt idx="4665">
                  <c:v>6.9898999999999996</c:v>
                </c:pt>
                <c:pt idx="4666">
                  <c:v>6.9908999999999999</c:v>
                </c:pt>
                <c:pt idx="4667">
                  <c:v>6.9919000000000002</c:v>
                </c:pt>
                <c:pt idx="4668">
                  <c:v>6.9930000000000003</c:v>
                </c:pt>
                <c:pt idx="4669">
                  <c:v>6.9938000000000002</c:v>
                </c:pt>
                <c:pt idx="4670">
                  <c:v>6.9947999999999997</c:v>
                </c:pt>
                <c:pt idx="4671">
                  <c:v>6.9960000000000004</c:v>
                </c:pt>
                <c:pt idx="4672">
                  <c:v>6.9970999999999997</c:v>
                </c:pt>
                <c:pt idx="4673">
                  <c:v>6.9981999999999998</c:v>
                </c:pt>
                <c:pt idx="4674">
                  <c:v>6.9992999999999999</c:v>
                </c:pt>
                <c:pt idx="4675">
                  <c:v>7.0002000000000004</c:v>
                </c:pt>
                <c:pt idx="4676">
                  <c:v>7.0011000000000001</c:v>
                </c:pt>
                <c:pt idx="4677">
                  <c:v>7.0019999999999998</c:v>
                </c:pt>
                <c:pt idx="4678">
                  <c:v>7.0026999999999999</c:v>
                </c:pt>
                <c:pt idx="4679">
                  <c:v>7.0034999999999998</c:v>
                </c:pt>
                <c:pt idx="4680">
                  <c:v>7.0044000000000004</c:v>
                </c:pt>
                <c:pt idx="4681">
                  <c:v>7.0053000000000001</c:v>
                </c:pt>
                <c:pt idx="4682">
                  <c:v>7.0064000000000002</c:v>
                </c:pt>
                <c:pt idx="4683">
                  <c:v>7.0073999999999996</c:v>
                </c:pt>
                <c:pt idx="4684">
                  <c:v>7.0084999999999997</c:v>
                </c:pt>
                <c:pt idx="4685">
                  <c:v>7.0095999999999998</c:v>
                </c:pt>
                <c:pt idx="4686">
                  <c:v>7.0106999999999999</c:v>
                </c:pt>
                <c:pt idx="4687">
                  <c:v>7.0118</c:v>
                </c:pt>
                <c:pt idx="4688">
                  <c:v>7.0129999999999999</c:v>
                </c:pt>
                <c:pt idx="4689">
                  <c:v>7.0143000000000004</c:v>
                </c:pt>
                <c:pt idx="4690">
                  <c:v>7.0159000000000002</c:v>
                </c:pt>
                <c:pt idx="4691">
                  <c:v>7.0179</c:v>
                </c:pt>
                <c:pt idx="4692">
                  <c:v>7.02</c:v>
                </c:pt>
                <c:pt idx="4693">
                  <c:v>7.0218999999999996</c:v>
                </c:pt>
                <c:pt idx="4694">
                  <c:v>7.0232999999999999</c:v>
                </c:pt>
                <c:pt idx="4695">
                  <c:v>7.0242000000000004</c:v>
                </c:pt>
                <c:pt idx="4696">
                  <c:v>7.0244999999999997</c:v>
                </c:pt>
                <c:pt idx="4697">
                  <c:v>7.0247000000000002</c:v>
                </c:pt>
                <c:pt idx="4698">
                  <c:v>7.0248999999999997</c:v>
                </c:pt>
                <c:pt idx="4699">
                  <c:v>7.0251999999999999</c:v>
                </c:pt>
                <c:pt idx="4700">
                  <c:v>7.0254000000000003</c:v>
                </c:pt>
                <c:pt idx="4701">
                  <c:v>7.0256999999999996</c:v>
                </c:pt>
                <c:pt idx="4702">
                  <c:v>7.0262000000000002</c:v>
                </c:pt>
                <c:pt idx="4703">
                  <c:v>7.0266000000000002</c:v>
                </c:pt>
                <c:pt idx="4704">
                  <c:v>7.0271999999999997</c:v>
                </c:pt>
                <c:pt idx="4705">
                  <c:v>7.0278</c:v>
                </c:pt>
                <c:pt idx="4706">
                  <c:v>7.0284000000000004</c:v>
                </c:pt>
                <c:pt idx="4707">
                  <c:v>7.0289999999999999</c:v>
                </c:pt>
                <c:pt idx="4708">
                  <c:v>7.0296000000000003</c:v>
                </c:pt>
                <c:pt idx="4709">
                  <c:v>7.0305</c:v>
                </c:pt>
                <c:pt idx="4710">
                  <c:v>7.0316000000000001</c:v>
                </c:pt>
                <c:pt idx="4711">
                  <c:v>7.0328999999999997</c:v>
                </c:pt>
                <c:pt idx="4712">
                  <c:v>7.0343</c:v>
                </c:pt>
                <c:pt idx="4713">
                  <c:v>7.0358000000000001</c:v>
                </c:pt>
                <c:pt idx="4714">
                  <c:v>7.0373999999999999</c:v>
                </c:pt>
                <c:pt idx="4715">
                  <c:v>7.0392000000000001</c:v>
                </c:pt>
                <c:pt idx="4716">
                  <c:v>7.0411999999999999</c:v>
                </c:pt>
                <c:pt idx="4717">
                  <c:v>7.0431999999999997</c:v>
                </c:pt>
                <c:pt idx="4718">
                  <c:v>7.0450999999999997</c:v>
                </c:pt>
                <c:pt idx="4719">
                  <c:v>7.0465999999999998</c:v>
                </c:pt>
                <c:pt idx="4720">
                  <c:v>7.0476999999999999</c:v>
                </c:pt>
                <c:pt idx="4721">
                  <c:v>7.0484</c:v>
                </c:pt>
                <c:pt idx="4722">
                  <c:v>7.0487000000000002</c:v>
                </c:pt>
                <c:pt idx="4723">
                  <c:v>7.0488999999999997</c:v>
                </c:pt>
                <c:pt idx="4724">
                  <c:v>7.0491000000000001</c:v>
                </c:pt>
                <c:pt idx="4725">
                  <c:v>7.0492999999999997</c:v>
                </c:pt>
                <c:pt idx="4726">
                  <c:v>7.0496999999999996</c:v>
                </c:pt>
                <c:pt idx="4727">
                  <c:v>7.0505000000000004</c:v>
                </c:pt>
                <c:pt idx="4728">
                  <c:v>7.0514999999999999</c:v>
                </c:pt>
                <c:pt idx="4729">
                  <c:v>7.0525000000000002</c:v>
                </c:pt>
                <c:pt idx="4730">
                  <c:v>7.0533000000000001</c:v>
                </c:pt>
                <c:pt idx="4731">
                  <c:v>7.0541</c:v>
                </c:pt>
                <c:pt idx="4732">
                  <c:v>7.0548000000000002</c:v>
                </c:pt>
                <c:pt idx="4733">
                  <c:v>7.0556000000000001</c:v>
                </c:pt>
                <c:pt idx="4734">
                  <c:v>7.0564</c:v>
                </c:pt>
                <c:pt idx="4735">
                  <c:v>7.0572999999999997</c:v>
                </c:pt>
                <c:pt idx="4736">
                  <c:v>7.0583</c:v>
                </c:pt>
                <c:pt idx="4737">
                  <c:v>7.0593000000000004</c:v>
                </c:pt>
                <c:pt idx="4738">
                  <c:v>7.0602</c:v>
                </c:pt>
                <c:pt idx="4739">
                  <c:v>7.0610999999999997</c:v>
                </c:pt>
                <c:pt idx="4740">
                  <c:v>7.0622999999999996</c:v>
                </c:pt>
                <c:pt idx="4741">
                  <c:v>7.0633999999999997</c:v>
                </c:pt>
                <c:pt idx="4742">
                  <c:v>7.0644</c:v>
                </c:pt>
                <c:pt idx="4743">
                  <c:v>7.0655000000000001</c:v>
                </c:pt>
                <c:pt idx="4744">
                  <c:v>7.0663</c:v>
                </c:pt>
                <c:pt idx="4745">
                  <c:v>7.0670999999999999</c:v>
                </c:pt>
                <c:pt idx="4746">
                  <c:v>7.0678999999999998</c:v>
                </c:pt>
                <c:pt idx="4747">
                  <c:v>7.0686999999999998</c:v>
                </c:pt>
                <c:pt idx="4748">
                  <c:v>7.0693999999999999</c:v>
                </c:pt>
                <c:pt idx="4749">
                  <c:v>7.0701999999999998</c:v>
                </c:pt>
                <c:pt idx="4750">
                  <c:v>7.0712000000000002</c:v>
                </c:pt>
                <c:pt idx="4751">
                  <c:v>7.0721999999999996</c:v>
                </c:pt>
                <c:pt idx="4752">
                  <c:v>7.0731999999999999</c:v>
                </c:pt>
                <c:pt idx="4753">
                  <c:v>7.0742000000000003</c:v>
                </c:pt>
                <c:pt idx="4754">
                  <c:v>7.0751999999999997</c:v>
                </c:pt>
                <c:pt idx="4755">
                  <c:v>7.0763999999999996</c:v>
                </c:pt>
                <c:pt idx="4756">
                  <c:v>7.0776000000000003</c:v>
                </c:pt>
                <c:pt idx="4757">
                  <c:v>7.0787000000000004</c:v>
                </c:pt>
                <c:pt idx="4758">
                  <c:v>7.0800999999999998</c:v>
                </c:pt>
                <c:pt idx="4759">
                  <c:v>7.0815999999999999</c:v>
                </c:pt>
                <c:pt idx="4760">
                  <c:v>7.0833000000000004</c:v>
                </c:pt>
                <c:pt idx="4761">
                  <c:v>7.0852000000000004</c:v>
                </c:pt>
                <c:pt idx="4762">
                  <c:v>7.0871000000000004</c:v>
                </c:pt>
                <c:pt idx="4763">
                  <c:v>7.0885999999999996</c:v>
                </c:pt>
                <c:pt idx="4764">
                  <c:v>7.0895999999999999</c:v>
                </c:pt>
                <c:pt idx="4765">
                  <c:v>7.0900999999999996</c:v>
                </c:pt>
                <c:pt idx="4766">
                  <c:v>7.0902000000000003</c:v>
                </c:pt>
                <c:pt idx="4767">
                  <c:v>7.0903</c:v>
                </c:pt>
                <c:pt idx="4768">
                  <c:v>7.0903999999999998</c:v>
                </c:pt>
                <c:pt idx="4769">
                  <c:v>7.0907</c:v>
                </c:pt>
                <c:pt idx="4770">
                  <c:v>7.0911</c:v>
                </c:pt>
                <c:pt idx="4771">
                  <c:v>7.0914999999999999</c:v>
                </c:pt>
                <c:pt idx="4772">
                  <c:v>7.0919999999999996</c:v>
                </c:pt>
                <c:pt idx="4773">
                  <c:v>7.0926</c:v>
                </c:pt>
                <c:pt idx="4774">
                  <c:v>7.0930999999999997</c:v>
                </c:pt>
                <c:pt idx="4775">
                  <c:v>7.0934999999999997</c:v>
                </c:pt>
                <c:pt idx="4776">
                  <c:v>7.0940000000000003</c:v>
                </c:pt>
                <c:pt idx="4777">
                  <c:v>7.0946999999999996</c:v>
                </c:pt>
                <c:pt idx="4778">
                  <c:v>7.0956000000000001</c:v>
                </c:pt>
                <c:pt idx="4779">
                  <c:v>7.0965999999999996</c:v>
                </c:pt>
                <c:pt idx="4780">
                  <c:v>7.0976999999999997</c:v>
                </c:pt>
                <c:pt idx="4781">
                  <c:v>7.0990000000000002</c:v>
                </c:pt>
                <c:pt idx="4782">
                  <c:v>7.1006</c:v>
                </c:pt>
                <c:pt idx="4783">
                  <c:v>7.1022999999999996</c:v>
                </c:pt>
                <c:pt idx="4784">
                  <c:v>7.1040999999999999</c:v>
                </c:pt>
                <c:pt idx="4785">
                  <c:v>7.1059999999999999</c:v>
                </c:pt>
                <c:pt idx="4786">
                  <c:v>7.1078999999999999</c:v>
                </c:pt>
                <c:pt idx="4787">
                  <c:v>7.1097000000000001</c:v>
                </c:pt>
                <c:pt idx="4788">
                  <c:v>7.1111000000000004</c:v>
                </c:pt>
                <c:pt idx="4789">
                  <c:v>7.1120999999999999</c:v>
                </c:pt>
                <c:pt idx="4790">
                  <c:v>7.1127000000000002</c:v>
                </c:pt>
                <c:pt idx="4791">
                  <c:v>7.1132</c:v>
                </c:pt>
                <c:pt idx="4792">
                  <c:v>7.1134000000000004</c:v>
                </c:pt>
                <c:pt idx="4793">
                  <c:v>7.1135999999999999</c:v>
                </c:pt>
                <c:pt idx="4794">
                  <c:v>7.1139000000000001</c:v>
                </c:pt>
                <c:pt idx="4795">
                  <c:v>7.1143000000000001</c:v>
                </c:pt>
                <c:pt idx="4796">
                  <c:v>7.1150000000000002</c:v>
                </c:pt>
                <c:pt idx="4797">
                  <c:v>7.1158999999999999</c:v>
                </c:pt>
                <c:pt idx="4798">
                  <c:v>7.1166999999999998</c:v>
                </c:pt>
                <c:pt idx="4799">
                  <c:v>7.1176000000000004</c:v>
                </c:pt>
                <c:pt idx="4800">
                  <c:v>7.1185</c:v>
                </c:pt>
                <c:pt idx="4801">
                  <c:v>7.1193</c:v>
                </c:pt>
                <c:pt idx="4802">
                  <c:v>7.12</c:v>
                </c:pt>
                <c:pt idx="4803">
                  <c:v>7.1208</c:v>
                </c:pt>
                <c:pt idx="4804">
                  <c:v>7.1215999999999999</c:v>
                </c:pt>
                <c:pt idx="4805">
                  <c:v>7.1226000000000003</c:v>
                </c:pt>
                <c:pt idx="4806">
                  <c:v>7.1237000000000004</c:v>
                </c:pt>
                <c:pt idx="4807">
                  <c:v>7.1246999999999998</c:v>
                </c:pt>
                <c:pt idx="4808">
                  <c:v>7.1256000000000004</c:v>
                </c:pt>
                <c:pt idx="4809">
                  <c:v>7.1265000000000001</c:v>
                </c:pt>
                <c:pt idx="4810">
                  <c:v>7.1276000000000002</c:v>
                </c:pt>
                <c:pt idx="4811">
                  <c:v>7.1285999999999996</c:v>
                </c:pt>
                <c:pt idx="4812">
                  <c:v>7.1295999999999999</c:v>
                </c:pt>
                <c:pt idx="4813">
                  <c:v>7.1304999999999996</c:v>
                </c:pt>
                <c:pt idx="4814">
                  <c:v>7.1314000000000002</c:v>
                </c:pt>
                <c:pt idx="4815">
                  <c:v>7.1322999999999999</c:v>
                </c:pt>
                <c:pt idx="4816">
                  <c:v>7.1330999999999998</c:v>
                </c:pt>
                <c:pt idx="4817">
                  <c:v>7.1341000000000001</c:v>
                </c:pt>
                <c:pt idx="4818">
                  <c:v>7.1349</c:v>
                </c:pt>
                <c:pt idx="4819">
                  <c:v>7.1357999999999997</c:v>
                </c:pt>
                <c:pt idx="4820">
                  <c:v>7.1365999999999996</c:v>
                </c:pt>
                <c:pt idx="4821">
                  <c:v>7.1375999999999999</c:v>
                </c:pt>
                <c:pt idx="4822">
                  <c:v>7.1386000000000003</c:v>
                </c:pt>
                <c:pt idx="4823">
                  <c:v>7.1394000000000002</c:v>
                </c:pt>
                <c:pt idx="4824">
                  <c:v>7.1402999999999999</c:v>
                </c:pt>
                <c:pt idx="4825">
                  <c:v>7.1410999999999998</c:v>
                </c:pt>
                <c:pt idx="4826">
                  <c:v>7.1421000000000001</c:v>
                </c:pt>
                <c:pt idx="4827">
                  <c:v>7.1436000000000002</c:v>
                </c:pt>
                <c:pt idx="4828">
                  <c:v>7.1455000000000002</c:v>
                </c:pt>
                <c:pt idx="4829">
                  <c:v>7.1478000000000002</c:v>
                </c:pt>
                <c:pt idx="4830">
                  <c:v>7.1501000000000001</c:v>
                </c:pt>
                <c:pt idx="4831">
                  <c:v>7.1520000000000001</c:v>
                </c:pt>
                <c:pt idx="4832">
                  <c:v>7.1532999999999998</c:v>
                </c:pt>
                <c:pt idx="4833">
                  <c:v>7.1539000000000001</c:v>
                </c:pt>
                <c:pt idx="4834">
                  <c:v>7.1539000000000001</c:v>
                </c:pt>
                <c:pt idx="4835">
                  <c:v>7.1539000000000001</c:v>
                </c:pt>
                <c:pt idx="4836">
                  <c:v>7.1538000000000004</c:v>
                </c:pt>
                <c:pt idx="4837">
                  <c:v>7.1539000000000001</c:v>
                </c:pt>
                <c:pt idx="4838">
                  <c:v>7.1540999999999997</c:v>
                </c:pt>
                <c:pt idx="4839">
                  <c:v>7.1543999999999999</c:v>
                </c:pt>
                <c:pt idx="4840">
                  <c:v>7.1547999999999998</c:v>
                </c:pt>
                <c:pt idx="4841">
                  <c:v>7.1551</c:v>
                </c:pt>
                <c:pt idx="4842">
                  <c:v>7.1555</c:v>
                </c:pt>
                <c:pt idx="4843">
                  <c:v>7.1558999999999999</c:v>
                </c:pt>
                <c:pt idx="4844">
                  <c:v>7.1563999999999997</c:v>
                </c:pt>
                <c:pt idx="4845">
                  <c:v>7.1571999999999996</c:v>
                </c:pt>
                <c:pt idx="4846">
                  <c:v>7.1580000000000004</c:v>
                </c:pt>
                <c:pt idx="4847">
                  <c:v>7.1589</c:v>
                </c:pt>
                <c:pt idx="4848">
                  <c:v>7.1599000000000004</c:v>
                </c:pt>
                <c:pt idx="4849">
                  <c:v>7.1609999999999996</c:v>
                </c:pt>
                <c:pt idx="4850">
                  <c:v>7.1623999999999999</c:v>
                </c:pt>
                <c:pt idx="4851">
                  <c:v>7.1638999999999999</c:v>
                </c:pt>
                <c:pt idx="4852">
                  <c:v>7.1654</c:v>
                </c:pt>
                <c:pt idx="4853">
                  <c:v>7.1672000000000002</c:v>
                </c:pt>
                <c:pt idx="4854">
                  <c:v>7.1692</c:v>
                </c:pt>
                <c:pt idx="4855">
                  <c:v>7.1711999999999998</c:v>
                </c:pt>
                <c:pt idx="4856">
                  <c:v>7.173</c:v>
                </c:pt>
                <c:pt idx="4857">
                  <c:v>7.1742999999999997</c:v>
                </c:pt>
                <c:pt idx="4858">
                  <c:v>7.1753</c:v>
                </c:pt>
                <c:pt idx="4859">
                  <c:v>7.1759000000000004</c:v>
                </c:pt>
                <c:pt idx="4860">
                  <c:v>7.1760999999999999</c:v>
                </c:pt>
                <c:pt idx="4861">
                  <c:v>7.1760999999999999</c:v>
                </c:pt>
                <c:pt idx="4862">
                  <c:v>7.1763000000000003</c:v>
                </c:pt>
                <c:pt idx="4863">
                  <c:v>7.1765999999999996</c:v>
                </c:pt>
                <c:pt idx="4864">
                  <c:v>7.1772</c:v>
                </c:pt>
                <c:pt idx="4865">
                  <c:v>7.1779999999999999</c:v>
                </c:pt>
                <c:pt idx="4866">
                  <c:v>7.1788999999999996</c:v>
                </c:pt>
                <c:pt idx="4867">
                  <c:v>7.1797000000000004</c:v>
                </c:pt>
                <c:pt idx="4868">
                  <c:v>7.1805000000000003</c:v>
                </c:pt>
                <c:pt idx="4869">
                  <c:v>7.1811999999999996</c:v>
                </c:pt>
                <c:pt idx="4870">
                  <c:v>7.1818</c:v>
                </c:pt>
                <c:pt idx="4871">
                  <c:v>7.1825000000000001</c:v>
                </c:pt>
                <c:pt idx="4872">
                  <c:v>7.1832000000000003</c:v>
                </c:pt>
                <c:pt idx="4873">
                  <c:v>7.1840000000000002</c:v>
                </c:pt>
                <c:pt idx="4874">
                  <c:v>7.1848999999999998</c:v>
                </c:pt>
                <c:pt idx="4875">
                  <c:v>7.1859000000000002</c:v>
                </c:pt>
                <c:pt idx="4876">
                  <c:v>7.1868999999999996</c:v>
                </c:pt>
                <c:pt idx="4877">
                  <c:v>7.1877000000000004</c:v>
                </c:pt>
                <c:pt idx="4878">
                  <c:v>7.1887999999999996</c:v>
                </c:pt>
                <c:pt idx="4879">
                  <c:v>7.1898</c:v>
                </c:pt>
                <c:pt idx="4880">
                  <c:v>7.1909000000000001</c:v>
                </c:pt>
                <c:pt idx="4881">
                  <c:v>7.1920000000000002</c:v>
                </c:pt>
                <c:pt idx="4882">
                  <c:v>7.1928999999999998</c:v>
                </c:pt>
                <c:pt idx="4883">
                  <c:v>7.1936999999999998</c:v>
                </c:pt>
                <c:pt idx="4884">
                  <c:v>7.1943999999999999</c:v>
                </c:pt>
                <c:pt idx="4885">
                  <c:v>7.1951000000000001</c:v>
                </c:pt>
                <c:pt idx="4886">
                  <c:v>7.1959</c:v>
                </c:pt>
                <c:pt idx="4887">
                  <c:v>7.1966999999999999</c:v>
                </c:pt>
                <c:pt idx="4888">
                  <c:v>7.1976000000000004</c:v>
                </c:pt>
                <c:pt idx="4889">
                  <c:v>7.1984000000000004</c:v>
                </c:pt>
                <c:pt idx="4890">
                  <c:v>7.1993999999999998</c:v>
                </c:pt>
                <c:pt idx="4891">
                  <c:v>7.2004999999999999</c:v>
                </c:pt>
                <c:pt idx="4892">
                  <c:v>7.2015000000000002</c:v>
                </c:pt>
                <c:pt idx="4893">
                  <c:v>7.2023999999999999</c:v>
                </c:pt>
                <c:pt idx="4894">
                  <c:v>7.2034000000000002</c:v>
                </c:pt>
                <c:pt idx="4895">
                  <c:v>7.2046000000000001</c:v>
                </c:pt>
                <c:pt idx="4896">
                  <c:v>7.2061000000000002</c:v>
                </c:pt>
                <c:pt idx="4897">
                  <c:v>7.2079000000000004</c:v>
                </c:pt>
                <c:pt idx="4898">
                  <c:v>7.2099000000000002</c:v>
                </c:pt>
                <c:pt idx="4899">
                  <c:v>7.2117000000000004</c:v>
                </c:pt>
                <c:pt idx="4900">
                  <c:v>7.2130999999999998</c:v>
                </c:pt>
                <c:pt idx="4901">
                  <c:v>7.2141999999999999</c:v>
                </c:pt>
                <c:pt idx="4902">
                  <c:v>7.2148000000000003</c:v>
                </c:pt>
                <c:pt idx="4903">
                  <c:v>7.2149000000000001</c:v>
                </c:pt>
                <c:pt idx="4904">
                  <c:v>7.2149999999999999</c:v>
                </c:pt>
                <c:pt idx="4905">
                  <c:v>7.2150999999999996</c:v>
                </c:pt>
                <c:pt idx="4906">
                  <c:v>7.2153</c:v>
                </c:pt>
                <c:pt idx="4907">
                  <c:v>7.2154999999999996</c:v>
                </c:pt>
                <c:pt idx="4908">
                  <c:v>7.2157999999999998</c:v>
                </c:pt>
                <c:pt idx="4909">
                  <c:v>7.2163000000000004</c:v>
                </c:pt>
                <c:pt idx="4910">
                  <c:v>7.2167000000000003</c:v>
                </c:pt>
                <c:pt idx="4911">
                  <c:v>7.2168999999999999</c:v>
                </c:pt>
                <c:pt idx="4912">
                  <c:v>7.2172999999999998</c:v>
                </c:pt>
                <c:pt idx="4913">
                  <c:v>7.2176999999999998</c:v>
                </c:pt>
                <c:pt idx="4914">
                  <c:v>7.2183000000000002</c:v>
                </c:pt>
                <c:pt idx="4915">
                  <c:v>7.2190000000000003</c:v>
                </c:pt>
                <c:pt idx="4916">
                  <c:v>7.22</c:v>
                </c:pt>
                <c:pt idx="4917">
                  <c:v>7.2210000000000001</c:v>
                </c:pt>
                <c:pt idx="4918">
                  <c:v>7.2221000000000002</c:v>
                </c:pt>
                <c:pt idx="4919">
                  <c:v>7.2233999999999998</c:v>
                </c:pt>
                <c:pt idx="4920">
                  <c:v>7.2248000000000001</c:v>
                </c:pt>
                <c:pt idx="4921">
                  <c:v>7.2263000000000002</c:v>
                </c:pt>
                <c:pt idx="4922">
                  <c:v>7.2281000000000004</c:v>
                </c:pt>
                <c:pt idx="4923">
                  <c:v>7.2298999999999998</c:v>
                </c:pt>
                <c:pt idx="4924">
                  <c:v>7.2317</c:v>
                </c:pt>
                <c:pt idx="4925">
                  <c:v>7.2336</c:v>
                </c:pt>
                <c:pt idx="4926">
                  <c:v>7.2350000000000003</c:v>
                </c:pt>
                <c:pt idx="4927">
                  <c:v>7.2359</c:v>
                </c:pt>
                <c:pt idx="4928">
                  <c:v>7.2363999999999997</c:v>
                </c:pt>
                <c:pt idx="4929">
                  <c:v>7.2366999999999999</c:v>
                </c:pt>
                <c:pt idx="4930">
                  <c:v>7.2369000000000003</c:v>
                </c:pt>
                <c:pt idx="4931">
                  <c:v>7.2370000000000001</c:v>
                </c:pt>
                <c:pt idx="4932">
                  <c:v>7.2374000000000001</c:v>
                </c:pt>
                <c:pt idx="4933">
                  <c:v>7.2378999999999998</c:v>
                </c:pt>
                <c:pt idx="4934">
                  <c:v>7.2385999999999999</c:v>
                </c:pt>
                <c:pt idx="4935">
                  <c:v>7.2393000000000001</c:v>
                </c:pt>
                <c:pt idx="4936">
                  <c:v>7.2401</c:v>
                </c:pt>
                <c:pt idx="4937">
                  <c:v>7.2409999999999997</c:v>
                </c:pt>
                <c:pt idx="4938">
                  <c:v>7.2416999999999998</c:v>
                </c:pt>
                <c:pt idx="4939">
                  <c:v>7.2423000000000002</c:v>
                </c:pt>
                <c:pt idx="4940">
                  <c:v>7.2428999999999997</c:v>
                </c:pt>
                <c:pt idx="4941">
                  <c:v>7.2435999999999998</c:v>
                </c:pt>
                <c:pt idx="4942">
                  <c:v>7.2443999999999997</c:v>
                </c:pt>
                <c:pt idx="4943">
                  <c:v>7.2453000000000003</c:v>
                </c:pt>
                <c:pt idx="4944">
                  <c:v>7.2462</c:v>
                </c:pt>
                <c:pt idx="4945">
                  <c:v>7.2470999999999997</c:v>
                </c:pt>
                <c:pt idx="4946">
                  <c:v>7.2478999999999996</c:v>
                </c:pt>
                <c:pt idx="4947">
                  <c:v>7.2488000000000001</c:v>
                </c:pt>
                <c:pt idx="4948">
                  <c:v>7.2497999999999996</c:v>
                </c:pt>
                <c:pt idx="4949">
                  <c:v>7.2508999999999997</c:v>
                </c:pt>
                <c:pt idx="4950">
                  <c:v>7.2518000000000002</c:v>
                </c:pt>
                <c:pt idx="4951">
                  <c:v>7.2525000000000004</c:v>
                </c:pt>
                <c:pt idx="4952">
                  <c:v>7.2531999999999996</c:v>
                </c:pt>
                <c:pt idx="4953">
                  <c:v>7.2538</c:v>
                </c:pt>
                <c:pt idx="4954">
                  <c:v>7.2545000000000002</c:v>
                </c:pt>
                <c:pt idx="4955">
                  <c:v>7.2552000000000003</c:v>
                </c:pt>
                <c:pt idx="4956">
                  <c:v>7.2558999999999996</c:v>
                </c:pt>
                <c:pt idx="4957">
                  <c:v>7.2568000000000001</c:v>
                </c:pt>
                <c:pt idx="4958">
                  <c:v>7.2576999999999998</c:v>
                </c:pt>
                <c:pt idx="4959">
                  <c:v>7.2587999999999999</c:v>
                </c:pt>
                <c:pt idx="4960">
                  <c:v>7.2596999999999996</c:v>
                </c:pt>
                <c:pt idx="4961">
                  <c:v>7.2606999999999999</c:v>
                </c:pt>
                <c:pt idx="4962">
                  <c:v>7.2618</c:v>
                </c:pt>
                <c:pt idx="4963">
                  <c:v>7.2626999999999997</c:v>
                </c:pt>
                <c:pt idx="4964">
                  <c:v>7.2637</c:v>
                </c:pt>
                <c:pt idx="4965">
                  <c:v>7.2649999999999997</c:v>
                </c:pt>
                <c:pt idx="4966">
                  <c:v>7.2667000000000002</c:v>
                </c:pt>
                <c:pt idx="4967">
                  <c:v>7.2687999999999997</c:v>
                </c:pt>
                <c:pt idx="4968">
                  <c:v>7.2709000000000001</c:v>
                </c:pt>
                <c:pt idx="4969">
                  <c:v>7.2727000000000004</c:v>
                </c:pt>
                <c:pt idx="4970">
                  <c:v>7.2739000000000003</c:v>
                </c:pt>
                <c:pt idx="4971">
                  <c:v>7.2744</c:v>
                </c:pt>
                <c:pt idx="4972">
                  <c:v>7.2744999999999997</c:v>
                </c:pt>
                <c:pt idx="4973">
                  <c:v>7.2744</c:v>
                </c:pt>
                <c:pt idx="4974">
                  <c:v>7.2743000000000002</c:v>
                </c:pt>
                <c:pt idx="4975">
                  <c:v>7.2744</c:v>
                </c:pt>
                <c:pt idx="4976">
                  <c:v>7.2744999999999997</c:v>
                </c:pt>
                <c:pt idx="4977">
                  <c:v>7.2747999999999999</c:v>
                </c:pt>
                <c:pt idx="4978">
                  <c:v>7.2751999999999999</c:v>
                </c:pt>
                <c:pt idx="4979">
                  <c:v>7.2755000000000001</c:v>
                </c:pt>
                <c:pt idx="4980">
                  <c:v>7.2756999999999996</c:v>
                </c:pt>
                <c:pt idx="4981">
                  <c:v>7.2760999999999996</c:v>
                </c:pt>
                <c:pt idx="4982">
                  <c:v>7.2766000000000002</c:v>
                </c:pt>
                <c:pt idx="4983">
                  <c:v>7.2771999999999997</c:v>
                </c:pt>
                <c:pt idx="4984">
                  <c:v>7.2778999999999998</c:v>
                </c:pt>
                <c:pt idx="4985">
                  <c:v>7.2786</c:v>
                </c:pt>
                <c:pt idx="4986">
                  <c:v>7.2796000000000003</c:v>
                </c:pt>
                <c:pt idx="4987">
                  <c:v>7.2807000000000004</c:v>
                </c:pt>
                <c:pt idx="4988">
                  <c:v>7.2819000000000003</c:v>
                </c:pt>
                <c:pt idx="4989">
                  <c:v>7.2831999999999999</c:v>
                </c:pt>
                <c:pt idx="4990">
                  <c:v>7.2847</c:v>
                </c:pt>
                <c:pt idx="4991">
                  <c:v>7.2862999999999998</c:v>
                </c:pt>
                <c:pt idx="4992">
                  <c:v>7.2880000000000003</c:v>
                </c:pt>
                <c:pt idx="4993">
                  <c:v>7.2899000000000003</c:v>
                </c:pt>
                <c:pt idx="4994">
                  <c:v>7.2918000000000003</c:v>
                </c:pt>
                <c:pt idx="4995">
                  <c:v>7.2930999999999999</c:v>
                </c:pt>
                <c:pt idx="4996">
                  <c:v>7.2939999999999996</c:v>
                </c:pt>
                <c:pt idx="4997">
                  <c:v>7.2946</c:v>
                </c:pt>
                <c:pt idx="4998">
                  <c:v>7.2948000000000004</c:v>
                </c:pt>
                <c:pt idx="4999">
                  <c:v>7.2948000000000004</c:v>
                </c:pt>
                <c:pt idx="5000">
                  <c:v>7.2949999999999999</c:v>
                </c:pt>
                <c:pt idx="5001">
                  <c:v>7.2953000000000001</c:v>
                </c:pt>
                <c:pt idx="5002">
                  <c:v>7.2958999999999996</c:v>
                </c:pt>
                <c:pt idx="5003">
                  <c:v>7.2965999999999998</c:v>
                </c:pt>
                <c:pt idx="5004">
                  <c:v>7.2972999999999999</c:v>
                </c:pt>
                <c:pt idx="5005">
                  <c:v>7.298</c:v>
                </c:pt>
                <c:pt idx="5006">
                  <c:v>7.2988</c:v>
                </c:pt>
                <c:pt idx="5007">
                  <c:v>7.2995000000000001</c:v>
                </c:pt>
                <c:pt idx="5008">
                  <c:v>7.3</c:v>
                </c:pt>
                <c:pt idx="5009">
                  <c:v>7.3005000000000004</c:v>
                </c:pt>
                <c:pt idx="5010">
                  <c:v>7.3010000000000002</c:v>
                </c:pt>
                <c:pt idx="5011">
                  <c:v>7.3017000000000003</c:v>
                </c:pt>
                <c:pt idx="5012">
                  <c:v>7.3025000000000002</c:v>
                </c:pt>
                <c:pt idx="5013">
                  <c:v>7.3033999999999999</c:v>
                </c:pt>
                <c:pt idx="5014">
                  <c:v>7.3044000000000002</c:v>
                </c:pt>
                <c:pt idx="5015">
                  <c:v>7.3053999999999997</c:v>
                </c:pt>
                <c:pt idx="5016">
                  <c:v>7.3063000000000002</c:v>
                </c:pt>
                <c:pt idx="5017">
                  <c:v>7.3071999999999999</c:v>
                </c:pt>
                <c:pt idx="5018">
                  <c:v>7.3079999999999998</c:v>
                </c:pt>
                <c:pt idx="5019">
                  <c:v>7.3087999999999997</c:v>
                </c:pt>
                <c:pt idx="5020">
                  <c:v>7.3095999999999997</c:v>
                </c:pt>
                <c:pt idx="5021">
                  <c:v>7.3103999999999996</c:v>
                </c:pt>
                <c:pt idx="5022">
                  <c:v>7.3109999999999999</c:v>
                </c:pt>
                <c:pt idx="5023">
                  <c:v>7.3117000000000001</c:v>
                </c:pt>
                <c:pt idx="5024">
                  <c:v>7.3122999999999996</c:v>
                </c:pt>
                <c:pt idx="5025">
                  <c:v>7.3131000000000004</c:v>
                </c:pt>
                <c:pt idx="5026">
                  <c:v>7.3140000000000001</c:v>
                </c:pt>
                <c:pt idx="5027">
                  <c:v>7.3148999999999997</c:v>
                </c:pt>
                <c:pt idx="5028">
                  <c:v>7.3155999999999999</c:v>
                </c:pt>
                <c:pt idx="5029">
                  <c:v>7.3163999999999998</c:v>
                </c:pt>
                <c:pt idx="5030">
                  <c:v>7.3173000000000004</c:v>
                </c:pt>
                <c:pt idx="5031">
                  <c:v>7.3182</c:v>
                </c:pt>
                <c:pt idx="5032">
                  <c:v>7.319</c:v>
                </c:pt>
                <c:pt idx="5033">
                  <c:v>7.3201000000000001</c:v>
                </c:pt>
                <c:pt idx="5034">
                  <c:v>7.3215000000000003</c:v>
                </c:pt>
                <c:pt idx="5035">
                  <c:v>7.3231999999999999</c:v>
                </c:pt>
                <c:pt idx="5036">
                  <c:v>7.3251999999999997</c:v>
                </c:pt>
                <c:pt idx="5037">
                  <c:v>7.3272000000000004</c:v>
                </c:pt>
                <c:pt idx="5038">
                  <c:v>7.3289</c:v>
                </c:pt>
                <c:pt idx="5039">
                  <c:v>7.3299000000000003</c:v>
                </c:pt>
                <c:pt idx="5040">
                  <c:v>7.3301999999999996</c:v>
                </c:pt>
                <c:pt idx="5041">
                  <c:v>7.3303000000000003</c:v>
                </c:pt>
                <c:pt idx="5042">
                  <c:v>7.3301999999999996</c:v>
                </c:pt>
                <c:pt idx="5043">
                  <c:v>7.3301999999999996</c:v>
                </c:pt>
                <c:pt idx="5044">
                  <c:v>7.3303000000000003</c:v>
                </c:pt>
                <c:pt idx="5045">
                  <c:v>7.3304999999999998</c:v>
                </c:pt>
                <c:pt idx="5046">
                  <c:v>7.3308</c:v>
                </c:pt>
                <c:pt idx="5047">
                  <c:v>7.3311000000000002</c:v>
                </c:pt>
                <c:pt idx="5048">
                  <c:v>7.3312999999999997</c:v>
                </c:pt>
                <c:pt idx="5049">
                  <c:v>7.3316999999999997</c:v>
                </c:pt>
                <c:pt idx="5050">
                  <c:v>7.3320999999999996</c:v>
                </c:pt>
                <c:pt idx="5051">
                  <c:v>7.3323999999999998</c:v>
                </c:pt>
                <c:pt idx="5052">
                  <c:v>7.3330000000000002</c:v>
                </c:pt>
                <c:pt idx="5053">
                  <c:v>7.3335999999999997</c:v>
                </c:pt>
                <c:pt idx="5054">
                  <c:v>7.3345000000000002</c:v>
                </c:pt>
                <c:pt idx="5055">
                  <c:v>7.3356000000000003</c:v>
                </c:pt>
                <c:pt idx="5056">
                  <c:v>7.3369</c:v>
                </c:pt>
                <c:pt idx="5057">
                  <c:v>7.3381999999999996</c:v>
                </c:pt>
                <c:pt idx="5058">
                  <c:v>7.3395999999999999</c:v>
                </c:pt>
                <c:pt idx="5059">
                  <c:v>7.3411</c:v>
                </c:pt>
                <c:pt idx="5060">
                  <c:v>7.3426</c:v>
                </c:pt>
                <c:pt idx="5061">
                  <c:v>7.3441999999999998</c:v>
                </c:pt>
                <c:pt idx="5062">
                  <c:v>7.3457999999999997</c:v>
                </c:pt>
                <c:pt idx="5063">
                  <c:v>7.3472999999999997</c:v>
                </c:pt>
                <c:pt idx="5064">
                  <c:v>7.3483999999999998</c:v>
                </c:pt>
                <c:pt idx="5065">
                  <c:v>7.3491</c:v>
                </c:pt>
                <c:pt idx="5066">
                  <c:v>7.3494999999999999</c:v>
                </c:pt>
                <c:pt idx="5067">
                  <c:v>7.3498999999999999</c:v>
                </c:pt>
                <c:pt idx="5068">
                  <c:v>7.3501000000000003</c:v>
                </c:pt>
                <c:pt idx="5069">
                  <c:v>7.3502999999999998</c:v>
                </c:pt>
                <c:pt idx="5070">
                  <c:v>7.3505000000000003</c:v>
                </c:pt>
                <c:pt idx="5071">
                  <c:v>7.351</c:v>
                </c:pt>
                <c:pt idx="5072">
                  <c:v>7.3517000000000001</c:v>
                </c:pt>
                <c:pt idx="5073">
                  <c:v>7.3524000000000003</c:v>
                </c:pt>
                <c:pt idx="5074">
                  <c:v>7.3532000000000002</c:v>
                </c:pt>
                <c:pt idx="5075">
                  <c:v>7.3539000000000003</c:v>
                </c:pt>
                <c:pt idx="5076">
                  <c:v>7.3545999999999996</c:v>
                </c:pt>
                <c:pt idx="5077">
                  <c:v>7.3551000000000002</c:v>
                </c:pt>
                <c:pt idx="5078">
                  <c:v>7.3556999999999997</c:v>
                </c:pt>
                <c:pt idx="5079">
                  <c:v>7.3563999999999998</c:v>
                </c:pt>
                <c:pt idx="5080">
                  <c:v>7.3571</c:v>
                </c:pt>
                <c:pt idx="5081">
                  <c:v>7.3578999999999999</c:v>
                </c:pt>
                <c:pt idx="5082">
                  <c:v>7.3587999999999996</c:v>
                </c:pt>
                <c:pt idx="5083">
                  <c:v>7.3596000000000004</c:v>
                </c:pt>
                <c:pt idx="5084">
                  <c:v>7.3605</c:v>
                </c:pt>
                <c:pt idx="5085">
                  <c:v>7.3613</c:v>
                </c:pt>
                <c:pt idx="5086">
                  <c:v>7.3620999999999999</c:v>
                </c:pt>
                <c:pt idx="5087">
                  <c:v>7.3630000000000004</c:v>
                </c:pt>
                <c:pt idx="5088">
                  <c:v>7.3636999999999997</c:v>
                </c:pt>
                <c:pt idx="5089">
                  <c:v>7.3643999999999998</c:v>
                </c:pt>
                <c:pt idx="5090">
                  <c:v>7.3651</c:v>
                </c:pt>
                <c:pt idx="5091">
                  <c:v>7.3658000000000001</c:v>
                </c:pt>
                <c:pt idx="5092">
                  <c:v>7.3663999999999996</c:v>
                </c:pt>
                <c:pt idx="5093">
                  <c:v>7.3670999999999998</c:v>
                </c:pt>
                <c:pt idx="5094">
                  <c:v>7.3677999999999999</c:v>
                </c:pt>
                <c:pt idx="5095">
                  <c:v>7.3686999999999996</c:v>
                </c:pt>
                <c:pt idx="5096">
                  <c:v>7.3696000000000002</c:v>
                </c:pt>
                <c:pt idx="5097">
                  <c:v>7.3704000000000001</c:v>
                </c:pt>
                <c:pt idx="5098">
                  <c:v>7.3712</c:v>
                </c:pt>
                <c:pt idx="5099">
                  <c:v>7.3719999999999999</c:v>
                </c:pt>
                <c:pt idx="5100">
                  <c:v>7.3727999999999998</c:v>
                </c:pt>
                <c:pt idx="5101">
                  <c:v>7.3735999999999997</c:v>
                </c:pt>
                <c:pt idx="5102">
                  <c:v>7.3746</c:v>
                </c:pt>
                <c:pt idx="5103">
                  <c:v>7.3760000000000003</c:v>
                </c:pt>
                <c:pt idx="5104">
                  <c:v>7.3777999999999997</c:v>
                </c:pt>
                <c:pt idx="5105">
                  <c:v>7.3799000000000001</c:v>
                </c:pt>
                <c:pt idx="5106">
                  <c:v>7.3818999999999999</c:v>
                </c:pt>
                <c:pt idx="5107">
                  <c:v>7.3836000000000004</c:v>
                </c:pt>
                <c:pt idx="5108">
                  <c:v>7.3845999999999998</c:v>
                </c:pt>
                <c:pt idx="5109">
                  <c:v>7.3849999999999998</c:v>
                </c:pt>
                <c:pt idx="5110">
                  <c:v>7.3851000000000004</c:v>
                </c:pt>
                <c:pt idx="5111">
                  <c:v>7.3849999999999998</c:v>
                </c:pt>
                <c:pt idx="5112">
                  <c:v>7.3846999999999996</c:v>
                </c:pt>
                <c:pt idx="5113">
                  <c:v>7.3845999999999998</c:v>
                </c:pt>
                <c:pt idx="5114">
                  <c:v>7.3846999999999996</c:v>
                </c:pt>
                <c:pt idx="5115">
                  <c:v>7.3848000000000003</c:v>
                </c:pt>
                <c:pt idx="5116">
                  <c:v>7.3849999999999998</c:v>
                </c:pt>
                <c:pt idx="5117">
                  <c:v>7.3855000000000004</c:v>
                </c:pt>
                <c:pt idx="5118">
                  <c:v>7.3857999999999997</c:v>
                </c:pt>
                <c:pt idx="5119">
                  <c:v>7.3860000000000001</c:v>
                </c:pt>
                <c:pt idx="5120">
                  <c:v>7.3864000000000001</c:v>
                </c:pt>
                <c:pt idx="5121">
                  <c:v>7.3868999999999998</c:v>
                </c:pt>
                <c:pt idx="5122">
                  <c:v>7.3875000000000002</c:v>
                </c:pt>
                <c:pt idx="5123">
                  <c:v>7.3882000000000003</c:v>
                </c:pt>
                <c:pt idx="5124">
                  <c:v>7.3891</c:v>
                </c:pt>
                <c:pt idx="5125">
                  <c:v>7.3902000000000001</c:v>
                </c:pt>
                <c:pt idx="5126">
                  <c:v>7.3914999999999997</c:v>
                </c:pt>
                <c:pt idx="5127">
                  <c:v>7.3929</c:v>
                </c:pt>
                <c:pt idx="5128">
                  <c:v>7.3944000000000001</c:v>
                </c:pt>
                <c:pt idx="5129">
                  <c:v>7.3960999999999997</c:v>
                </c:pt>
                <c:pt idx="5130">
                  <c:v>7.3979999999999997</c:v>
                </c:pt>
                <c:pt idx="5131">
                  <c:v>7.3998999999999997</c:v>
                </c:pt>
                <c:pt idx="5132">
                  <c:v>7.4016000000000002</c:v>
                </c:pt>
                <c:pt idx="5133">
                  <c:v>7.4028</c:v>
                </c:pt>
                <c:pt idx="5134">
                  <c:v>7.4036</c:v>
                </c:pt>
                <c:pt idx="5135">
                  <c:v>7.4040999999999997</c:v>
                </c:pt>
                <c:pt idx="5136">
                  <c:v>7.4043000000000001</c:v>
                </c:pt>
                <c:pt idx="5137">
                  <c:v>7.4043000000000001</c:v>
                </c:pt>
                <c:pt idx="5138">
                  <c:v>7.4043000000000001</c:v>
                </c:pt>
                <c:pt idx="5139">
                  <c:v>7.4043999999999999</c:v>
                </c:pt>
                <c:pt idx="5140">
                  <c:v>7.4047000000000001</c:v>
                </c:pt>
                <c:pt idx="5141">
                  <c:v>7.4051</c:v>
                </c:pt>
                <c:pt idx="5142">
                  <c:v>7.4057000000000004</c:v>
                </c:pt>
                <c:pt idx="5143">
                  <c:v>7.4062999999999999</c:v>
                </c:pt>
                <c:pt idx="5144">
                  <c:v>7.407</c:v>
                </c:pt>
                <c:pt idx="5145">
                  <c:v>7.4077000000000002</c:v>
                </c:pt>
                <c:pt idx="5146">
                  <c:v>7.4084000000000003</c:v>
                </c:pt>
                <c:pt idx="5147">
                  <c:v>7.4090999999999996</c:v>
                </c:pt>
                <c:pt idx="5148">
                  <c:v>7.4097999999999997</c:v>
                </c:pt>
                <c:pt idx="5149">
                  <c:v>7.4105999999999996</c:v>
                </c:pt>
                <c:pt idx="5150">
                  <c:v>7.4114000000000004</c:v>
                </c:pt>
                <c:pt idx="5151">
                  <c:v>7.4119999999999999</c:v>
                </c:pt>
                <c:pt idx="5152">
                  <c:v>7.4127000000000001</c:v>
                </c:pt>
                <c:pt idx="5153">
                  <c:v>7.4135999999999997</c:v>
                </c:pt>
                <c:pt idx="5154">
                  <c:v>7.4146000000000001</c:v>
                </c:pt>
                <c:pt idx="5155">
                  <c:v>7.4156000000000004</c:v>
                </c:pt>
                <c:pt idx="5156">
                  <c:v>7.4165999999999999</c:v>
                </c:pt>
                <c:pt idx="5157">
                  <c:v>7.4173999999999998</c:v>
                </c:pt>
                <c:pt idx="5158">
                  <c:v>7.4180000000000001</c:v>
                </c:pt>
                <c:pt idx="5159">
                  <c:v>7.4185999999999996</c:v>
                </c:pt>
                <c:pt idx="5160">
                  <c:v>7.4192</c:v>
                </c:pt>
                <c:pt idx="5161">
                  <c:v>7.4198000000000004</c:v>
                </c:pt>
                <c:pt idx="5162">
                  <c:v>7.4204999999999997</c:v>
                </c:pt>
                <c:pt idx="5163">
                  <c:v>7.4211999999999998</c:v>
                </c:pt>
                <c:pt idx="5164">
                  <c:v>7.4219999999999997</c:v>
                </c:pt>
                <c:pt idx="5165">
                  <c:v>7.4229000000000003</c:v>
                </c:pt>
                <c:pt idx="5166">
                  <c:v>7.4237000000000002</c:v>
                </c:pt>
                <c:pt idx="5167">
                  <c:v>7.4245999999999999</c:v>
                </c:pt>
                <c:pt idx="5168">
                  <c:v>7.4252000000000002</c:v>
                </c:pt>
                <c:pt idx="5169">
                  <c:v>7.4259000000000004</c:v>
                </c:pt>
                <c:pt idx="5170">
                  <c:v>7.4265999999999996</c:v>
                </c:pt>
                <c:pt idx="5171">
                  <c:v>7.4276</c:v>
                </c:pt>
                <c:pt idx="5172">
                  <c:v>7.4290000000000003</c:v>
                </c:pt>
                <c:pt idx="5173">
                  <c:v>7.4306000000000001</c:v>
                </c:pt>
                <c:pt idx="5174">
                  <c:v>7.4324000000000003</c:v>
                </c:pt>
                <c:pt idx="5175">
                  <c:v>7.4343000000000004</c:v>
                </c:pt>
                <c:pt idx="5176">
                  <c:v>7.4358000000000004</c:v>
                </c:pt>
                <c:pt idx="5177">
                  <c:v>7.4367999999999999</c:v>
                </c:pt>
                <c:pt idx="5178">
                  <c:v>7.4371</c:v>
                </c:pt>
                <c:pt idx="5179">
                  <c:v>7.2912999999999997</c:v>
                </c:pt>
                <c:pt idx="5180">
                  <c:v>7.1402000000000001</c:v>
                </c:pt>
                <c:pt idx="5181">
                  <c:v>7.0110000000000001</c:v>
                </c:pt>
                <c:pt idx="5182">
                  <c:v>6.8750999999999998</c:v>
                </c:pt>
                <c:pt idx="5183">
                  <c:v>6.7386999999999997</c:v>
                </c:pt>
                <c:pt idx="5184">
                  <c:v>6.6055999999999999</c:v>
                </c:pt>
                <c:pt idx="5185">
                  <c:v>6.4787999999999997</c:v>
                </c:pt>
                <c:pt idx="5186">
                  <c:v>6.3239000000000001</c:v>
                </c:pt>
                <c:pt idx="5187">
                  <c:v>6.1878000000000002</c:v>
                </c:pt>
                <c:pt idx="5188">
                  <c:v>6.0465</c:v>
                </c:pt>
                <c:pt idx="5189">
                  <c:v>5.9173999999999998</c:v>
                </c:pt>
                <c:pt idx="5190">
                  <c:v>5.7862999999999998</c:v>
                </c:pt>
                <c:pt idx="5191">
                  <c:v>5.7188999999999997</c:v>
                </c:pt>
                <c:pt idx="5192">
                  <c:v>5.7369000000000003</c:v>
                </c:pt>
                <c:pt idx="5193">
                  <c:v>5.7492000000000001</c:v>
                </c:pt>
                <c:pt idx="5194">
                  <c:v>5.7454000000000001</c:v>
                </c:pt>
                <c:pt idx="5195">
                  <c:v>5.7351999999999999</c:v>
                </c:pt>
                <c:pt idx="5196">
                  <c:v>5.7252999999999998</c:v>
                </c:pt>
                <c:pt idx="5197">
                  <c:v>5.7168999999999999</c:v>
                </c:pt>
                <c:pt idx="5198">
                  <c:v>5.7100999999999997</c:v>
                </c:pt>
                <c:pt idx="5199">
                  <c:v>5.7042000000000002</c:v>
                </c:pt>
                <c:pt idx="5200">
                  <c:v>5.6986999999999997</c:v>
                </c:pt>
                <c:pt idx="5201">
                  <c:v>5.6936</c:v>
                </c:pt>
                <c:pt idx="5202">
                  <c:v>5.6889000000000003</c:v>
                </c:pt>
                <c:pt idx="5203">
                  <c:v>5.6845999999999997</c:v>
                </c:pt>
                <c:pt idx="5204">
                  <c:v>5.6807999999999996</c:v>
                </c:pt>
                <c:pt idx="5205">
                  <c:v>5.6771000000000003</c:v>
                </c:pt>
                <c:pt idx="5206">
                  <c:v>5.6738</c:v>
                </c:pt>
                <c:pt idx="5207">
                  <c:v>5.6707999999999998</c:v>
                </c:pt>
                <c:pt idx="5208">
                  <c:v>5.6679000000000004</c:v>
                </c:pt>
                <c:pt idx="5209">
                  <c:v>5.6651999999999996</c:v>
                </c:pt>
                <c:pt idx="5210">
                  <c:v>5.6623999999999999</c:v>
                </c:pt>
                <c:pt idx="5211">
                  <c:v>5.6593999999999998</c:v>
                </c:pt>
                <c:pt idx="5212">
                  <c:v>5.6562999999999999</c:v>
                </c:pt>
                <c:pt idx="5213">
                  <c:v>5.6529999999999996</c:v>
                </c:pt>
                <c:pt idx="5214">
                  <c:v>5.6497999999999999</c:v>
                </c:pt>
                <c:pt idx="5215">
                  <c:v>5.6467000000000001</c:v>
                </c:pt>
                <c:pt idx="5216">
                  <c:v>5.6436999999999999</c:v>
                </c:pt>
                <c:pt idx="5217">
                  <c:v>5.6409000000000002</c:v>
                </c:pt>
                <c:pt idx="5218">
                  <c:v>5.6384999999999996</c:v>
                </c:pt>
                <c:pt idx="5219">
                  <c:v>5.6360999999999999</c:v>
                </c:pt>
                <c:pt idx="5220">
                  <c:v>5.6337999999999999</c:v>
                </c:pt>
                <c:pt idx="5221">
                  <c:v>5.6311999999999998</c:v>
                </c:pt>
                <c:pt idx="5222">
                  <c:v>5.6281999999999996</c:v>
                </c:pt>
                <c:pt idx="5223">
                  <c:v>5.6254999999999997</c:v>
                </c:pt>
                <c:pt idx="5224">
                  <c:v>5.6231</c:v>
                </c:pt>
                <c:pt idx="5225">
                  <c:v>5.6208999999999998</c:v>
                </c:pt>
                <c:pt idx="5226">
                  <c:v>5.6188000000000002</c:v>
                </c:pt>
                <c:pt idx="5227">
                  <c:v>5.6169000000000002</c:v>
                </c:pt>
                <c:pt idx="5228">
                  <c:v>5.6151</c:v>
                </c:pt>
                <c:pt idx="5229">
                  <c:v>5.6132</c:v>
                </c:pt>
                <c:pt idx="5230">
                  <c:v>5.6113999999999997</c:v>
                </c:pt>
                <c:pt idx="5231">
                  <c:v>5.6097999999999999</c:v>
                </c:pt>
                <c:pt idx="5232">
                  <c:v>5.6082999999999998</c:v>
                </c:pt>
                <c:pt idx="5233">
                  <c:v>5.6067999999999998</c:v>
                </c:pt>
                <c:pt idx="5234">
                  <c:v>5.6052</c:v>
                </c:pt>
                <c:pt idx="5235">
                  <c:v>5.6036999999999999</c:v>
                </c:pt>
                <c:pt idx="5236">
                  <c:v>5.6021000000000001</c:v>
                </c:pt>
                <c:pt idx="5237">
                  <c:v>5.6005000000000003</c:v>
                </c:pt>
                <c:pt idx="5238">
                  <c:v>5.5989000000000004</c:v>
                </c:pt>
                <c:pt idx="5239">
                  <c:v>5.5974000000000004</c:v>
                </c:pt>
                <c:pt idx="5240">
                  <c:v>5.5960000000000001</c:v>
                </c:pt>
                <c:pt idx="5241">
                  <c:v>5.5946999999999996</c:v>
                </c:pt>
                <c:pt idx="5242">
                  <c:v>5.5933000000000002</c:v>
                </c:pt>
                <c:pt idx="5243">
                  <c:v>5.5921000000000003</c:v>
                </c:pt>
                <c:pt idx="5244">
                  <c:v>5.5910000000000002</c:v>
                </c:pt>
                <c:pt idx="5245">
                  <c:v>5.5899000000000001</c:v>
                </c:pt>
                <c:pt idx="5246">
                  <c:v>5.5888</c:v>
                </c:pt>
                <c:pt idx="5247">
                  <c:v>5.5879000000000003</c:v>
                </c:pt>
                <c:pt idx="5248">
                  <c:v>5.5869</c:v>
                </c:pt>
                <c:pt idx="5249">
                  <c:v>5.5861000000000001</c:v>
                </c:pt>
                <c:pt idx="5250">
                  <c:v>5.5856000000000003</c:v>
                </c:pt>
                <c:pt idx="5251">
                  <c:v>5.5854999999999997</c:v>
                </c:pt>
                <c:pt idx="5252">
                  <c:v>5.5853999999999999</c:v>
                </c:pt>
                <c:pt idx="5253">
                  <c:v>5.5853999999999999</c:v>
                </c:pt>
                <c:pt idx="5254">
                  <c:v>5.5849000000000002</c:v>
                </c:pt>
                <c:pt idx="5255">
                  <c:v>5.5838999999999999</c:v>
                </c:pt>
                <c:pt idx="5256">
                  <c:v>5.5823999999999998</c:v>
                </c:pt>
                <c:pt idx="5257">
                  <c:v>5.5808</c:v>
                </c:pt>
                <c:pt idx="5258">
                  <c:v>5.5791000000000004</c:v>
                </c:pt>
                <c:pt idx="5259">
                  <c:v>5.5774999999999997</c:v>
                </c:pt>
                <c:pt idx="5260">
                  <c:v>5.5759999999999996</c:v>
                </c:pt>
                <c:pt idx="5261">
                  <c:v>5.5747</c:v>
                </c:pt>
                <c:pt idx="5262">
                  <c:v>5.5735000000000001</c:v>
                </c:pt>
                <c:pt idx="5263">
                  <c:v>5.5721999999999996</c:v>
                </c:pt>
                <c:pt idx="5264">
                  <c:v>5.5709999999999997</c:v>
                </c:pt>
                <c:pt idx="5265">
                  <c:v>5.5698999999999996</c:v>
                </c:pt>
                <c:pt idx="5266">
                  <c:v>5.5688000000000004</c:v>
                </c:pt>
                <c:pt idx="5267">
                  <c:v>5.5678000000000001</c:v>
                </c:pt>
                <c:pt idx="5268">
                  <c:v>5.5670000000000002</c:v>
                </c:pt>
                <c:pt idx="5269">
                  <c:v>5.5663999999999998</c:v>
                </c:pt>
                <c:pt idx="5270">
                  <c:v>5.5656999999999996</c:v>
                </c:pt>
                <c:pt idx="5271">
                  <c:v>5.5652999999999997</c:v>
                </c:pt>
                <c:pt idx="5272">
                  <c:v>5.5648999999999997</c:v>
                </c:pt>
                <c:pt idx="5273">
                  <c:v>5.5646000000000004</c:v>
                </c:pt>
                <c:pt idx="5274">
                  <c:v>5.5644999999999998</c:v>
                </c:pt>
                <c:pt idx="5275">
                  <c:v>5.5644999999999998</c:v>
                </c:pt>
                <c:pt idx="5276">
                  <c:v>5.5644999999999998</c:v>
                </c:pt>
                <c:pt idx="5277">
                  <c:v>5.5648</c:v>
                </c:pt>
                <c:pt idx="5278">
                  <c:v>5.5648999999999997</c:v>
                </c:pt>
                <c:pt idx="5279">
                  <c:v>5.5648999999999997</c:v>
                </c:pt>
                <c:pt idx="5280">
                  <c:v>5.5644999999999998</c:v>
                </c:pt>
                <c:pt idx="5281">
                  <c:v>5.5636999999999999</c:v>
                </c:pt>
                <c:pt idx="5282">
                  <c:v>5.5625</c:v>
                </c:pt>
                <c:pt idx="5283">
                  <c:v>5.5613999999999999</c:v>
                </c:pt>
                <c:pt idx="5284">
                  <c:v>5.5602999999999998</c:v>
                </c:pt>
                <c:pt idx="5285">
                  <c:v>5.5593000000000004</c:v>
                </c:pt>
                <c:pt idx="5286">
                  <c:v>5.5586000000000002</c:v>
                </c:pt>
                <c:pt idx="5287">
                  <c:v>5.5579999999999998</c:v>
                </c:pt>
                <c:pt idx="5288">
                  <c:v>5.5575000000000001</c:v>
                </c:pt>
                <c:pt idx="5289">
                  <c:v>5.5568999999999997</c:v>
                </c:pt>
                <c:pt idx="5290">
                  <c:v>5.5563000000000002</c:v>
                </c:pt>
                <c:pt idx="5291">
                  <c:v>5.5556999999999999</c:v>
                </c:pt>
                <c:pt idx="5292">
                  <c:v>5.5549999999999997</c:v>
                </c:pt>
                <c:pt idx="5293">
                  <c:v>5.5544000000000002</c:v>
                </c:pt>
                <c:pt idx="5294">
                  <c:v>5.5540000000000003</c:v>
                </c:pt>
                <c:pt idx="5295">
                  <c:v>5.5536000000000003</c:v>
                </c:pt>
                <c:pt idx="5296">
                  <c:v>5.5530999999999997</c:v>
                </c:pt>
                <c:pt idx="5297">
                  <c:v>5.5526999999999997</c:v>
                </c:pt>
                <c:pt idx="5298">
                  <c:v>5.5522999999999998</c:v>
                </c:pt>
                <c:pt idx="5299">
                  <c:v>5.5518999999999998</c:v>
                </c:pt>
                <c:pt idx="5300">
                  <c:v>5.5517000000000003</c:v>
                </c:pt>
                <c:pt idx="5301">
                  <c:v>5.5517000000000003</c:v>
                </c:pt>
                <c:pt idx="5302">
                  <c:v>5.5515999999999996</c:v>
                </c:pt>
                <c:pt idx="5303">
                  <c:v>5.5511999999999997</c:v>
                </c:pt>
                <c:pt idx="5304">
                  <c:v>5.5507999999999997</c:v>
                </c:pt>
                <c:pt idx="5305">
                  <c:v>5.5503</c:v>
                </c:pt>
                <c:pt idx="5306">
                  <c:v>5.55</c:v>
                </c:pt>
                <c:pt idx="5307">
                  <c:v>5.5495000000000001</c:v>
                </c:pt>
                <c:pt idx="5308">
                  <c:v>5.5490000000000004</c:v>
                </c:pt>
                <c:pt idx="5309">
                  <c:v>5.5486000000000004</c:v>
                </c:pt>
                <c:pt idx="5310">
                  <c:v>5.5484</c:v>
                </c:pt>
                <c:pt idx="5311">
                  <c:v>5.5480999999999998</c:v>
                </c:pt>
                <c:pt idx="5312">
                  <c:v>5.5477999999999996</c:v>
                </c:pt>
                <c:pt idx="5313">
                  <c:v>5.5476000000000001</c:v>
                </c:pt>
                <c:pt idx="5314">
                  <c:v>5.5473999999999997</c:v>
                </c:pt>
                <c:pt idx="5315">
                  <c:v>5.5471000000000004</c:v>
                </c:pt>
                <c:pt idx="5316">
                  <c:v>5.5469999999999997</c:v>
                </c:pt>
                <c:pt idx="5317">
                  <c:v>5.5468999999999999</c:v>
                </c:pt>
                <c:pt idx="5318">
                  <c:v>5.5469999999999997</c:v>
                </c:pt>
                <c:pt idx="5319">
                  <c:v>5.5473999999999997</c:v>
                </c:pt>
                <c:pt idx="5320">
                  <c:v>5.5479000000000003</c:v>
                </c:pt>
                <c:pt idx="5321">
                  <c:v>5.5486000000000004</c:v>
                </c:pt>
                <c:pt idx="5322">
                  <c:v>5.5490000000000004</c:v>
                </c:pt>
                <c:pt idx="5323">
                  <c:v>5.5491999999999999</c:v>
                </c:pt>
                <c:pt idx="5324">
                  <c:v>5.5490000000000004</c:v>
                </c:pt>
                <c:pt idx="5325">
                  <c:v>5.5484</c:v>
                </c:pt>
                <c:pt idx="5326">
                  <c:v>5.5476000000000001</c:v>
                </c:pt>
                <c:pt idx="5327">
                  <c:v>5.5468000000000002</c:v>
                </c:pt>
                <c:pt idx="5328">
                  <c:v>5.5458999999999996</c:v>
                </c:pt>
                <c:pt idx="5329">
                  <c:v>5.5450999999999997</c:v>
                </c:pt>
                <c:pt idx="5330">
                  <c:v>5.5446</c:v>
                </c:pt>
                <c:pt idx="5331">
                  <c:v>5.5441000000000003</c:v>
                </c:pt>
                <c:pt idx="5332">
                  <c:v>5.5434999999999999</c:v>
                </c:pt>
                <c:pt idx="5333">
                  <c:v>5.5430000000000001</c:v>
                </c:pt>
                <c:pt idx="5334">
                  <c:v>5.5423999999999998</c:v>
                </c:pt>
                <c:pt idx="5335">
                  <c:v>5.5419</c:v>
                </c:pt>
                <c:pt idx="5336">
                  <c:v>5.5415000000000001</c:v>
                </c:pt>
                <c:pt idx="5337">
                  <c:v>5.5411999999999999</c:v>
                </c:pt>
                <c:pt idx="5338">
                  <c:v>5.5411000000000001</c:v>
                </c:pt>
                <c:pt idx="5339">
                  <c:v>5.5410000000000004</c:v>
                </c:pt>
                <c:pt idx="5340">
                  <c:v>5.5410000000000004</c:v>
                </c:pt>
                <c:pt idx="5341">
                  <c:v>5.5411000000000001</c:v>
                </c:pt>
                <c:pt idx="5342">
                  <c:v>5.5414000000000003</c:v>
                </c:pt>
                <c:pt idx="5343">
                  <c:v>5.5418000000000003</c:v>
                </c:pt>
                <c:pt idx="5344">
                  <c:v>5.5423</c:v>
                </c:pt>
                <c:pt idx="5345">
                  <c:v>5.5430000000000001</c:v>
                </c:pt>
                <c:pt idx="5346">
                  <c:v>5.5435999999999996</c:v>
                </c:pt>
                <c:pt idx="5347">
                  <c:v>5.5441000000000003</c:v>
                </c:pt>
                <c:pt idx="5348">
                  <c:v>5.5442</c:v>
                </c:pt>
                <c:pt idx="5349">
                  <c:v>5.5437000000000003</c:v>
                </c:pt>
                <c:pt idx="5350">
                  <c:v>5.5430000000000001</c:v>
                </c:pt>
                <c:pt idx="5351">
                  <c:v>5.5425000000000004</c:v>
                </c:pt>
                <c:pt idx="5352">
                  <c:v>5.5418000000000003</c:v>
                </c:pt>
                <c:pt idx="5353">
                  <c:v>5.5411999999999999</c:v>
                </c:pt>
                <c:pt idx="5354">
                  <c:v>5.5406000000000004</c:v>
                </c:pt>
                <c:pt idx="5355">
                  <c:v>5.5400999999999998</c:v>
                </c:pt>
                <c:pt idx="5356">
                  <c:v>5.5396000000000001</c:v>
                </c:pt>
                <c:pt idx="5357">
                  <c:v>5.5393999999999997</c:v>
                </c:pt>
                <c:pt idx="5358">
                  <c:v>5.5392000000000001</c:v>
                </c:pt>
                <c:pt idx="5359">
                  <c:v>5.5391000000000004</c:v>
                </c:pt>
                <c:pt idx="5360">
                  <c:v>5.5389999999999997</c:v>
                </c:pt>
                <c:pt idx="5361">
                  <c:v>5.5388999999999999</c:v>
                </c:pt>
                <c:pt idx="5362">
                  <c:v>5.5388000000000002</c:v>
                </c:pt>
                <c:pt idx="5363">
                  <c:v>5.5387000000000004</c:v>
                </c:pt>
                <c:pt idx="5364">
                  <c:v>5.5385999999999997</c:v>
                </c:pt>
                <c:pt idx="5365">
                  <c:v>5.5385999999999997</c:v>
                </c:pt>
                <c:pt idx="5366">
                  <c:v>5.5385</c:v>
                </c:pt>
                <c:pt idx="5367">
                  <c:v>5.5384000000000002</c:v>
                </c:pt>
                <c:pt idx="5368">
                  <c:v>5.5384000000000002</c:v>
                </c:pt>
                <c:pt idx="5369">
                  <c:v>5.5385</c:v>
                </c:pt>
                <c:pt idx="5370">
                  <c:v>5.5385999999999997</c:v>
                </c:pt>
                <c:pt idx="5371">
                  <c:v>5.5385999999999997</c:v>
                </c:pt>
                <c:pt idx="5372">
                  <c:v>5.5385999999999997</c:v>
                </c:pt>
                <c:pt idx="5373">
                  <c:v>5.5384000000000002</c:v>
                </c:pt>
                <c:pt idx="5374">
                  <c:v>5.5382999999999996</c:v>
                </c:pt>
                <c:pt idx="5375">
                  <c:v>5.5382999999999996</c:v>
                </c:pt>
                <c:pt idx="5376">
                  <c:v>5.5381</c:v>
                </c:pt>
                <c:pt idx="5377">
                  <c:v>5.5378999999999996</c:v>
                </c:pt>
                <c:pt idx="5378">
                  <c:v>5.5377999999999998</c:v>
                </c:pt>
                <c:pt idx="5379">
                  <c:v>5.5377999999999998</c:v>
                </c:pt>
                <c:pt idx="5380">
                  <c:v>5.5378999999999996</c:v>
                </c:pt>
                <c:pt idx="5381">
                  <c:v>5.5377999999999998</c:v>
                </c:pt>
                <c:pt idx="5382">
                  <c:v>5.5378999999999996</c:v>
                </c:pt>
                <c:pt idx="5383">
                  <c:v>5.5380000000000003</c:v>
                </c:pt>
                <c:pt idx="5384">
                  <c:v>5.5381</c:v>
                </c:pt>
                <c:pt idx="5385">
                  <c:v>5.5381999999999998</c:v>
                </c:pt>
                <c:pt idx="5386">
                  <c:v>5.5385</c:v>
                </c:pt>
                <c:pt idx="5387">
                  <c:v>5.5388000000000002</c:v>
                </c:pt>
                <c:pt idx="5388">
                  <c:v>5.5392999999999999</c:v>
                </c:pt>
                <c:pt idx="5389">
                  <c:v>5.5400999999999998</c:v>
                </c:pt>
                <c:pt idx="5390">
                  <c:v>5.5408999999999997</c:v>
                </c:pt>
                <c:pt idx="5391">
                  <c:v>5.5415000000000001</c:v>
                </c:pt>
                <c:pt idx="5392">
                  <c:v>5.5416999999999996</c:v>
                </c:pt>
                <c:pt idx="5393">
                  <c:v>5.5414000000000003</c:v>
                </c:pt>
                <c:pt idx="5394">
                  <c:v>5.5408999999999997</c:v>
                </c:pt>
                <c:pt idx="5395">
                  <c:v>5.5403000000000002</c:v>
                </c:pt>
                <c:pt idx="5396">
                  <c:v>5.5396999999999998</c:v>
                </c:pt>
                <c:pt idx="5397">
                  <c:v>5.5391000000000004</c:v>
                </c:pt>
                <c:pt idx="5398">
                  <c:v>5.5388000000000002</c:v>
                </c:pt>
                <c:pt idx="5399">
                  <c:v>5.5385</c:v>
                </c:pt>
                <c:pt idx="5400">
                  <c:v>5.5381999999999998</c:v>
                </c:pt>
                <c:pt idx="5401">
                  <c:v>5.5377000000000001</c:v>
                </c:pt>
                <c:pt idx="5402">
                  <c:v>5.5373999999999999</c:v>
                </c:pt>
                <c:pt idx="5403">
                  <c:v>5.5369999999999999</c:v>
                </c:pt>
                <c:pt idx="5404">
                  <c:v>5.5366</c:v>
                </c:pt>
                <c:pt idx="5405">
                  <c:v>5.5364000000000004</c:v>
                </c:pt>
                <c:pt idx="5406">
                  <c:v>5.5364000000000004</c:v>
                </c:pt>
                <c:pt idx="5407">
                  <c:v>5.5365000000000002</c:v>
                </c:pt>
                <c:pt idx="5408">
                  <c:v>5.5366</c:v>
                </c:pt>
                <c:pt idx="5409">
                  <c:v>5.5369000000000002</c:v>
                </c:pt>
                <c:pt idx="5410">
                  <c:v>5.5373000000000001</c:v>
                </c:pt>
                <c:pt idx="5411">
                  <c:v>5.5377999999999998</c:v>
                </c:pt>
                <c:pt idx="5412">
                  <c:v>5.5385</c:v>
                </c:pt>
                <c:pt idx="5413">
                  <c:v>5.5392000000000001</c:v>
                </c:pt>
                <c:pt idx="5414">
                  <c:v>5.5397999999999996</c:v>
                </c:pt>
                <c:pt idx="5415">
                  <c:v>5.5404</c:v>
                </c:pt>
                <c:pt idx="5416">
                  <c:v>5.5411000000000001</c:v>
                </c:pt>
                <c:pt idx="5417">
                  <c:v>5.5414000000000003</c:v>
                </c:pt>
                <c:pt idx="5418">
                  <c:v>5.5415000000000001</c:v>
                </c:pt>
                <c:pt idx="5419">
                  <c:v>5.5412999999999997</c:v>
                </c:pt>
                <c:pt idx="5420">
                  <c:v>5.5408999999999997</c:v>
                </c:pt>
                <c:pt idx="5421">
                  <c:v>5.5404999999999998</c:v>
                </c:pt>
                <c:pt idx="5422">
                  <c:v>5.5400999999999998</c:v>
                </c:pt>
                <c:pt idx="5423">
                  <c:v>5.5397999999999996</c:v>
                </c:pt>
                <c:pt idx="5424">
                  <c:v>5.5396999999999998</c:v>
                </c:pt>
                <c:pt idx="5425">
                  <c:v>5.5396999999999998</c:v>
                </c:pt>
                <c:pt idx="5426">
                  <c:v>5.5397999999999996</c:v>
                </c:pt>
                <c:pt idx="5427">
                  <c:v>5.5397999999999996</c:v>
                </c:pt>
                <c:pt idx="5428">
                  <c:v>5.5396999999999998</c:v>
                </c:pt>
                <c:pt idx="5429">
                  <c:v>5.5396999999999998</c:v>
                </c:pt>
                <c:pt idx="5430">
                  <c:v>5.5396999999999998</c:v>
                </c:pt>
                <c:pt idx="5431">
                  <c:v>5.5395000000000003</c:v>
                </c:pt>
                <c:pt idx="5432">
                  <c:v>5.5393999999999997</c:v>
                </c:pt>
                <c:pt idx="5433">
                  <c:v>5.5395000000000003</c:v>
                </c:pt>
                <c:pt idx="5434">
                  <c:v>5.5396999999999998</c:v>
                </c:pt>
                <c:pt idx="5435">
                  <c:v>5.5397999999999996</c:v>
                </c:pt>
                <c:pt idx="5436">
                  <c:v>5.5399000000000003</c:v>
                </c:pt>
                <c:pt idx="5437">
                  <c:v>5.5399000000000003</c:v>
                </c:pt>
                <c:pt idx="5438">
                  <c:v>5.5400999999999998</c:v>
                </c:pt>
                <c:pt idx="5439">
                  <c:v>5.5401999999999996</c:v>
                </c:pt>
                <c:pt idx="5440">
                  <c:v>5.5404</c:v>
                </c:pt>
                <c:pt idx="5441">
                  <c:v>5.5404999999999998</c:v>
                </c:pt>
                <c:pt idx="5442">
                  <c:v>5.5406000000000004</c:v>
                </c:pt>
                <c:pt idx="5443">
                  <c:v>5.5404999999999998</c:v>
                </c:pt>
                <c:pt idx="5444">
                  <c:v>5.5404</c:v>
                </c:pt>
                <c:pt idx="5445">
                  <c:v>5.5403000000000002</c:v>
                </c:pt>
                <c:pt idx="5446">
                  <c:v>5.5401999999999996</c:v>
                </c:pt>
                <c:pt idx="5447">
                  <c:v>5.5401999999999996</c:v>
                </c:pt>
                <c:pt idx="5448">
                  <c:v>5.5404999999999998</c:v>
                </c:pt>
                <c:pt idx="5449">
                  <c:v>5.5406000000000004</c:v>
                </c:pt>
                <c:pt idx="5450">
                  <c:v>5.5407999999999999</c:v>
                </c:pt>
                <c:pt idx="5451">
                  <c:v>5.5408999999999997</c:v>
                </c:pt>
                <c:pt idx="5452">
                  <c:v>5.5411000000000001</c:v>
                </c:pt>
                <c:pt idx="5453">
                  <c:v>5.5412999999999997</c:v>
                </c:pt>
                <c:pt idx="5454">
                  <c:v>5.5414000000000003</c:v>
                </c:pt>
                <c:pt idx="5455">
                  <c:v>5.5418000000000003</c:v>
                </c:pt>
                <c:pt idx="5456">
                  <c:v>5.5422000000000002</c:v>
                </c:pt>
                <c:pt idx="5457">
                  <c:v>5.5427</c:v>
                </c:pt>
                <c:pt idx="5458">
                  <c:v>5.5434000000000001</c:v>
                </c:pt>
                <c:pt idx="5459">
                  <c:v>5.5442</c:v>
                </c:pt>
                <c:pt idx="5460">
                  <c:v>5.5449999999999999</c:v>
                </c:pt>
                <c:pt idx="5461">
                  <c:v>5.5453999999999999</c:v>
                </c:pt>
                <c:pt idx="5462">
                  <c:v>5.5454999999999997</c:v>
                </c:pt>
                <c:pt idx="5463">
                  <c:v>5.5453000000000001</c:v>
                </c:pt>
                <c:pt idx="5464">
                  <c:v>5.5449999999999999</c:v>
                </c:pt>
                <c:pt idx="5465">
                  <c:v>5.5445000000000002</c:v>
                </c:pt>
                <c:pt idx="5466">
                  <c:v>5.5438999999999998</c:v>
                </c:pt>
                <c:pt idx="5467">
                  <c:v>5.5434999999999999</c:v>
                </c:pt>
                <c:pt idx="5468">
                  <c:v>5.5430999999999999</c:v>
                </c:pt>
                <c:pt idx="5469">
                  <c:v>5.5427</c:v>
                </c:pt>
                <c:pt idx="5470">
                  <c:v>5.5423999999999998</c:v>
                </c:pt>
                <c:pt idx="5471">
                  <c:v>5.5420999999999996</c:v>
                </c:pt>
                <c:pt idx="5472">
                  <c:v>5.5418000000000003</c:v>
                </c:pt>
                <c:pt idx="5473">
                  <c:v>5.5415999999999999</c:v>
                </c:pt>
                <c:pt idx="5474">
                  <c:v>5.5415999999999999</c:v>
                </c:pt>
                <c:pt idx="5475">
                  <c:v>5.5415999999999999</c:v>
                </c:pt>
                <c:pt idx="5476">
                  <c:v>5.5416999999999996</c:v>
                </c:pt>
                <c:pt idx="5477">
                  <c:v>5.5419999999999998</c:v>
                </c:pt>
                <c:pt idx="5478">
                  <c:v>5.5423999999999998</c:v>
                </c:pt>
                <c:pt idx="5479">
                  <c:v>5.5430000000000001</c:v>
                </c:pt>
                <c:pt idx="5480">
                  <c:v>5.5437000000000003</c:v>
                </c:pt>
                <c:pt idx="5481">
                  <c:v>5.5442999999999998</c:v>
                </c:pt>
                <c:pt idx="5482">
                  <c:v>5.5452000000000004</c:v>
                </c:pt>
                <c:pt idx="5483">
                  <c:v>5.5461</c:v>
                </c:pt>
                <c:pt idx="5484">
                  <c:v>5.5468999999999999</c:v>
                </c:pt>
                <c:pt idx="5485">
                  <c:v>5.5475000000000003</c:v>
                </c:pt>
                <c:pt idx="5486">
                  <c:v>5.5477999999999996</c:v>
                </c:pt>
                <c:pt idx="5487">
                  <c:v>5.5477999999999996</c:v>
                </c:pt>
                <c:pt idx="5488">
                  <c:v>5.5475000000000003</c:v>
                </c:pt>
                <c:pt idx="5489">
                  <c:v>5.5469999999999997</c:v>
                </c:pt>
                <c:pt idx="5490">
                  <c:v>5.5465999999999998</c:v>
                </c:pt>
                <c:pt idx="5491">
                  <c:v>5.5461999999999998</c:v>
                </c:pt>
                <c:pt idx="5492">
                  <c:v>5.5457999999999998</c:v>
                </c:pt>
                <c:pt idx="5493">
                  <c:v>5.5456000000000003</c:v>
                </c:pt>
                <c:pt idx="5494">
                  <c:v>5.5456000000000003</c:v>
                </c:pt>
                <c:pt idx="5495">
                  <c:v>5.5457999999999998</c:v>
                </c:pt>
                <c:pt idx="5496">
                  <c:v>5.5458999999999996</c:v>
                </c:pt>
                <c:pt idx="5497">
                  <c:v>5.5460000000000003</c:v>
                </c:pt>
                <c:pt idx="5498">
                  <c:v>5.5458999999999996</c:v>
                </c:pt>
                <c:pt idx="5499">
                  <c:v>5.5457999999999998</c:v>
                </c:pt>
                <c:pt idx="5500">
                  <c:v>5.5458999999999996</c:v>
                </c:pt>
                <c:pt idx="5501">
                  <c:v>5.5457999999999998</c:v>
                </c:pt>
                <c:pt idx="5502">
                  <c:v>5.5457999999999998</c:v>
                </c:pt>
                <c:pt idx="5503">
                  <c:v>5.5460000000000003</c:v>
                </c:pt>
                <c:pt idx="5504">
                  <c:v>5.5461999999999998</c:v>
                </c:pt>
                <c:pt idx="5505">
                  <c:v>5.5465</c:v>
                </c:pt>
                <c:pt idx="5506">
                  <c:v>5.5467000000000004</c:v>
                </c:pt>
                <c:pt idx="5507">
                  <c:v>5.5469999999999997</c:v>
                </c:pt>
                <c:pt idx="5508">
                  <c:v>5.5472999999999999</c:v>
                </c:pt>
                <c:pt idx="5509">
                  <c:v>5.5473999999999997</c:v>
                </c:pt>
                <c:pt idx="5510">
                  <c:v>5.5475000000000003</c:v>
                </c:pt>
                <c:pt idx="5511">
                  <c:v>5.5475000000000003</c:v>
                </c:pt>
                <c:pt idx="5512">
                  <c:v>5.5475000000000003</c:v>
                </c:pt>
                <c:pt idx="5513">
                  <c:v>5.5475000000000003</c:v>
                </c:pt>
                <c:pt idx="5514">
                  <c:v>5.5475000000000003</c:v>
                </c:pt>
                <c:pt idx="5515">
                  <c:v>5.5476000000000001</c:v>
                </c:pt>
                <c:pt idx="5516">
                  <c:v>5.5476999999999999</c:v>
                </c:pt>
                <c:pt idx="5517">
                  <c:v>5.5477999999999996</c:v>
                </c:pt>
                <c:pt idx="5518">
                  <c:v>5.5479000000000003</c:v>
                </c:pt>
                <c:pt idx="5519">
                  <c:v>5.5480999999999998</c:v>
                </c:pt>
                <c:pt idx="5520">
                  <c:v>5.5483000000000002</c:v>
                </c:pt>
                <c:pt idx="5521">
                  <c:v>5.5484999999999998</c:v>
                </c:pt>
                <c:pt idx="5522">
                  <c:v>5.5486000000000004</c:v>
                </c:pt>
                <c:pt idx="5523">
                  <c:v>5.5488999999999997</c:v>
                </c:pt>
                <c:pt idx="5524">
                  <c:v>5.5492999999999997</c:v>
                </c:pt>
                <c:pt idx="5525">
                  <c:v>5.55</c:v>
                </c:pt>
                <c:pt idx="5526">
                  <c:v>5.5507999999999997</c:v>
                </c:pt>
                <c:pt idx="5527">
                  <c:v>5.5518000000000001</c:v>
                </c:pt>
                <c:pt idx="5528">
                  <c:v>5.5526999999999997</c:v>
                </c:pt>
                <c:pt idx="5529">
                  <c:v>5.5533000000000001</c:v>
                </c:pt>
                <c:pt idx="5530">
                  <c:v>5.5533999999999999</c:v>
                </c:pt>
                <c:pt idx="5531">
                  <c:v>5.5532000000000004</c:v>
                </c:pt>
                <c:pt idx="5532">
                  <c:v>5.5526999999999997</c:v>
                </c:pt>
                <c:pt idx="5533">
                  <c:v>5.5521000000000003</c:v>
                </c:pt>
                <c:pt idx="5534">
                  <c:v>5.5515999999999996</c:v>
                </c:pt>
                <c:pt idx="5535">
                  <c:v>5.5510999999999999</c:v>
                </c:pt>
                <c:pt idx="5536">
                  <c:v>5.5507999999999997</c:v>
                </c:pt>
                <c:pt idx="5537">
                  <c:v>5.5505000000000004</c:v>
                </c:pt>
                <c:pt idx="5538">
                  <c:v>5.5503</c:v>
                </c:pt>
                <c:pt idx="5539">
                  <c:v>5.5500999999999996</c:v>
                </c:pt>
                <c:pt idx="5540">
                  <c:v>5.5498000000000003</c:v>
                </c:pt>
                <c:pt idx="5541">
                  <c:v>5.5496999999999996</c:v>
                </c:pt>
                <c:pt idx="5542">
                  <c:v>5.5495999999999999</c:v>
                </c:pt>
                <c:pt idx="5543">
                  <c:v>5.5494000000000003</c:v>
                </c:pt>
                <c:pt idx="5544">
                  <c:v>5.5492999999999997</c:v>
                </c:pt>
                <c:pt idx="5545">
                  <c:v>5.5494000000000003</c:v>
                </c:pt>
                <c:pt idx="5546">
                  <c:v>5.5498000000000003</c:v>
                </c:pt>
                <c:pt idx="5547">
                  <c:v>5.5502000000000002</c:v>
                </c:pt>
                <c:pt idx="5548">
                  <c:v>5.5507</c:v>
                </c:pt>
                <c:pt idx="5549">
                  <c:v>5.5514000000000001</c:v>
                </c:pt>
                <c:pt idx="5550">
                  <c:v>5.5522</c:v>
                </c:pt>
                <c:pt idx="5551">
                  <c:v>5.5530999999999997</c:v>
                </c:pt>
                <c:pt idx="5552">
                  <c:v>5.5538999999999996</c:v>
                </c:pt>
                <c:pt idx="5553">
                  <c:v>5.5545999999999998</c:v>
                </c:pt>
                <c:pt idx="5554">
                  <c:v>5.5552000000000001</c:v>
                </c:pt>
                <c:pt idx="5555">
                  <c:v>5.5552999999999999</c:v>
                </c:pt>
                <c:pt idx="5556">
                  <c:v>5.5552000000000001</c:v>
                </c:pt>
                <c:pt idx="5557">
                  <c:v>5.5549999999999997</c:v>
                </c:pt>
                <c:pt idx="5558">
                  <c:v>5.5545999999999998</c:v>
                </c:pt>
                <c:pt idx="5559">
                  <c:v>5.5541999999999998</c:v>
                </c:pt>
                <c:pt idx="5560">
                  <c:v>5.5538999999999996</c:v>
                </c:pt>
                <c:pt idx="5561">
                  <c:v>5.5529999999999999</c:v>
                </c:pt>
                <c:pt idx="5562">
                  <c:v>5.5509000000000004</c:v>
                </c:pt>
                <c:pt idx="5563">
                  <c:v>5.5494000000000003</c:v>
                </c:pt>
                <c:pt idx="5564">
                  <c:v>5.5488999999999997</c:v>
                </c:pt>
                <c:pt idx="5565">
                  <c:v>5.5487000000000002</c:v>
                </c:pt>
                <c:pt idx="5566">
                  <c:v>5.5486000000000004</c:v>
                </c:pt>
                <c:pt idx="5567">
                  <c:v>5.5484999999999998</c:v>
                </c:pt>
                <c:pt idx="5568">
                  <c:v>5.5484</c:v>
                </c:pt>
                <c:pt idx="5569">
                  <c:v>5.5483000000000002</c:v>
                </c:pt>
                <c:pt idx="5570">
                  <c:v>5.5483000000000002</c:v>
                </c:pt>
                <c:pt idx="5571">
                  <c:v>5.5483000000000002</c:v>
                </c:pt>
                <c:pt idx="5572">
                  <c:v>5.5483000000000002</c:v>
                </c:pt>
                <c:pt idx="5573">
                  <c:v>5.5483000000000002</c:v>
                </c:pt>
                <c:pt idx="5574">
                  <c:v>5.5484</c:v>
                </c:pt>
                <c:pt idx="5575">
                  <c:v>5.5487000000000002</c:v>
                </c:pt>
                <c:pt idx="5576">
                  <c:v>5.5488999999999997</c:v>
                </c:pt>
                <c:pt idx="5577">
                  <c:v>5.5490000000000004</c:v>
                </c:pt>
                <c:pt idx="5578">
                  <c:v>5.5491999999999999</c:v>
                </c:pt>
                <c:pt idx="5579">
                  <c:v>5.5491999999999999</c:v>
                </c:pt>
                <c:pt idx="5580">
                  <c:v>5.5490000000000004</c:v>
                </c:pt>
                <c:pt idx="5581">
                  <c:v>5.5488999999999997</c:v>
                </c:pt>
                <c:pt idx="5582">
                  <c:v>5.5488</c:v>
                </c:pt>
                <c:pt idx="5583">
                  <c:v>5.5488</c:v>
                </c:pt>
                <c:pt idx="5584">
                  <c:v>5.5488</c:v>
                </c:pt>
                <c:pt idx="5585">
                  <c:v>5.5488</c:v>
                </c:pt>
                <c:pt idx="5586">
                  <c:v>5.5490000000000004</c:v>
                </c:pt>
                <c:pt idx="5587">
                  <c:v>5.5491000000000001</c:v>
                </c:pt>
                <c:pt idx="5588">
                  <c:v>5.5491999999999999</c:v>
                </c:pt>
                <c:pt idx="5589">
                  <c:v>5.5494000000000003</c:v>
                </c:pt>
                <c:pt idx="5590">
                  <c:v>5.5495000000000001</c:v>
                </c:pt>
                <c:pt idx="5591">
                  <c:v>5.5496999999999996</c:v>
                </c:pt>
                <c:pt idx="5592">
                  <c:v>5.5499000000000001</c:v>
                </c:pt>
                <c:pt idx="5593">
                  <c:v>5.5503999999999998</c:v>
                </c:pt>
                <c:pt idx="5594">
                  <c:v>5.5509000000000004</c:v>
                </c:pt>
                <c:pt idx="5595">
                  <c:v>5.5517000000000003</c:v>
                </c:pt>
                <c:pt idx="5596">
                  <c:v>5.5526999999999997</c:v>
                </c:pt>
                <c:pt idx="5597">
                  <c:v>5.5534999999999997</c:v>
                </c:pt>
                <c:pt idx="5598">
                  <c:v>5.5540000000000003</c:v>
                </c:pt>
                <c:pt idx="5599">
                  <c:v>5.5541</c:v>
                </c:pt>
                <c:pt idx="5600">
                  <c:v>5.5537000000000001</c:v>
                </c:pt>
                <c:pt idx="5601">
                  <c:v>5.5532000000000004</c:v>
                </c:pt>
                <c:pt idx="5602">
                  <c:v>5.5526999999999997</c:v>
                </c:pt>
                <c:pt idx="5603">
                  <c:v>5.5521000000000003</c:v>
                </c:pt>
                <c:pt idx="5604">
                  <c:v>5.5514999999999999</c:v>
                </c:pt>
                <c:pt idx="5605">
                  <c:v>5.5511999999999997</c:v>
                </c:pt>
                <c:pt idx="5606">
                  <c:v>5.5507999999999997</c:v>
                </c:pt>
                <c:pt idx="5607">
                  <c:v>5.5505000000000004</c:v>
                </c:pt>
                <c:pt idx="5608">
                  <c:v>5.5502000000000002</c:v>
                </c:pt>
                <c:pt idx="5609">
                  <c:v>5.5496999999999996</c:v>
                </c:pt>
                <c:pt idx="5610">
                  <c:v>5.5495000000000001</c:v>
                </c:pt>
                <c:pt idx="5611">
                  <c:v>5.5494000000000003</c:v>
                </c:pt>
                <c:pt idx="5612">
                  <c:v>5.5494000000000003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0851-C441-AB16-6AD4EF75B578}"/>
            </c:ext>
          </c:extLst>
        </c:ser>
        <c:ser>
          <c:idx val="2"/>
          <c:order val="1"/>
          <c:tx>
            <c:v>Specimen-2</c:v>
          </c:tx>
          <c:spPr>
            <a:ln w="2222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xVal>
            <c:numRef>
              <c:f>'BMI-CMB CURED BY STEPS _combine'!$A$1:$A$10042</c:f>
              <c:numCache>
                <c:formatCode>General</c:formatCode>
                <c:ptCount val="10042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1E-4</c:v>
                </c:pt>
                <c:pt idx="5">
                  <c:v>2.0000000000000001E-4</c:v>
                </c:pt>
                <c:pt idx="6">
                  <c:v>2.0000000000000001E-4</c:v>
                </c:pt>
                <c:pt idx="7">
                  <c:v>2.9999999999999997E-4</c:v>
                </c:pt>
                <c:pt idx="8">
                  <c:v>2.9999999999999997E-4</c:v>
                </c:pt>
                <c:pt idx="9">
                  <c:v>4.0000000000000002E-4</c:v>
                </c:pt>
                <c:pt idx="10">
                  <c:v>4.0000000000000002E-4</c:v>
                </c:pt>
                <c:pt idx="11">
                  <c:v>5.0000000000000001E-4</c:v>
                </c:pt>
                <c:pt idx="12">
                  <c:v>6.9999999999999999E-4</c:v>
                </c:pt>
                <c:pt idx="13">
                  <c:v>8.9999999999999998E-4</c:v>
                </c:pt>
                <c:pt idx="14">
                  <c:v>1.1999999999999999E-3</c:v>
                </c:pt>
                <c:pt idx="15">
                  <c:v>1.5E-3</c:v>
                </c:pt>
                <c:pt idx="16">
                  <c:v>1.8E-3</c:v>
                </c:pt>
                <c:pt idx="17">
                  <c:v>2E-3</c:v>
                </c:pt>
                <c:pt idx="18">
                  <c:v>2.2000000000000001E-3</c:v>
                </c:pt>
                <c:pt idx="19">
                  <c:v>2.3999999999999998E-3</c:v>
                </c:pt>
                <c:pt idx="20">
                  <c:v>2.5999999999999999E-3</c:v>
                </c:pt>
                <c:pt idx="21">
                  <c:v>2.7000000000000001E-3</c:v>
                </c:pt>
                <c:pt idx="22">
                  <c:v>2.8999999999999998E-3</c:v>
                </c:pt>
                <c:pt idx="23">
                  <c:v>3.0000000000000001E-3</c:v>
                </c:pt>
                <c:pt idx="24">
                  <c:v>3.2000000000000002E-3</c:v>
                </c:pt>
                <c:pt idx="25">
                  <c:v>3.3999999999999998E-3</c:v>
                </c:pt>
                <c:pt idx="26">
                  <c:v>3.5000000000000001E-3</c:v>
                </c:pt>
                <c:pt idx="27">
                  <c:v>3.7000000000000002E-3</c:v>
                </c:pt>
                <c:pt idx="28">
                  <c:v>3.8999999999999998E-3</c:v>
                </c:pt>
                <c:pt idx="29">
                  <c:v>4.1000000000000003E-3</c:v>
                </c:pt>
                <c:pt idx="30">
                  <c:v>4.4000000000000003E-3</c:v>
                </c:pt>
                <c:pt idx="31">
                  <c:v>4.5999999999999999E-3</c:v>
                </c:pt>
                <c:pt idx="32">
                  <c:v>4.7999999999999996E-3</c:v>
                </c:pt>
                <c:pt idx="33">
                  <c:v>5.1000000000000004E-3</c:v>
                </c:pt>
                <c:pt idx="34">
                  <c:v>5.3E-3</c:v>
                </c:pt>
                <c:pt idx="35">
                  <c:v>5.4999999999999997E-3</c:v>
                </c:pt>
                <c:pt idx="36">
                  <c:v>5.7000000000000002E-3</c:v>
                </c:pt>
                <c:pt idx="37">
                  <c:v>5.8999999999999999E-3</c:v>
                </c:pt>
                <c:pt idx="38">
                  <c:v>6.1000000000000004E-3</c:v>
                </c:pt>
                <c:pt idx="39">
                  <c:v>6.1999999999999998E-3</c:v>
                </c:pt>
                <c:pt idx="40">
                  <c:v>6.3E-3</c:v>
                </c:pt>
                <c:pt idx="41">
                  <c:v>6.4000000000000003E-3</c:v>
                </c:pt>
                <c:pt idx="42">
                  <c:v>6.6E-3</c:v>
                </c:pt>
                <c:pt idx="43">
                  <c:v>6.7000000000000002E-3</c:v>
                </c:pt>
                <c:pt idx="44">
                  <c:v>6.8999999999999999E-3</c:v>
                </c:pt>
                <c:pt idx="45">
                  <c:v>7.0000000000000001E-3</c:v>
                </c:pt>
                <c:pt idx="46">
                  <c:v>7.1999999999999998E-3</c:v>
                </c:pt>
                <c:pt idx="47">
                  <c:v>7.3000000000000001E-3</c:v>
                </c:pt>
                <c:pt idx="48">
                  <c:v>7.4999999999999997E-3</c:v>
                </c:pt>
                <c:pt idx="49">
                  <c:v>7.6E-3</c:v>
                </c:pt>
                <c:pt idx="50">
                  <c:v>7.7999999999999996E-3</c:v>
                </c:pt>
                <c:pt idx="51">
                  <c:v>8.0000000000000002E-3</c:v>
                </c:pt>
                <c:pt idx="52">
                  <c:v>8.0999999999999996E-3</c:v>
                </c:pt>
                <c:pt idx="53">
                  <c:v>8.3000000000000001E-3</c:v>
                </c:pt>
                <c:pt idx="54">
                  <c:v>8.5000000000000006E-3</c:v>
                </c:pt>
                <c:pt idx="55">
                  <c:v>8.6999999999999994E-3</c:v>
                </c:pt>
                <c:pt idx="56">
                  <c:v>8.8000000000000005E-3</c:v>
                </c:pt>
                <c:pt idx="57">
                  <c:v>8.9999999999999993E-3</c:v>
                </c:pt>
                <c:pt idx="58">
                  <c:v>9.1999999999999998E-3</c:v>
                </c:pt>
                <c:pt idx="59">
                  <c:v>9.2999999999999992E-3</c:v>
                </c:pt>
                <c:pt idx="60">
                  <c:v>9.4999999999999998E-3</c:v>
                </c:pt>
                <c:pt idx="61">
                  <c:v>9.5999999999999992E-3</c:v>
                </c:pt>
                <c:pt idx="62">
                  <c:v>9.7999999999999997E-3</c:v>
                </c:pt>
                <c:pt idx="63">
                  <c:v>9.9000000000000008E-3</c:v>
                </c:pt>
                <c:pt idx="64">
                  <c:v>1.01E-2</c:v>
                </c:pt>
                <c:pt idx="65">
                  <c:v>1.0200000000000001E-2</c:v>
                </c:pt>
                <c:pt idx="66">
                  <c:v>1.04E-2</c:v>
                </c:pt>
                <c:pt idx="67">
                  <c:v>1.06E-2</c:v>
                </c:pt>
                <c:pt idx="68">
                  <c:v>1.0699999999999999E-2</c:v>
                </c:pt>
                <c:pt idx="69">
                  <c:v>1.09E-2</c:v>
                </c:pt>
                <c:pt idx="70">
                  <c:v>1.11E-2</c:v>
                </c:pt>
                <c:pt idx="71">
                  <c:v>1.1299999999999999E-2</c:v>
                </c:pt>
                <c:pt idx="72">
                  <c:v>1.15E-2</c:v>
                </c:pt>
                <c:pt idx="73">
                  <c:v>1.17E-2</c:v>
                </c:pt>
                <c:pt idx="74">
                  <c:v>1.1900000000000001E-2</c:v>
                </c:pt>
                <c:pt idx="75">
                  <c:v>1.21E-2</c:v>
                </c:pt>
                <c:pt idx="76">
                  <c:v>1.23E-2</c:v>
                </c:pt>
                <c:pt idx="77">
                  <c:v>1.26E-2</c:v>
                </c:pt>
                <c:pt idx="78">
                  <c:v>1.2800000000000001E-2</c:v>
                </c:pt>
                <c:pt idx="79">
                  <c:v>1.2999999999999999E-2</c:v>
                </c:pt>
                <c:pt idx="80">
                  <c:v>1.32E-2</c:v>
                </c:pt>
                <c:pt idx="81">
                  <c:v>1.3299999999999999E-2</c:v>
                </c:pt>
                <c:pt idx="82">
                  <c:v>1.34E-2</c:v>
                </c:pt>
                <c:pt idx="83">
                  <c:v>1.35E-2</c:v>
                </c:pt>
                <c:pt idx="84">
                  <c:v>1.3599999999999999E-2</c:v>
                </c:pt>
                <c:pt idx="85">
                  <c:v>1.37E-2</c:v>
                </c:pt>
                <c:pt idx="86">
                  <c:v>1.3899999999999999E-2</c:v>
                </c:pt>
                <c:pt idx="87">
                  <c:v>1.4E-2</c:v>
                </c:pt>
                <c:pt idx="88">
                  <c:v>1.41E-2</c:v>
                </c:pt>
                <c:pt idx="89">
                  <c:v>1.43E-2</c:v>
                </c:pt>
                <c:pt idx="90">
                  <c:v>1.44E-2</c:v>
                </c:pt>
                <c:pt idx="91">
                  <c:v>1.4500000000000001E-2</c:v>
                </c:pt>
                <c:pt idx="92">
                  <c:v>1.47E-2</c:v>
                </c:pt>
                <c:pt idx="93">
                  <c:v>1.4800000000000001E-2</c:v>
                </c:pt>
                <c:pt idx="94">
                  <c:v>1.4999999999999999E-2</c:v>
                </c:pt>
                <c:pt idx="95">
                  <c:v>1.5100000000000001E-2</c:v>
                </c:pt>
                <c:pt idx="96">
                  <c:v>1.5299999999999999E-2</c:v>
                </c:pt>
                <c:pt idx="97">
                  <c:v>1.55E-2</c:v>
                </c:pt>
                <c:pt idx="98">
                  <c:v>1.5699999999999999E-2</c:v>
                </c:pt>
                <c:pt idx="99">
                  <c:v>1.5900000000000001E-2</c:v>
                </c:pt>
                <c:pt idx="100">
                  <c:v>1.6199999999999999E-2</c:v>
                </c:pt>
                <c:pt idx="101">
                  <c:v>1.6400000000000001E-2</c:v>
                </c:pt>
                <c:pt idx="102">
                  <c:v>1.66E-2</c:v>
                </c:pt>
                <c:pt idx="103">
                  <c:v>1.6899999999999998E-2</c:v>
                </c:pt>
                <c:pt idx="104">
                  <c:v>1.7100000000000001E-2</c:v>
                </c:pt>
                <c:pt idx="105">
                  <c:v>1.7299999999999999E-2</c:v>
                </c:pt>
                <c:pt idx="106">
                  <c:v>1.7399999999999999E-2</c:v>
                </c:pt>
                <c:pt idx="107">
                  <c:v>1.7600000000000001E-2</c:v>
                </c:pt>
                <c:pt idx="108">
                  <c:v>1.77E-2</c:v>
                </c:pt>
                <c:pt idx="109">
                  <c:v>1.78E-2</c:v>
                </c:pt>
                <c:pt idx="110">
                  <c:v>1.7899999999999999E-2</c:v>
                </c:pt>
                <c:pt idx="111">
                  <c:v>1.8100000000000002E-2</c:v>
                </c:pt>
                <c:pt idx="112">
                  <c:v>1.8200000000000001E-2</c:v>
                </c:pt>
                <c:pt idx="113">
                  <c:v>1.84E-2</c:v>
                </c:pt>
                <c:pt idx="114">
                  <c:v>1.8499999999999999E-2</c:v>
                </c:pt>
                <c:pt idx="115">
                  <c:v>1.8700000000000001E-2</c:v>
                </c:pt>
                <c:pt idx="116">
                  <c:v>1.8800000000000001E-2</c:v>
                </c:pt>
                <c:pt idx="117">
                  <c:v>1.9E-2</c:v>
                </c:pt>
                <c:pt idx="118">
                  <c:v>1.9099999999999999E-2</c:v>
                </c:pt>
                <c:pt idx="119">
                  <c:v>1.9300000000000001E-2</c:v>
                </c:pt>
                <c:pt idx="120">
                  <c:v>1.95E-2</c:v>
                </c:pt>
                <c:pt idx="121">
                  <c:v>1.9599999999999999E-2</c:v>
                </c:pt>
                <c:pt idx="122">
                  <c:v>1.9800000000000002E-2</c:v>
                </c:pt>
                <c:pt idx="123">
                  <c:v>0.02</c:v>
                </c:pt>
                <c:pt idx="124">
                  <c:v>2.0199999999999999E-2</c:v>
                </c:pt>
                <c:pt idx="125">
                  <c:v>2.0299999999999999E-2</c:v>
                </c:pt>
                <c:pt idx="126">
                  <c:v>2.0500000000000001E-2</c:v>
                </c:pt>
                <c:pt idx="127">
                  <c:v>2.07E-2</c:v>
                </c:pt>
                <c:pt idx="128">
                  <c:v>2.0899999999999998E-2</c:v>
                </c:pt>
                <c:pt idx="129">
                  <c:v>2.1000000000000001E-2</c:v>
                </c:pt>
                <c:pt idx="130">
                  <c:v>2.12E-2</c:v>
                </c:pt>
                <c:pt idx="131">
                  <c:v>2.1299999999999999E-2</c:v>
                </c:pt>
                <c:pt idx="132">
                  <c:v>2.1499999999999998E-2</c:v>
                </c:pt>
                <c:pt idx="133">
                  <c:v>2.1600000000000001E-2</c:v>
                </c:pt>
                <c:pt idx="134">
                  <c:v>2.18E-2</c:v>
                </c:pt>
                <c:pt idx="135">
                  <c:v>2.1899999999999999E-2</c:v>
                </c:pt>
                <c:pt idx="136">
                  <c:v>2.2100000000000002E-2</c:v>
                </c:pt>
                <c:pt idx="137">
                  <c:v>2.23E-2</c:v>
                </c:pt>
                <c:pt idx="138">
                  <c:v>2.24E-2</c:v>
                </c:pt>
                <c:pt idx="139">
                  <c:v>2.2599999999999999E-2</c:v>
                </c:pt>
                <c:pt idx="140">
                  <c:v>2.2800000000000001E-2</c:v>
                </c:pt>
                <c:pt idx="141">
                  <c:v>2.3E-2</c:v>
                </c:pt>
                <c:pt idx="142">
                  <c:v>2.3099999999999999E-2</c:v>
                </c:pt>
                <c:pt idx="143">
                  <c:v>2.3300000000000001E-2</c:v>
                </c:pt>
                <c:pt idx="144">
                  <c:v>2.3599999999999999E-2</c:v>
                </c:pt>
                <c:pt idx="145">
                  <c:v>2.3800000000000002E-2</c:v>
                </c:pt>
                <c:pt idx="146">
                  <c:v>2.41E-2</c:v>
                </c:pt>
                <c:pt idx="147">
                  <c:v>2.4299999999999999E-2</c:v>
                </c:pt>
                <c:pt idx="148">
                  <c:v>2.4500000000000001E-2</c:v>
                </c:pt>
                <c:pt idx="149">
                  <c:v>2.47E-2</c:v>
                </c:pt>
                <c:pt idx="150">
                  <c:v>2.4799999999999999E-2</c:v>
                </c:pt>
                <c:pt idx="151">
                  <c:v>2.4899999999999999E-2</c:v>
                </c:pt>
                <c:pt idx="152">
                  <c:v>2.5000000000000001E-2</c:v>
                </c:pt>
                <c:pt idx="153">
                  <c:v>2.5100000000000001E-2</c:v>
                </c:pt>
                <c:pt idx="154">
                  <c:v>2.52E-2</c:v>
                </c:pt>
                <c:pt idx="155">
                  <c:v>2.5399999999999999E-2</c:v>
                </c:pt>
                <c:pt idx="156">
                  <c:v>2.5499999999999998E-2</c:v>
                </c:pt>
                <c:pt idx="157">
                  <c:v>2.5600000000000001E-2</c:v>
                </c:pt>
                <c:pt idx="158">
                  <c:v>2.58E-2</c:v>
                </c:pt>
                <c:pt idx="159">
                  <c:v>2.5899999999999999E-2</c:v>
                </c:pt>
                <c:pt idx="160">
                  <c:v>2.5999999999999999E-2</c:v>
                </c:pt>
                <c:pt idx="161">
                  <c:v>2.6200000000000001E-2</c:v>
                </c:pt>
                <c:pt idx="162">
                  <c:v>2.63E-2</c:v>
                </c:pt>
                <c:pt idx="163">
                  <c:v>2.6499999999999999E-2</c:v>
                </c:pt>
                <c:pt idx="164">
                  <c:v>2.6599999999999999E-2</c:v>
                </c:pt>
                <c:pt idx="165">
                  <c:v>2.6800000000000001E-2</c:v>
                </c:pt>
                <c:pt idx="166">
                  <c:v>2.7E-2</c:v>
                </c:pt>
                <c:pt idx="167">
                  <c:v>2.7199999999999998E-2</c:v>
                </c:pt>
                <c:pt idx="168">
                  <c:v>2.7400000000000001E-2</c:v>
                </c:pt>
                <c:pt idx="169">
                  <c:v>2.7699999999999999E-2</c:v>
                </c:pt>
                <c:pt idx="170">
                  <c:v>2.7900000000000001E-2</c:v>
                </c:pt>
                <c:pt idx="171">
                  <c:v>2.81E-2</c:v>
                </c:pt>
                <c:pt idx="172">
                  <c:v>2.8400000000000002E-2</c:v>
                </c:pt>
                <c:pt idx="173">
                  <c:v>2.86E-2</c:v>
                </c:pt>
                <c:pt idx="174">
                  <c:v>2.8799999999999999E-2</c:v>
                </c:pt>
                <c:pt idx="175">
                  <c:v>2.8899999999999999E-2</c:v>
                </c:pt>
                <c:pt idx="176">
                  <c:v>2.9100000000000001E-2</c:v>
                </c:pt>
                <c:pt idx="177">
                  <c:v>2.92E-2</c:v>
                </c:pt>
                <c:pt idx="178">
                  <c:v>2.93E-2</c:v>
                </c:pt>
                <c:pt idx="179">
                  <c:v>2.9399999999999999E-2</c:v>
                </c:pt>
                <c:pt idx="180">
                  <c:v>2.9600000000000001E-2</c:v>
                </c:pt>
                <c:pt idx="181">
                  <c:v>2.9700000000000001E-2</c:v>
                </c:pt>
                <c:pt idx="182">
                  <c:v>2.9899999999999999E-2</c:v>
                </c:pt>
                <c:pt idx="183">
                  <c:v>0.03</c:v>
                </c:pt>
                <c:pt idx="184">
                  <c:v>3.0200000000000001E-2</c:v>
                </c:pt>
                <c:pt idx="185">
                  <c:v>3.04E-2</c:v>
                </c:pt>
                <c:pt idx="186">
                  <c:v>3.0499999999999999E-2</c:v>
                </c:pt>
                <c:pt idx="187">
                  <c:v>3.0700000000000002E-2</c:v>
                </c:pt>
                <c:pt idx="188">
                  <c:v>3.0800000000000001E-2</c:v>
                </c:pt>
                <c:pt idx="189">
                  <c:v>3.1E-2</c:v>
                </c:pt>
                <c:pt idx="190">
                  <c:v>3.1099999999999999E-2</c:v>
                </c:pt>
                <c:pt idx="191">
                  <c:v>3.1300000000000001E-2</c:v>
                </c:pt>
                <c:pt idx="192">
                  <c:v>3.15E-2</c:v>
                </c:pt>
                <c:pt idx="193">
                  <c:v>3.1600000000000003E-2</c:v>
                </c:pt>
                <c:pt idx="194">
                  <c:v>3.1800000000000002E-2</c:v>
                </c:pt>
                <c:pt idx="195">
                  <c:v>3.2000000000000001E-2</c:v>
                </c:pt>
                <c:pt idx="196">
                  <c:v>3.2199999999999999E-2</c:v>
                </c:pt>
                <c:pt idx="197">
                  <c:v>3.2300000000000002E-2</c:v>
                </c:pt>
                <c:pt idx="198">
                  <c:v>3.2500000000000001E-2</c:v>
                </c:pt>
                <c:pt idx="199">
                  <c:v>3.2599999999999997E-2</c:v>
                </c:pt>
                <c:pt idx="200">
                  <c:v>3.2800000000000003E-2</c:v>
                </c:pt>
                <c:pt idx="201">
                  <c:v>3.2899999999999999E-2</c:v>
                </c:pt>
                <c:pt idx="202">
                  <c:v>3.3099999999999997E-2</c:v>
                </c:pt>
                <c:pt idx="203">
                  <c:v>3.32E-2</c:v>
                </c:pt>
                <c:pt idx="204">
                  <c:v>3.3399999999999999E-2</c:v>
                </c:pt>
                <c:pt idx="205">
                  <c:v>3.3599999999999998E-2</c:v>
                </c:pt>
                <c:pt idx="206">
                  <c:v>3.3799999999999997E-2</c:v>
                </c:pt>
                <c:pt idx="207">
                  <c:v>3.39E-2</c:v>
                </c:pt>
                <c:pt idx="208">
                  <c:v>3.4099999999999998E-2</c:v>
                </c:pt>
                <c:pt idx="209">
                  <c:v>3.4299999999999997E-2</c:v>
                </c:pt>
                <c:pt idx="210">
                  <c:v>3.4500000000000003E-2</c:v>
                </c:pt>
                <c:pt idx="211">
                  <c:v>3.4700000000000002E-2</c:v>
                </c:pt>
                <c:pt idx="212">
                  <c:v>3.49E-2</c:v>
                </c:pt>
                <c:pt idx="213">
                  <c:v>3.5099999999999999E-2</c:v>
                </c:pt>
                <c:pt idx="214">
                  <c:v>3.5299999999999998E-2</c:v>
                </c:pt>
                <c:pt idx="215">
                  <c:v>3.56E-2</c:v>
                </c:pt>
                <c:pt idx="216">
                  <c:v>3.5799999999999998E-2</c:v>
                </c:pt>
                <c:pt idx="217">
                  <c:v>3.5999999999999997E-2</c:v>
                </c:pt>
                <c:pt idx="218">
                  <c:v>3.6200000000000003E-2</c:v>
                </c:pt>
                <c:pt idx="219">
                  <c:v>3.6299999999999999E-2</c:v>
                </c:pt>
                <c:pt idx="220">
                  <c:v>3.6400000000000002E-2</c:v>
                </c:pt>
                <c:pt idx="221">
                  <c:v>3.6499999999999998E-2</c:v>
                </c:pt>
                <c:pt idx="222">
                  <c:v>3.6600000000000001E-2</c:v>
                </c:pt>
                <c:pt idx="223">
                  <c:v>3.6700000000000003E-2</c:v>
                </c:pt>
                <c:pt idx="224">
                  <c:v>3.6900000000000002E-2</c:v>
                </c:pt>
                <c:pt idx="225">
                  <c:v>3.6999999999999998E-2</c:v>
                </c:pt>
                <c:pt idx="226">
                  <c:v>3.7100000000000001E-2</c:v>
                </c:pt>
                <c:pt idx="227">
                  <c:v>3.7199999999999997E-2</c:v>
                </c:pt>
                <c:pt idx="228">
                  <c:v>3.7400000000000003E-2</c:v>
                </c:pt>
                <c:pt idx="229">
                  <c:v>3.7499999999999999E-2</c:v>
                </c:pt>
                <c:pt idx="230">
                  <c:v>3.7699999999999997E-2</c:v>
                </c:pt>
                <c:pt idx="231">
                  <c:v>3.78E-2</c:v>
                </c:pt>
                <c:pt idx="232">
                  <c:v>3.7999999999999999E-2</c:v>
                </c:pt>
                <c:pt idx="233">
                  <c:v>3.8199999999999998E-2</c:v>
                </c:pt>
                <c:pt idx="234">
                  <c:v>3.8300000000000001E-2</c:v>
                </c:pt>
                <c:pt idx="235">
                  <c:v>3.85E-2</c:v>
                </c:pt>
                <c:pt idx="236">
                  <c:v>3.8699999999999998E-2</c:v>
                </c:pt>
                <c:pt idx="237">
                  <c:v>3.9E-2</c:v>
                </c:pt>
                <c:pt idx="238">
                  <c:v>3.9199999999999999E-2</c:v>
                </c:pt>
                <c:pt idx="239">
                  <c:v>3.9399999999999998E-2</c:v>
                </c:pt>
                <c:pt idx="240">
                  <c:v>3.9699999999999999E-2</c:v>
                </c:pt>
                <c:pt idx="241">
                  <c:v>3.9899999999999998E-2</c:v>
                </c:pt>
                <c:pt idx="242">
                  <c:v>4.0099999999999997E-2</c:v>
                </c:pt>
                <c:pt idx="243">
                  <c:v>4.0300000000000002E-2</c:v>
                </c:pt>
                <c:pt idx="244">
                  <c:v>4.0399999999999998E-2</c:v>
                </c:pt>
                <c:pt idx="245">
                  <c:v>4.0500000000000001E-2</c:v>
                </c:pt>
                <c:pt idx="246">
                  <c:v>4.07E-2</c:v>
                </c:pt>
                <c:pt idx="247">
                  <c:v>4.0800000000000003E-2</c:v>
                </c:pt>
                <c:pt idx="248">
                  <c:v>4.0899999999999999E-2</c:v>
                </c:pt>
                <c:pt idx="249">
                  <c:v>4.1000000000000002E-2</c:v>
                </c:pt>
                <c:pt idx="250">
                  <c:v>4.1200000000000001E-2</c:v>
                </c:pt>
                <c:pt idx="251">
                  <c:v>4.1300000000000003E-2</c:v>
                </c:pt>
                <c:pt idx="252">
                  <c:v>4.1500000000000002E-2</c:v>
                </c:pt>
                <c:pt idx="253">
                  <c:v>4.1700000000000001E-2</c:v>
                </c:pt>
                <c:pt idx="254">
                  <c:v>4.1799999999999997E-2</c:v>
                </c:pt>
                <c:pt idx="255">
                  <c:v>4.2000000000000003E-2</c:v>
                </c:pt>
                <c:pt idx="256">
                  <c:v>4.2099999999999999E-2</c:v>
                </c:pt>
                <c:pt idx="257">
                  <c:v>4.2299999999999997E-2</c:v>
                </c:pt>
                <c:pt idx="258">
                  <c:v>4.2500000000000003E-2</c:v>
                </c:pt>
                <c:pt idx="259">
                  <c:v>4.2599999999999999E-2</c:v>
                </c:pt>
                <c:pt idx="260">
                  <c:v>4.2799999999999998E-2</c:v>
                </c:pt>
                <c:pt idx="261">
                  <c:v>4.2999999999999997E-2</c:v>
                </c:pt>
                <c:pt idx="262">
                  <c:v>4.3099999999999999E-2</c:v>
                </c:pt>
                <c:pt idx="263">
                  <c:v>4.3299999999999998E-2</c:v>
                </c:pt>
                <c:pt idx="264">
                  <c:v>4.3499999999999997E-2</c:v>
                </c:pt>
                <c:pt idx="265">
                  <c:v>4.3700000000000003E-2</c:v>
                </c:pt>
                <c:pt idx="266">
                  <c:v>4.3799999999999999E-2</c:v>
                </c:pt>
                <c:pt idx="267">
                  <c:v>4.3999999999999997E-2</c:v>
                </c:pt>
                <c:pt idx="268">
                  <c:v>4.41E-2</c:v>
                </c:pt>
                <c:pt idx="269">
                  <c:v>4.4299999999999999E-2</c:v>
                </c:pt>
                <c:pt idx="270">
                  <c:v>4.4400000000000002E-2</c:v>
                </c:pt>
                <c:pt idx="271">
                  <c:v>4.4600000000000001E-2</c:v>
                </c:pt>
                <c:pt idx="272">
                  <c:v>4.48E-2</c:v>
                </c:pt>
                <c:pt idx="273">
                  <c:v>4.4900000000000002E-2</c:v>
                </c:pt>
                <c:pt idx="274">
                  <c:v>4.5100000000000001E-2</c:v>
                </c:pt>
                <c:pt idx="275">
                  <c:v>4.53E-2</c:v>
                </c:pt>
                <c:pt idx="276">
                  <c:v>4.5400000000000003E-2</c:v>
                </c:pt>
                <c:pt idx="277">
                  <c:v>4.5600000000000002E-2</c:v>
                </c:pt>
                <c:pt idx="278">
                  <c:v>4.58E-2</c:v>
                </c:pt>
                <c:pt idx="279">
                  <c:v>4.5999999999999999E-2</c:v>
                </c:pt>
                <c:pt idx="280">
                  <c:v>4.6199999999999998E-2</c:v>
                </c:pt>
                <c:pt idx="281">
                  <c:v>4.6399999999999997E-2</c:v>
                </c:pt>
                <c:pt idx="282">
                  <c:v>4.6600000000000003E-2</c:v>
                </c:pt>
                <c:pt idx="283">
                  <c:v>4.6800000000000001E-2</c:v>
                </c:pt>
                <c:pt idx="284">
                  <c:v>4.7100000000000003E-2</c:v>
                </c:pt>
                <c:pt idx="285">
                  <c:v>4.7300000000000002E-2</c:v>
                </c:pt>
                <c:pt idx="286">
                  <c:v>4.7500000000000001E-2</c:v>
                </c:pt>
                <c:pt idx="287">
                  <c:v>4.7699999999999999E-2</c:v>
                </c:pt>
                <c:pt idx="288">
                  <c:v>4.7800000000000002E-2</c:v>
                </c:pt>
                <c:pt idx="289">
                  <c:v>4.7899999999999998E-2</c:v>
                </c:pt>
                <c:pt idx="290">
                  <c:v>4.8000000000000001E-2</c:v>
                </c:pt>
                <c:pt idx="291">
                  <c:v>4.8099999999999997E-2</c:v>
                </c:pt>
                <c:pt idx="292">
                  <c:v>4.82E-2</c:v>
                </c:pt>
                <c:pt idx="293">
                  <c:v>4.8399999999999999E-2</c:v>
                </c:pt>
                <c:pt idx="294">
                  <c:v>4.8500000000000001E-2</c:v>
                </c:pt>
                <c:pt idx="295">
                  <c:v>4.8599999999999997E-2</c:v>
                </c:pt>
                <c:pt idx="296">
                  <c:v>4.8800000000000003E-2</c:v>
                </c:pt>
                <c:pt idx="297">
                  <c:v>4.8899999999999999E-2</c:v>
                </c:pt>
                <c:pt idx="298">
                  <c:v>4.9000000000000002E-2</c:v>
                </c:pt>
                <c:pt idx="299">
                  <c:v>4.9200000000000001E-2</c:v>
                </c:pt>
                <c:pt idx="300">
                  <c:v>4.9299999999999997E-2</c:v>
                </c:pt>
                <c:pt idx="301">
                  <c:v>4.9500000000000002E-2</c:v>
                </c:pt>
                <c:pt idx="302">
                  <c:v>4.9599999999999998E-2</c:v>
                </c:pt>
                <c:pt idx="303">
                  <c:v>4.9799999999999997E-2</c:v>
                </c:pt>
                <c:pt idx="304">
                  <c:v>0.05</c:v>
                </c:pt>
                <c:pt idx="305">
                  <c:v>5.0200000000000002E-2</c:v>
                </c:pt>
                <c:pt idx="306">
                  <c:v>5.04E-2</c:v>
                </c:pt>
                <c:pt idx="307">
                  <c:v>5.0700000000000002E-2</c:v>
                </c:pt>
                <c:pt idx="308">
                  <c:v>5.0900000000000001E-2</c:v>
                </c:pt>
                <c:pt idx="309">
                  <c:v>5.11E-2</c:v>
                </c:pt>
                <c:pt idx="310">
                  <c:v>5.1400000000000001E-2</c:v>
                </c:pt>
                <c:pt idx="311">
                  <c:v>5.16E-2</c:v>
                </c:pt>
                <c:pt idx="312">
                  <c:v>5.1799999999999999E-2</c:v>
                </c:pt>
                <c:pt idx="313">
                  <c:v>5.1900000000000002E-2</c:v>
                </c:pt>
                <c:pt idx="314">
                  <c:v>5.21E-2</c:v>
                </c:pt>
                <c:pt idx="315">
                  <c:v>5.2200000000000003E-2</c:v>
                </c:pt>
                <c:pt idx="316">
                  <c:v>5.2299999999999999E-2</c:v>
                </c:pt>
                <c:pt idx="317">
                  <c:v>5.2400000000000002E-2</c:v>
                </c:pt>
                <c:pt idx="318">
                  <c:v>5.2499999999999998E-2</c:v>
                </c:pt>
                <c:pt idx="319">
                  <c:v>5.2699999999999997E-2</c:v>
                </c:pt>
                <c:pt idx="320">
                  <c:v>5.28E-2</c:v>
                </c:pt>
                <c:pt idx="321">
                  <c:v>5.2999999999999999E-2</c:v>
                </c:pt>
                <c:pt idx="322">
                  <c:v>5.3199999999999997E-2</c:v>
                </c:pt>
                <c:pt idx="323">
                  <c:v>5.33E-2</c:v>
                </c:pt>
                <c:pt idx="324">
                  <c:v>5.3499999999999999E-2</c:v>
                </c:pt>
                <c:pt idx="325">
                  <c:v>5.3600000000000002E-2</c:v>
                </c:pt>
                <c:pt idx="326">
                  <c:v>5.3800000000000001E-2</c:v>
                </c:pt>
                <c:pt idx="327">
                  <c:v>5.3999999999999999E-2</c:v>
                </c:pt>
                <c:pt idx="328">
                  <c:v>5.4100000000000002E-2</c:v>
                </c:pt>
                <c:pt idx="329">
                  <c:v>5.4300000000000001E-2</c:v>
                </c:pt>
                <c:pt idx="330">
                  <c:v>5.45E-2</c:v>
                </c:pt>
                <c:pt idx="331">
                  <c:v>5.4600000000000003E-2</c:v>
                </c:pt>
                <c:pt idx="332">
                  <c:v>5.4800000000000001E-2</c:v>
                </c:pt>
                <c:pt idx="333">
                  <c:v>5.5E-2</c:v>
                </c:pt>
                <c:pt idx="334">
                  <c:v>5.5199999999999999E-2</c:v>
                </c:pt>
                <c:pt idx="335">
                  <c:v>5.5300000000000002E-2</c:v>
                </c:pt>
                <c:pt idx="336">
                  <c:v>5.5500000000000001E-2</c:v>
                </c:pt>
                <c:pt idx="337">
                  <c:v>5.5599999999999997E-2</c:v>
                </c:pt>
                <c:pt idx="338">
                  <c:v>5.5800000000000002E-2</c:v>
                </c:pt>
                <c:pt idx="339">
                  <c:v>5.5899999999999998E-2</c:v>
                </c:pt>
                <c:pt idx="340">
                  <c:v>5.6099999999999997E-2</c:v>
                </c:pt>
                <c:pt idx="341">
                  <c:v>5.6300000000000003E-2</c:v>
                </c:pt>
                <c:pt idx="342">
                  <c:v>5.6399999999999999E-2</c:v>
                </c:pt>
                <c:pt idx="343">
                  <c:v>5.6599999999999998E-2</c:v>
                </c:pt>
                <c:pt idx="344">
                  <c:v>5.6800000000000003E-2</c:v>
                </c:pt>
                <c:pt idx="345">
                  <c:v>5.6899999999999999E-2</c:v>
                </c:pt>
                <c:pt idx="346">
                  <c:v>5.7099999999999998E-2</c:v>
                </c:pt>
                <c:pt idx="347">
                  <c:v>5.7299999999999997E-2</c:v>
                </c:pt>
                <c:pt idx="348">
                  <c:v>5.7500000000000002E-2</c:v>
                </c:pt>
                <c:pt idx="349">
                  <c:v>5.7700000000000001E-2</c:v>
                </c:pt>
                <c:pt idx="350">
                  <c:v>5.79E-2</c:v>
                </c:pt>
                <c:pt idx="351">
                  <c:v>5.8099999999999999E-2</c:v>
                </c:pt>
                <c:pt idx="352">
                  <c:v>5.8400000000000001E-2</c:v>
                </c:pt>
                <c:pt idx="353">
                  <c:v>5.8599999999999999E-2</c:v>
                </c:pt>
                <c:pt idx="354">
                  <c:v>5.8799999999999998E-2</c:v>
                </c:pt>
                <c:pt idx="355">
                  <c:v>5.8999999999999997E-2</c:v>
                </c:pt>
                <c:pt idx="356">
                  <c:v>5.9200000000000003E-2</c:v>
                </c:pt>
                <c:pt idx="357">
                  <c:v>5.9299999999999999E-2</c:v>
                </c:pt>
                <c:pt idx="358">
                  <c:v>5.9400000000000001E-2</c:v>
                </c:pt>
                <c:pt idx="359">
                  <c:v>5.9499999999999997E-2</c:v>
                </c:pt>
                <c:pt idx="360">
                  <c:v>5.96E-2</c:v>
                </c:pt>
                <c:pt idx="361">
                  <c:v>5.9700000000000003E-2</c:v>
                </c:pt>
                <c:pt idx="362">
                  <c:v>5.9900000000000002E-2</c:v>
                </c:pt>
                <c:pt idx="363">
                  <c:v>0.06</c:v>
                </c:pt>
                <c:pt idx="364">
                  <c:v>6.0100000000000001E-2</c:v>
                </c:pt>
                <c:pt idx="365">
                  <c:v>6.0299999999999999E-2</c:v>
                </c:pt>
                <c:pt idx="366">
                  <c:v>6.0400000000000002E-2</c:v>
                </c:pt>
                <c:pt idx="367">
                  <c:v>6.0499999999999998E-2</c:v>
                </c:pt>
                <c:pt idx="368">
                  <c:v>6.0699999999999997E-2</c:v>
                </c:pt>
                <c:pt idx="369">
                  <c:v>6.08E-2</c:v>
                </c:pt>
                <c:pt idx="370">
                  <c:v>6.0999999999999999E-2</c:v>
                </c:pt>
                <c:pt idx="371">
                  <c:v>6.1100000000000002E-2</c:v>
                </c:pt>
                <c:pt idx="372">
                  <c:v>6.13E-2</c:v>
                </c:pt>
                <c:pt idx="373">
                  <c:v>6.1499999999999999E-2</c:v>
                </c:pt>
                <c:pt idx="374">
                  <c:v>6.1699999999999998E-2</c:v>
                </c:pt>
                <c:pt idx="375">
                  <c:v>6.1899999999999997E-2</c:v>
                </c:pt>
                <c:pt idx="376">
                  <c:v>6.2199999999999998E-2</c:v>
                </c:pt>
                <c:pt idx="377">
                  <c:v>6.2399999999999997E-2</c:v>
                </c:pt>
                <c:pt idx="378">
                  <c:v>6.2700000000000006E-2</c:v>
                </c:pt>
                <c:pt idx="379">
                  <c:v>6.2899999999999998E-2</c:v>
                </c:pt>
                <c:pt idx="380">
                  <c:v>6.3100000000000003E-2</c:v>
                </c:pt>
                <c:pt idx="381">
                  <c:v>6.3299999999999995E-2</c:v>
                </c:pt>
                <c:pt idx="382">
                  <c:v>6.3399999999999998E-2</c:v>
                </c:pt>
                <c:pt idx="383">
                  <c:v>6.3500000000000001E-2</c:v>
                </c:pt>
                <c:pt idx="384">
                  <c:v>6.3700000000000007E-2</c:v>
                </c:pt>
                <c:pt idx="385">
                  <c:v>6.3799999999999996E-2</c:v>
                </c:pt>
                <c:pt idx="386">
                  <c:v>6.3899999999999998E-2</c:v>
                </c:pt>
                <c:pt idx="387">
                  <c:v>6.4000000000000001E-2</c:v>
                </c:pt>
                <c:pt idx="388">
                  <c:v>6.4199999999999993E-2</c:v>
                </c:pt>
                <c:pt idx="389">
                  <c:v>6.4299999999999996E-2</c:v>
                </c:pt>
                <c:pt idx="390">
                  <c:v>6.4500000000000002E-2</c:v>
                </c:pt>
                <c:pt idx="391">
                  <c:v>6.4699999999999994E-2</c:v>
                </c:pt>
                <c:pt idx="392">
                  <c:v>6.4799999999999996E-2</c:v>
                </c:pt>
                <c:pt idx="393">
                  <c:v>6.5000000000000002E-2</c:v>
                </c:pt>
                <c:pt idx="394">
                  <c:v>6.5100000000000005E-2</c:v>
                </c:pt>
                <c:pt idx="395">
                  <c:v>6.5299999999999997E-2</c:v>
                </c:pt>
                <c:pt idx="396">
                  <c:v>6.5500000000000003E-2</c:v>
                </c:pt>
                <c:pt idx="397">
                  <c:v>6.5600000000000006E-2</c:v>
                </c:pt>
                <c:pt idx="398">
                  <c:v>6.5799999999999997E-2</c:v>
                </c:pt>
                <c:pt idx="399">
                  <c:v>6.6000000000000003E-2</c:v>
                </c:pt>
                <c:pt idx="400">
                  <c:v>6.6100000000000006E-2</c:v>
                </c:pt>
                <c:pt idx="401">
                  <c:v>6.6299999999999998E-2</c:v>
                </c:pt>
                <c:pt idx="402">
                  <c:v>6.6500000000000004E-2</c:v>
                </c:pt>
                <c:pt idx="403">
                  <c:v>6.6699999999999995E-2</c:v>
                </c:pt>
                <c:pt idx="404">
                  <c:v>6.6799999999999998E-2</c:v>
                </c:pt>
                <c:pt idx="405">
                  <c:v>6.7000000000000004E-2</c:v>
                </c:pt>
                <c:pt idx="406">
                  <c:v>6.7100000000000007E-2</c:v>
                </c:pt>
                <c:pt idx="407">
                  <c:v>6.7299999999999999E-2</c:v>
                </c:pt>
                <c:pt idx="408">
                  <c:v>6.7500000000000004E-2</c:v>
                </c:pt>
                <c:pt idx="409">
                  <c:v>6.7599999999999993E-2</c:v>
                </c:pt>
                <c:pt idx="410">
                  <c:v>6.7799999999999999E-2</c:v>
                </c:pt>
                <c:pt idx="411">
                  <c:v>6.7900000000000002E-2</c:v>
                </c:pt>
                <c:pt idx="412">
                  <c:v>6.8099999999999994E-2</c:v>
                </c:pt>
                <c:pt idx="413">
                  <c:v>6.83E-2</c:v>
                </c:pt>
                <c:pt idx="414">
                  <c:v>6.8400000000000002E-2</c:v>
                </c:pt>
                <c:pt idx="415">
                  <c:v>6.8599999999999994E-2</c:v>
                </c:pt>
                <c:pt idx="416">
                  <c:v>6.88E-2</c:v>
                </c:pt>
                <c:pt idx="417">
                  <c:v>6.9000000000000006E-2</c:v>
                </c:pt>
                <c:pt idx="418">
                  <c:v>6.9199999999999998E-2</c:v>
                </c:pt>
                <c:pt idx="419">
                  <c:v>6.9400000000000003E-2</c:v>
                </c:pt>
                <c:pt idx="420">
                  <c:v>6.9599999999999995E-2</c:v>
                </c:pt>
                <c:pt idx="421">
                  <c:v>6.9800000000000001E-2</c:v>
                </c:pt>
                <c:pt idx="422">
                  <c:v>7.0099999999999996E-2</c:v>
                </c:pt>
                <c:pt idx="423">
                  <c:v>7.0300000000000001E-2</c:v>
                </c:pt>
                <c:pt idx="424">
                  <c:v>7.0499999999999993E-2</c:v>
                </c:pt>
                <c:pt idx="425">
                  <c:v>7.0699999999999999E-2</c:v>
                </c:pt>
                <c:pt idx="426">
                  <c:v>7.0800000000000002E-2</c:v>
                </c:pt>
                <c:pt idx="427">
                  <c:v>7.0900000000000005E-2</c:v>
                </c:pt>
                <c:pt idx="428">
                  <c:v>7.0999999999999994E-2</c:v>
                </c:pt>
                <c:pt idx="429">
                  <c:v>7.1099999999999997E-2</c:v>
                </c:pt>
                <c:pt idx="430">
                  <c:v>7.1199999999999999E-2</c:v>
                </c:pt>
                <c:pt idx="431">
                  <c:v>7.1400000000000005E-2</c:v>
                </c:pt>
                <c:pt idx="432">
                  <c:v>7.1499999999999994E-2</c:v>
                </c:pt>
                <c:pt idx="433">
                  <c:v>7.1599999999999997E-2</c:v>
                </c:pt>
                <c:pt idx="434">
                  <c:v>7.1800000000000003E-2</c:v>
                </c:pt>
                <c:pt idx="435">
                  <c:v>7.1900000000000006E-2</c:v>
                </c:pt>
                <c:pt idx="436">
                  <c:v>7.1999999999999995E-2</c:v>
                </c:pt>
                <c:pt idx="437">
                  <c:v>7.22E-2</c:v>
                </c:pt>
                <c:pt idx="438">
                  <c:v>7.2300000000000003E-2</c:v>
                </c:pt>
                <c:pt idx="439">
                  <c:v>7.2499999999999995E-2</c:v>
                </c:pt>
                <c:pt idx="440">
                  <c:v>7.2599999999999998E-2</c:v>
                </c:pt>
                <c:pt idx="441">
                  <c:v>7.2800000000000004E-2</c:v>
                </c:pt>
                <c:pt idx="442">
                  <c:v>7.2999999999999995E-2</c:v>
                </c:pt>
                <c:pt idx="443">
                  <c:v>7.3200000000000001E-2</c:v>
                </c:pt>
                <c:pt idx="444">
                  <c:v>7.3400000000000007E-2</c:v>
                </c:pt>
                <c:pt idx="445">
                  <c:v>7.3700000000000002E-2</c:v>
                </c:pt>
                <c:pt idx="446">
                  <c:v>7.3899999999999993E-2</c:v>
                </c:pt>
                <c:pt idx="447">
                  <c:v>7.4200000000000002E-2</c:v>
                </c:pt>
                <c:pt idx="448">
                  <c:v>7.4399999999999994E-2</c:v>
                </c:pt>
                <c:pt idx="449">
                  <c:v>7.46E-2</c:v>
                </c:pt>
                <c:pt idx="450">
                  <c:v>7.4800000000000005E-2</c:v>
                </c:pt>
                <c:pt idx="451">
                  <c:v>7.4899999999999994E-2</c:v>
                </c:pt>
                <c:pt idx="452">
                  <c:v>7.51E-2</c:v>
                </c:pt>
                <c:pt idx="453">
                  <c:v>7.5200000000000003E-2</c:v>
                </c:pt>
                <c:pt idx="454">
                  <c:v>7.5300000000000006E-2</c:v>
                </c:pt>
                <c:pt idx="455">
                  <c:v>7.5399999999999995E-2</c:v>
                </c:pt>
                <c:pt idx="456">
                  <c:v>7.5600000000000001E-2</c:v>
                </c:pt>
                <c:pt idx="457">
                  <c:v>7.5700000000000003E-2</c:v>
                </c:pt>
                <c:pt idx="458">
                  <c:v>7.5899999999999995E-2</c:v>
                </c:pt>
                <c:pt idx="459">
                  <c:v>7.5999999999999998E-2</c:v>
                </c:pt>
                <c:pt idx="460">
                  <c:v>7.6200000000000004E-2</c:v>
                </c:pt>
                <c:pt idx="461">
                  <c:v>7.6399999999999996E-2</c:v>
                </c:pt>
                <c:pt idx="462">
                  <c:v>7.6499999999999999E-2</c:v>
                </c:pt>
                <c:pt idx="463">
                  <c:v>7.6700000000000004E-2</c:v>
                </c:pt>
                <c:pt idx="464">
                  <c:v>7.6799999999999993E-2</c:v>
                </c:pt>
                <c:pt idx="465">
                  <c:v>7.6999999999999999E-2</c:v>
                </c:pt>
                <c:pt idx="466">
                  <c:v>7.7100000000000002E-2</c:v>
                </c:pt>
                <c:pt idx="467">
                  <c:v>7.7299999999999994E-2</c:v>
                </c:pt>
                <c:pt idx="468">
                  <c:v>7.7499999999999999E-2</c:v>
                </c:pt>
                <c:pt idx="469">
                  <c:v>7.7600000000000002E-2</c:v>
                </c:pt>
                <c:pt idx="470">
                  <c:v>7.7799999999999994E-2</c:v>
                </c:pt>
                <c:pt idx="471">
                  <c:v>7.8E-2</c:v>
                </c:pt>
                <c:pt idx="472">
                  <c:v>7.8200000000000006E-2</c:v>
                </c:pt>
                <c:pt idx="473">
                  <c:v>7.8299999999999995E-2</c:v>
                </c:pt>
                <c:pt idx="474">
                  <c:v>7.85E-2</c:v>
                </c:pt>
                <c:pt idx="475">
                  <c:v>7.8600000000000003E-2</c:v>
                </c:pt>
                <c:pt idx="476">
                  <c:v>7.8799999999999995E-2</c:v>
                </c:pt>
                <c:pt idx="477">
                  <c:v>7.9000000000000001E-2</c:v>
                </c:pt>
                <c:pt idx="478">
                  <c:v>7.9100000000000004E-2</c:v>
                </c:pt>
                <c:pt idx="479">
                  <c:v>7.9299999999999995E-2</c:v>
                </c:pt>
                <c:pt idx="480">
                  <c:v>7.9399999999999998E-2</c:v>
                </c:pt>
                <c:pt idx="481">
                  <c:v>7.9600000000000004E-2</c:v>
                </c:pt>
                <c:pt idx="482">
                  <c:v>7.9799999999999996E-2</c:v>
                </c:pt>
                <c:pt idx="483">
                  <c:v>7.9899999999999999E-2</c:v>
                </c:pt>
                <c:pt idx="484">
                  <c:v>8.0100000000000005E-2</c:v>
                </c:pt>
                <c:pt idx="485">
                  <c:v>8.0299999999999996E-2</c:v>
                </c:pt>
                <c:pt idx="486">
                  <c:v>8.0500000000000002E-2</c:v>
                </c:pt>
                <c:pt idx="487">
                  <c:v>8.0699999999999994E-2</c:v>
                </c:pt>
                <c:pt idx="488">
                  <c:v>8.09E-2</c:v>
                </c:pt>
                <c:pt idx="489">
                  <c:v>8.1100000000000005E-2</c:v>
                </c:pt>
                <c:pt idx="490">
                  <c:v>8.14E-2</c:v>
                </c:pt>
                <c:pt idx="491">
                  <c:v>8.1600000000000006E-2</c:v>
                </c:pt>
                <c:pt idx="492">
                  <c:v>8.1900000000000001E-2</c:v>
                </c:pt>
                <c:pt idx="493">
                  <c:v>8.2000000000000003E-2</c:v>
                </c:pt>
                <c:pt idx="494">
                  <c:v>8.2199999999999995E-2</c:v>
                </c:pt>
                <c:pt idx="495">
                  <c:v>8.2299999999999998E-2</c:v>
                </c:pt>
                <c:pt idx="496">
                  <c:v>8.2400000000000001E-2</c:v>
                </c:pt>
                <c:pt idx="497">
                  <c:v>8.2500000000000004E-2</c:v>
                </c:pt>
                <c:pt idx="498">
                  <c:v>8.2600000000000007E-2</c:v>
                </c:pt>
                <c:pt idx="499">
                  <c:v>8.2699999999999996E-2</c:v>
                </c:pt>
                <c:pt idx="500">
                  <c:v>8.2799999999999999E-2</c:v>
                </c:pt>
                <c:pt idx="501">
                  <c:v>8.3000000000000004E-2</c:v>
                </c:pt>
                <c:pt idx="502">
                  <c:v>8.3099999999999993E-2</c:v>
                </c:pt>
                <c:pt idx="503">
                  <c:v>8.3199999999999996E-2</c:v>
                </c:pt>
                <c:pt idx="504">
                  <c:v>8.3400000000000002E-2</c:v>
                </c:pt>
                <c:pt idx="505">
                  <c:v>8.3500000000000005E-2</c:v>
                </c:pt>
                <c:pt idx="506">
                  <c:v>8.3699999999999997E-2</c:v>
                </c:pt>
                <c:pt idx="507">
                  <c:v>8.3799999999999999E-2</c:v>
                </c:pt>
                <c:pt idx="508">
                  <c:v>8.4000000000000005E-2</c:v>
                </c:pt>
                <c:pt idx="509">
                  <c:v>8.4099999999999994E-2</c:v>
                </c:pt>
                <c:pt idx="510">
                  <c:v>8.43E-2</c:v>
                </c:pt>
                <c:pt idx="511">
                  <c:v>8.4500000000000006E-2</c:v>
                </c:pt>
                <c:pt idx="512">
                  <c:v>8.4699999999999998E-2</c:v>
                </c:pt>
                <c:pt idx="513">
                  <c:v>8.5000000000000006E-2</c:v>
                </c:pt>
                <c:pt idx="514">
                  <c:v>8.5199999999999998E-2</c:v>
                </c:pt>
                <c:pt idx="515">
                  <c:v>8.5400000000000004E-2</c:v>
                </c:pt>
                <c:pt idx="516">
                  <c:v>8.5699999999999998E-2</c:v>
                </c:pt>
                <c:pt idx="517">
                  <c:v>8.5900000000000004E-2</c:v>
                </c:pt>
                <c:pt idx="518">
                  <c:v>8.6099999999999996E-2</c:v>
                </c:pt>
                <c:pt idx="519">
                  <c:v>8.6300000000000002E-2</c:v>
                </c:pt>
                <c:pt idx="520">
                  <c:v>8.6400000000000005E-2</c:v>
                </c:pt>
                <c:pt idx="521">
                  <c:v>8.6499999999999994E-2</c:v>
                </c:pt>
                <c:pt idx="522">
                  <c:v>8.6699999999999999E-2</c:v>
                </c:pt>
                <c:pt idx="523">
                  <c:v>8.6800000000000002E-2</c:v>
                </c:pt>
                <c:pt idx="524">
                  <c:v>8.6900000000000005E-2</c:v>
                </c:pt>
                <c:pt idx="525">
                  <c:v>8.7099999999999997E-2</c:v>
                </c:pt>
                <c:pt idx="526">
                  <c:v>8.72E-2</c:v>
                </c:pt>
                <c:pt idx="527">
                  <c:v>8.7400000000000005E-2</c:v>
                </c:pt>
                <c:pt idx="528">
                  <c:v>8.7499999999999994E-2</c:v>
                </c:pt>
                <c:pt idx="529">
                  <c:v>8.77E-2</c:v>
                </c:pt>
                <c:pt idx="530">
                  <c:v>8.7800000000000003E-2</c:v>
                </c:pt>
                <c:pt idx="531">
                  <c:v>8.7999999999999995E-2</c:v>
                </c:pt>
                <c:pt idx="532">
                  <c:v>8.8099999999999998E-2</c:v>
                </c:pt>
                <c:pt idx="533">
                  <c:v>8.8300000000000003E-2</c:v>
                </c:pt>
                <c:pt idx="534">
                  <c:v>8.8400000000000006E-2</c:v>
                </c:pt>
                <c:pt idx="535">
                  <c:v>8.8599999999999998E-2</c:v>
                </c:pt>
                <c:pt idx="536">
                  <c:v>8.8800000000000004E-2</c:v>
                </c:pt>
                <c:pt idx="537">
                  <c:v>8.8999999999999996E-2</c:v>
                </c:pt>
                <c:pt idx="538">
                  <c:v>8.9099999999999999E-2</c:v>
                </c:pt>
                <c:pt idx="539">
                  <c:v>8.9300000000000004E-2</c:v>
                </c:pt>
                <c:pt idx="540">
                  <c:v>8.9499999999999996E-2</c:v>
                </c:pt>
                <c:pt idx="541">
                  <c:v>8.9700000000000002E-2</c:v>
                </c:pt>
                <c:pt idx="542">
                  <c:v>8.9800000000000005E-2</c:v>
                </c:pt>
                <c:pt idx="543">
                  <c:v>0.09</c:v>
                </c:pt>
                <c:pt idx="544">
                  <c:v>9.01E-2</c:v>
                </c:pt>
                <c:pt idx="545">
                  <c:v>9.0300000000000005E-2</c:v>
                </c:pt>
                <c:pt idx="546">
                  <c:v>9.0399999999999994E-2</c:v>
                </c:pt>
                <c:pt idx="547">
                  <c:v>9.06E-2</c:v>
                </c:pt>
                <c:pt idx="548">
                  <c:v>9.0800000000000006E-2</c:v>
                </c:pt>
                <c:pt idx="549">
                  <c:v>9.0899999999999995E-2</c:v>
                </c:pt>
                <c:pt idx="550">
                  <c:v>9.11E-2</c:v>
                </c:pt>
                <c:pt idx="551">
                  <c:v>9.1300000000000006E-2</c:v>
                </c:pt>
                <c:pt idx="552">
                  <c:v>9.1499999999999998E-2</c:v>
                </c:pt>
                <c:pt idx="553">
                  <c:v>9.1600000000000001E-2</c:v>
                </c:pt>
                <c:pt idx="554">
                  <c:v>9.1800000000000007E-2</c:v>
                </c:pt>
                <c:pt idx="555">
                  <c:v>9.1999999999999998E-2</c:v>
                </c:pt>
                <c:pt idx="556">
                  <c:v>9.2200000000000004E-2</c:v>
                </c:pt>
                <c:pt idx="557">
                  <c:v>9.2399999999999996E-2</c:v>
                </c:pt>
                <c:pt idx="558">
                  <c:v>9.2600000000000002E-2</c:v>
                </c:pt>
                <c:pt idx="559">
                  <c:v>9.2899999999999996E-2</c:v>
                </c:pt>
                <c:pt idx="560">
                  <c:v>9.3100000000000002E-2</c:v>
                </c:pt>
                <c:pt idx="561">
                  <c:v>9.3399999999999997E-2</c:v>
                </c:pt>
                <c:pt idx="562">
                  <c:v>9.35E-2</c:v>
                </c:pt>
                <c:pt idx="563">
                  <c:v>9.3700000000000006E-2</c:v>
                </c:pt>
                <c:pt idx="564">
                  <c:v>9.3799999999999994E-2</c:v>
                </c:pt>
                <c:pt idx="565">
                  <c:v>9.3899999999999997E-2</c:v>
                </c:pt>
                <c:pt idx="566">
                  <c:v>9.4E-2</c:v>
                </c:pt>
                <c:pt idx="567">
                  <c:v>9.4100000000000003E-2</c:v>
                </c:pt>
                <c:pt idx="568">
                  <c:v>9.4200000000000006E-2</c:v>
                </c:pt>
                <c:pt idx="569">
                  <c:v>9.4299999999999995E-2</c:v>
                </c:pt>
                <c:pt idx="570">
                  <c:v>9.4500000000000001E-2</c:v>
                </c:pt>
                <c:pt idx="571">
                  <c:v>9.4600000000000004E-2</c:v>
                </c:pt>
                <c:pt idx="572">
                  <c:v>9.4700000000000006E-2</c:v>
                </c:pt>
                <c:pt idx="573">
                  <c:v>9.4899999999999998E-2</c:v>
                </c:pt>
                <c:pt idx="574">
                  <c:v>9.5000000000000001E-2</c:v>
                </c:pt>
                <c:pt idx="575">
                  <c:v>9.5200000000000007E-2</c:v>
                </c:pt>
                <c:pt idx="576">
                  <c:v>9.5299999999999996E-2</c:v>
                </c:pt>
                <c:pt idx="577">
                  <c:v>9.5500000000000002E-2</c:v>
                </c:pt>
                <c:pt idx="578">
                  <c:v>9.5600000000000004E-2</c:v>
                </c:pt>
                <c:pt idx="579">
                  <c:v>9.5799999999999996E-2</c:v>
                </c:pt>
                <c:pt idx="580">
                  <c:v>9.6000000000000002E-2</c:v>
                </c:pt>
                <c:pt idx="581">
                  <c:v>9.6199999999999994E-2</c:v>
                </c:pt>
                <c:pt idx="582">
                  <c:v>9.64E-2</c:v>
                </c:pt>
                <c:pt idx="583">
                  <c:v>9.6699999999999994E-2</c:v>
                </c:pt>
                <c:pt idx="584">
                  <c:v>9.69E-2</c:v>
                </c:pt>
                <c:pt idx="585">
                  <c:v>9.7100000000000006E-2</c:v>
                </c:pt>
                <c:pt idx="586">
                  <c:v>9.74E-2</c:v>
                </c:pt>
                <c:pt idx="587">
                  <c:v>9.7600000000000006E-2</c:v>
                </c:pt>
                <c:pt idx="588">
                  <c:v>9.7799999999999998E-2</c:v>
                </c:pt>
                <c:pt idx="589">
                  <c:v>9.7900000000000001E-2</c:v>
                </c:pt>
                <c:pt idx="590">
                  <c:v>9.8000000000000004E-2</c:v>
                </c:pt>
                <c:pt idx="591">
                  <c:v>9.8199999999999996E-2</c:v>
                </c:pt>
                <c:pt idx="592">
                  <c:v>9.8299999999999998E-2</c:v>
                </c:pt>
                <c:pt idx="593">
                  <c:v>9.8400000000000001E-2</c:v>
                </c:pt>
                <c:pt idx="594">
                  <c:v>9.8599999999999993E-2</c:v>
                </c:pt>
                <c:pt idx="595">
                  <c:v>9.8699999999999996E-2</c:v>
                </c:pt>
                <c:pt idx="596">
                  <c:v>9.8900000000000002E-2</c:v>
                </c:pt>
                <c:pt idx="597">
                  <c:v>9.9000000000000005E-2</c:v>
                </c:pt>
                <c:pt idx="598">
                  <c:v>9.9199999999999997E-2</c:v>
                </c:pt>
                <c:pt idx="599">
                  <c:v>9.9299999999999999E-2</c:v>
                </c:pt>
                <c:pt idx="600">
                  <c:v>9.9500000000000005E-2</c:v>
                </c:pt>
                <c:pt idx="601">
                  <c:v>9.9599999999999994E-2</c:v>
                </c:pt>
                <c:pt idx="602">
                  <c:v>9.98E-2</c:v>
                </c:pt>
                <c:pt idx="603">
                  <c:v>9.9900000000000003E-2</c:v>
                </c:pt>
                <c:pt idx="604">
                  <c:v>0.10009999999999999</c:v>
                </c:pt>
                <c:pt idx="605">
                  <c:v>0.1003</c:v>
                </c:pt>
                <c:pt idx="606">
                  <c:v>0.10050000000000001</c:v>
                </c:pt>
                <c:pt idx="607">
                  <c:v>0.10059999999999999</c:v>
                </c:pt>
                <c:pt idx="608">
                  <c:v>0.1008</c:v>
                </c:pt>
                <c:pt idx="609">
                  <c:v>0.10100000000000001</c:v>
                </c:pt>
                <c:pt idx="610">
                  <c:v>0.1012</c:v>
                </c:pt>
                <c:pt idx="611">
                  <c:v>0.1013</c:v>
                </c:pt>
                <c:pt idx="612">
                  <c:v>0.10150000000000001</c:v>
                </c:pt>
                <c:pt idx="613">
                  <c:v>0.1016</c:v>
                </c:pt>
                <c:pt idx="614">
                  <c:v>0.1018</c:v>
                </c:pt>
                <c:pt idx="615">
                  <c:v>0.1019</c:v>
                </c:pt>
                <c:pt idx="616">
                  <c:v>0.1021</c:v>
                </c:pt>
                <c:pt idx="617">
                  <c:v>0.1023</c:v>
                </c:pt>
                <c:pt idx="618">
                  <c:v>0.1024</c:v>
                </c:pt>
                <c:pt idx="619">
                  <c:v>0.1026</c:v>
                </c:pt>
                <c:pt idx="620">
                  <c:v>0.1028</c:v>
                </c:pt>
                <c:pt idx="621">
                  <c:v>0.10290000000000001</c:v>
                </c:pt>
                <c:pt idx="622">
                  <c:v>0.1031</c:v>
                </c:pt>
                <c:pt idx="623">
                  <c:v>0.1033</c:v>
                </c:pt>
                <c:pt idx="624">
                  <c:v>0.10349999999999999</c:v>
                </c:pt>
                <c:pt idx="625">
                  <c:v>0.1037</c:v>
                </c:pt>
                <c:pt idx="626">
                  <c:v>0.10390000000000001</c:v>
                </c:pt>
                <c:pt idx="627">
                  <c:v>0.1041</c:v>
                </c:pt>
                <c:pt idx="628">
                  <c:v>0.10440000000000001</c:v>
                </c:pt>
                <c:pt idx="629">
                  <c:v>0.1046</c:v>
                </c:pt>
                <c:pt idx="630">
                  <c:v>0.10489999999999999</c:v>
                </c:pt>
                <c:pt idx="631">
                  <c:v>0.105</c:v>
                </c:pt>
                <c:pt idx="632">
                  <c:v>0.1052</c:v>
                </c:pt>
                <c:pt idx="633">
                  <c:v>0.1053</c:v>
                </c:pt>
                <c:pt idx="634">
                  <c:v>0.10539999999999999</c:v>
                </c:pt>
                <c:pt idx="635">
                  <c:v>0.1055</c:v>
                </c:pt>
                <c:pt idx="636">
                  <c:v>0.1056</c:v>
                </c:pt>
                <c:pt idx="637">
                  <c:v>0.1057</c:v>
                </c:pt>
                <c:pt idx="638">
                  <c:v>0.10589999999999999</c:v>
                </c:pt>
                <c:pt idx="639">
                  <c:v>0.106</c:v>
                </c:pt>
                <c:pt idx="640">
                  <c:v>0.1061</c:v>
                </c:pt>
                <c:pt idx="641">
                  <c:v>0.1062</c:v>
                </c:pt>
                <c:pt idx="642">
                  <c:v>0.10639999999999999</c:v>
                </c:pt>
                <c:pt idx="643">
                  <c:v>0.1065</c:v>
                </c:pt>
                <c:pt idx="644">
                  <c:v>0.1067</c:v>
                </c:pt>
                <c:pt idx="645">
                  <c:v>0.10680000000000001</c:v>
                </c:pt>
                <c:pt idx="646">
                  <c:v>0.107</c:v>
                </c:pt>
                <c:pt idx="647">
                  <c:v>0.1071</c:v>
                </c:pt>
                <c:pt idx="648">
                  <c:v>0.10730000000000001</c:v>
                </c:pt>
                <c:pt idx="649">
                  <c:v>0.1075</c:v>
                </c:pt>
                <c:pt idx="650">
                  <c:v>0.1077</c:v>
                </c:pt>
                <c:pt idx="651">
                  <c:v>0.108</c:v>
                </c:pt>
                <c:pt idx="652">
                  <c:v>0.1082</c:v>
                </c:pt>
                <c:pt idx="653">
                  <c:v>0.1084</c:v>
                </c:pt>
                <c:pt idx="654">
                  <c:v>0.1086</c:v>
                </c:pt>
                <c:pt idx="655">
                  <c:v>0.1089</c:v>
                </c:pt>
                <c:pt idx="656">
                  <c:v>0.1091</c:v>
                </c:pt>
                <c:pt idx="657">
                  <c:v>0.10929999999999999</c:v>
                </c:pt>
                <c:pt idx="658">
                  <c:v>0.1094</c:v>
                </c:pt>
                <c:pt idx="659">
                  <c:v>0.1095</c:v>
                </c:pt>
                <c:pt idx="660">
                  <c:v>0.10970000000000001</c:v>
                </c:pt>
                <c:pt idx="661">
                  <c:v>0.10979999999999999</c:v>
                </c:pt>
                <c:pt idx="662">
                  <c:v>0.1099</c:v>
                </c:pt>
                <c:pt idx="663">
                  <c:v>0.1101</c:v>
                </c:pt>
                <c:pt idx="664">
                  <c:v>0.11020000000000001</c:v>
                </c:pt>
                <c:pt idx="665">
                  <c:v>0.1104</c:v>
                </c:pt>
                <c:pt idx="666">
                  <c:v>0.1105</c:v>
                </c:pt>
                <c:pt idx="667">
                  <c:v>0.11070000000000001</c:v>
                </c:pt>
                <c:pt idx="668">
                  <c:v>0.1108</c:v>
                </c:pt>
                <c:pt idx="669">
                  <c:v>0.111</c:v>
                </c:pt>
                <c:pt idx="670">
                  <c:v>0.1111</c:v>
                </c:pt>
                <c:pt idx="671">
                  <c:v>0.1113</c:v>
                </c:pt>
                <c:pt idx="672">
                  <c:v>0.1114</c:v>
                </c:pt>
                <c:pt idx="673">
                  <c:v>0.1116</c:v>
                </c:pt>
                <c:pt idx="674">
                  <c:v>0.1118</c:v>
                </c:pt>
                <c:pt idx="675">
                  <c:v>0.112</c:v>
                </c:pt>
                <c:pt idx="676">
                  <c:v>0.11210000000000001</c:v>
                </c:pt>
                <c:pt idx="677">
                  <c:v>0.1123</c:v>
                </c:pt>
                <c:pt idx="678">
                  <c:v>0.1125</c:v>
                </c:pt>
                <c:pt idx="679">
                  <c:v>0.11269999999999999</c:v>
                </c:pt>
                <c:pt idx="680">
                  <c:v>0.1128</c:v>
                </c:pt>
                <c:pt idx="681">
                  <c:v>0.113</c:v>
                </c:pt>
                <c:pt idx="682">
                  <c:v>0.11310000000000001</c:v>
                </c:pt>
                <c:pt idx="683">
                  <c:v>0.1133</c:v>
                </c:pt>
                <c:pt idx="684">
                  <c:v>0.1134</c:v>
                </c:pt>
                <c:pt idx="685">
                  <c:v>0.11360000000000001</c:v>
                </c:pt>
                <c:pt idx="686">
                  <c:v>0.1138</c:v>
                </c:pt>
                <c:pt idx="687">
                  <c:v>0.1139</c:v>
                </c:pt>
                <c:pt idx="688">
                  <c:v>0.11409999999999999</c:v>
                </c:pt>
                <c:pt idx="689">
                  <c:v>0.1143</c:v>
                </c:pt>
                <c:pt idx="690">
                  <c:v>0.1144</c:v>
                </c:pt>
                <c:pt idx="691">
                  <c:v>0.11459999999999999</c:v>
                </c:pt>
                <c:pt idx="692">
                  <c:v>0.1148</c:v>
                </c:pt>
                <c:pt idx="693">
                  <c:v>0.115</c:v>
                </c:pt>
                <c:pt idx="694">
                  <c:v>0.1152</c:v>
                </c:pt>
                <c:pt idx="695">
                  <c:v>0.1154</c:v>
                </c:pt>
                <c:pt idx="696">
                  <c:v>0.11559999999999999</c:v>
                </c:pt>
                <c:pt idx="697">
                  <c:v>0.1159</c:v>
                </c:pt>
                <c:pt idx="698">
                  <c:v>0.11609999999999999</c:v>
                </c:pt>
                <c:pt idx="699">
                  <c:v>0.1163</c:v>
                </c:pt>
                <c:pt idx="700">
                  <c:v>0.11650000000000001</c:v>
                </c:pt>
                <c:pt idx="701">
                  <c:v>0.1166</c:v>
                </c:pt>
                <c:pt idx="702">
                  <c:v>0.1168</c:v>
                </c:pt>
                <c:pt idx="703">
                  <c:v>0.1169</c:v>
                </c:pt>
                <c:pt idx="704">
                  <c:v>0.11700000000000001</c:v>
                </c:pt>
                <c:pt idx="705">
                  <c:v>0.1171</c:v>
                </c:pt>
                <c:pt idx="706">
                  <c:v>0.1172</c:v>
                </c:pt>
                <c:pt idx="707">
                  <c:v>0.1173</c:v>
                </c:pt>
                <c:pt idx="708">
                  <c:v>0.11749999999999999</c:v>
                </c:pt>
                <c:pt idx="709">
                  <c:v>0.1176</c:v>
                </c:pt>
                <c:pt idx="710">
                  <c:v>0.1177</c:v>
                </c:pt>
                <c:pt idx="711">
                  <c:v>0.1179</c:v>
                </c:pt>
                <c:pt idx="712">
                  <c:v>0.11799999999999999</c:v>
                </c:pt>
                <c:pt idx="713">
                  <c:v>0.1181</c:v>
                </c:pt>
                <c:pt idx="714">
                  <c:v>0.1183</c:v>
                </c:pt>
                <c:pt idx="715">
                  <c:v>0.11849999999999999</c:v>
                </c:pt>
                <c:pt idx="716">
                  <c:v>0.1186</c:v>
                </c:pt>
                <c:pt idx="717">
                  <c:v>0.1188</c:v>
                </c:pt>
                <c:pt idx="718">
                  <c:v>0.11899999999999999</c:v>
                </c:pt>
                <c:pt idx="719">
                  <c:v>0.1193</c:v>
                </c:pt>
                <c:pt idx="720">
                  <c:v>0.1195</c:v>
                </c:pt>
                <c:pt idx="721">
                  <c:v>0.1197</c:v>
                </c:pt>
                <c:pt idx="722">
                  <c:v>0.12</c:v>
                </c:pt>
                <c:pt idx="723">
                  <c:v>0.1202</c:v>
                </c:pt>
                <c:pt idx="724">
                  <c:v>0.12039999999999999</c:v>
                </c:pt>
                <c:pt idx="725">
                  <c:v>0.1206</c:v>
                </c:pt>
                <c:pt idx="726">
                  <c:v>0.1208</c:v>
                </c:pt>
                <c:pt idx="727">
                  <c:v>0.12089999999999999</c:v>
                </c:pt>
                <c:pt idx="728">
                  <c:v>0.121</c:v>
                </c:pt>
                <c:pt idx="729">
                  <c:v>0.1211</c:v>
                </c:pt>
                <c:pt idx="730">
                  <c:v>0.12130000000000001</c:v>
                </c:pt>
                <c:pt idx="731">
                  <c:v>0.12139999999999999</c:v>
                </c:pt>
                <c:pt idx="732">
                  <c:v>0.1215</c:v>
                </c:pt>
                <c:pt idx="733">
                  <c:v>0.1217</c:v>
                </c:pt>
                <c:pt idx="734">
                  <c:v>0.12189999999999999</c:v>
                </c:pt>
                <c:pt idx="735">
                  <c:v>0.122</c:v>
                </c:pt>
                <c:pt idx="736">
                  <c:v>0.1222</c:v>
                </c:pt>
                <c:pt idx="737">
                  <c:v>0.12230000000000001</c:v>
                </c:pt>
                <c:pt idx="738">
                  <c:v>0.1225</c:v>
                </c:pt>
                <c:pt idx="739">
                  <c:v>0.1226</c:v>
                </c:pt>
                <c:pt idx="740">
                  <c:v>0.12280000000000001</c:v>
                </c:pt>
                <c:pt idx="741">
                  <c:v>0.123</c:v>
                </c:pt>
                <c:pt idx="742">
                  <c:v>0.1231</c:v>
                </c:pt>
                <c:pt idx="743">
                  <c:v>0.12330000000000001</c:v>
                </c:pt>
                <c:pt idx="744">
                  <c:v>0.1235</c:v>
                </c:pt>
                <c:pt idx="745">
                  <c:v>0.1237</c:v>
                </c:pt>
                <c:pt idx="746">
                  <c:v>0.12379999999999999</c:v>
                </c:pt>
                <c:pt idx="747">
                  <c:v>0.124</c:v>
                </c:pt>
                <c:pt idx="748">
                  <c:v>0.1242</c:v>
                </c:pt>
                <c:pt idx="749">
                  <c:v>0.12429999999999999</c:v>
                </c:pt>
                <c:pt idx="750">
                  <c:v>0.1245</c:v>
                </c:pt>
                <c:pt idx="751">
                  <c:v>0.1246</c:v>
                </c:pt>
                <c:pt idx="752">
                  <c:v>0.12479999999999999</c:v>
                </c:pt>
                <c:pt idx="753">
                  <c:v>0.1249</c:v>
                </c:pt>
                <c:pt idx="754">
                  <c:v>0.12509999999999999</c:v>
                </c:pt>
                <c:pt idx="755">
                  <c:v>0.12529999999999999</c:v>
                </c:pt>
                <c:pt idx="756">
                  <c:v>0.12540000000000001</c:v>
                </c:pt>
                <c:pt idx="757">
                  <c:v>0.12559999999999999</c:v>
                </c:pt>
                <c:pt idx="758">
                  <c:v>0.1258</c:v>
                </c:pt>
                <c:pt idx="759">
                  <c:v>0.12590000000000001</c:v>
                </c:pt>
                <c:pt idx="760">
                  <c:v>0.12609999999999999</c:v>
                </c:pt>
                <c:pt idx="761">
                  <c:v>0.1263</c:v>
                </c:pt>
                <c:pt idx="762">
                  <c:v>0.1265</c:v>
                </c:pt>
                <c:pt idx="763">
                  <c:v>0.12670000000000001</c:v>
                </c:pt>
                <c:pt idx="764">
                  <c:v>0.12690000000000001</c:v>
                </c:pt>
                <c:pt idx="765">
                  <c:v>0.12709999999999999</c:v>
                </c:pt>
                <c:pt idx="766">
                  <c:v>0.12740000000000001</c:v>
                </c:pt>
                <c:pt idx="767">
                  <c:v>0.12770000000000001</c:v>
                </c:pt>
                <c:pt idx="768">
                  <c:v>0.12790000000000001</c:v>
                </c:pt>
                <c:pt idx="769">
                  <c:v>0.128</c:v>
                </c:pt>
                <c:pt idx="770">
                  <c:v>0.12820000000000001</c:v>
                </c:pt>
                <c:pt idx="771">
                  <c:v>0.1283</c:v>
                </c:pt>
                <c:pt idx="772">
                  <c:v>0.12839999999999999</c:v>
                </c:pt>
                <c:pt idx="773">
                  <c:v>0.1285</c:v>
                </c:pt>
                <c:pt idx="774">
                  <c:v>0.12859999999999999</c:v>
                </c:pt>
                <c:pt idx="775">
                  <c:v>0.12870000000000001</c:v>
                </c:pt>
                <c:pt idx="776">
                  <c:v>0.1288</c:v>
                </c:pt>
                <c:pt idx="777">
                  <c:v>0.129</c:v>
                </c:pt>
                <c:pt idx="778">
                  <c:v>0.12909999999999999</c:v>
                </c:pt>
                <c:pt idx="779">
                  <c:v>0.12920000000000001</c:v>
                </c:pt>
                <c:pt idx="780">
                  <c:v>0.12939999999999999</c:v>
                </c:pt>
                <c:pt idx="781">
                  <c:v>0.1295</c:v>
                </c:pt>
                <c:pt idx="782">
                  <c:v>0.12959999999999999</c:v>
                </c:pt>
                <c:pt idx="783">
                  <c:v>0.1298</c:v>
                </c:pt>
                <c:pt idx="784">
                  <c:v>0.13</c:v>
                </c:pt>
                <c:pt idx="785">
                  <c:v>0.13009999999999999</c:v>
                </c:pt>
                <c:pt idx="786">
                  <c:v>0.1303</c:v>
                </c:pt>
                <c:pt idx="787">
                  <c:v>0.1305</c:v>
                </c:pt>
                <c:pt idx="788">
                  <c:v>0.13070000000000001</c:v>
                </c:pt>
                <c:pt idx="789">
                  <c:v>0.13089999999999999</c:v>
                </c:pt>
                <c:pt idx="790">
                  <c:v>0.13120000000000001</c:v>
                </c:pt>
                <c:pt idx="791">
                  <c:v>0.13139999999999999</c:v>
                </c:pt>
                <c:pt idx="792">
                  <c:v>0.13170000000000001</c:v>
                </c:pt>
                <c:pt idx="793">
                  <c:v>0.13189999999999999</c:v>
                </c:pt>
                <c:pt idx="794">
                  <c:v>0.1321</c:v>
                </c:pt>
                <c:pt idx="795">
                  <c:v>0.1323</c:v>
                </c:pt>
                <c:pt idx="796">
                  <c:v>0.13239999999999999</c:v>
                </c:pt>
                <c:pt idx="797">
                  <c:v>0.1326</c:v>
                </c:pt>
                <c:pt idx="798">
                  <c:v>0.13270000000000001</c:v>
                </c:pt>
                <c:pt idx="799">
                  <c:v>0.1328</c:v>
                </c:pt>
                <c:pt idx="800">
                  <c:v>0.13289999999999999</c:v>
                </c:pt>
                <c:pt idx="801">
                  <c:v>0.13300000000000001</c:v>
                </c:pt>
                <c:pt idx="802">
                  <c:v>0.13320000000000001</c:v>
                </c:pt>
                <c:pt idx="803">
                  <c:v>0.1333</c:v>
                </c:pt>
                <c:pt idx="804">
                  <c:v>0.13350000000000001</c:v>
                </c:pt>
                <c:pt idx="805">
                  <c:v>0.13370000000000001</c:v>
                </c:pt>
                <c:pt idx="806">
                  <c:v>0.1338</c:v>
                </c:pt>
                <c:pt idx="807">
                  <c:v>0.13400000000000001</c:v>
                </c:pt>
                <c:pt idx="808">
                  <c:v>0.1341</c:v>
                </c:pt>
                <c:pt idx="809">
                  <c:v>0.1343</c:v>
                </c:pt>
                <c:pt idx="810">
                  <c:v>0.13450000000000001</c:v>
                </c:pt>
                <c:pt idx="811">
                  <c:v>0.1346</c:v>
                </c:pt>
                <c:pt idx="812">
                  <c:v>0.1348</c:v>
                </c:pt>
                <c:pt idx="813">
                  <c:v>0.13500000000000001</c:v>
                </c:pt>
                <c:pt idx="814">
                  <c:v>0.13519999999999999</c:v>
                </c:pt>
                <c:pt idx="815">
                  <c:v>0.1353</c:v>
                </c:pt>
                <c:pt idx="816">
                  <c:v>0.13550000000000001</c:v>
                </c:pt>
                <c:pt idx="817">
                  <c:v>0.13569999999999999</c:v>
                </c:pt>
                <c:pt idx="818">
                  <c:v>0.1358</c:v>
                </c:pt>
                <c:pt idx="819">
                  <c:v>0.13600000000000001</c:v>
                </c:pt>
                <c:pt idx="820">
                  <c:v>0.1361</c:v>
                </c:pt>
                <c:pt idx="821">
                  <c:v>0.1363</c:v>
                </c:pt>
                <c:pt idx="822">
                  <c:v>0.13639999999999999</c:v>
                </c:pt>
                <c:pt idx="823">
                  <c:v>0.1366</c:v>
                </c:pt>
                <c:pt idx="824">
                  <c:v>0.1368</c:v>
                </c:pt>
                <c:pt idx="825">
                  <c:v>0.13689999999999999</c:v>
                </c:pt>
                <c:pt idx="826">
                  <c:v>0.1371</c:v>
                </c:pt>
                <c:pt idx="827">
                  <c:v>0.13730000000000001</c:v>
                </c:pt>
                <c:pt idx="828">
                  <c:v>0.13750000000000001</c:v>
                </c:pt>
                <c:pt idx="829">
                  <c:v>0.1376</c:v>
                </c:pt>
                <c:pt idx="830">
                  <c:v>0.13780000000000001</c:v>
                </c:pt>
                <c:pt idx="831">
                  <c:v>0.13800000000000001</c:v>
                </c:pt>
                <c:pt idx="832">
                  <c:v>0.13819999999999999</c:v>
                </c:pt>
                <c:pt idx="833">
                  <c:v>0.1384</c:v>
                </c:pt>
                <c:pt idx="834">
                  <c:v>0.1386</c:v>
                </c:pt>
                <c:pt idx="835">
                  <c:v>0.1389</c:v>
                </c:pt>
                <c:pt idx="836">
                  <c:v>0.1391</c:v>
                </c:pt>
                <c:pt idx="837">
                  <c:v>0.13930000000000001</c:v>
                </c:pt>
                <c:pt idx="838">
                  <c:v>0.13950000000000001</c:v>
                </c:pt>
                <c:pt idx="839">
                  <c:v>0.1396</c:v>
                </c:pt>
                <c:pt idx="840">
                  <c:v>0.13969999999999999</c:v>
                </c:pt>
                <c:pt idx="841">
                  <c:v>0.1399</c:v>
                </c:pt>
                <c:pt idx="842">
                  <c:v>0.14000000000000001</c:v>
                </c:pt>
                <c:pt idx="843">
                  <c:v>0.1401</c:v>
                </c:pt>
                <c:pt idx="844">
                  <c:v>0.14019999999999999</c:v>
                </c:pt>
                <c:pt idx="845">
                  <c:v>0.14030000000000001</c:v>
                </c:pt>
                <c:pt idx="846">
                  <c:v>0.14050000000000001</c:v>
                </c:pt>
                <c:pt idx="847">
                  <c:v>0.1406</c:v>
                </c:pt>
                <c:pt idx="848">
                  <c:v>0.14069999999999999</c:v>
                </c:pt>
                <c:pt idx="849">
                  <c:v>0.1409</c:v>
                </c:pt>
                <c:pt idx="850">
                  <c:v>0.14099999999999999</c:v>
                </c:pt>
                <c:pt idx="851">
                  <c:v>0.14119999999999999</c:v>
                </c:pt>
                <c:pt idx="852">
                  <c:v>0.14130000000000001</c:v>
                </c:pt>
                <c:pt idx="853">
                  <c:v>0.14149999999999999</c:v>
                </c:pt>
                <c:pt idx="854">
                  <c:v>0.14169999999999999</c:v>
                </c:pt>
                <c:pt idx="855">
                  <c:v>0.14180000000000001</c:v>
                </c:pt>
                <c:pt idx="856">
                  <c:v>0.1421</c:v>
                </c:pt>
                <c:pt idx="857">
                  <c:v>0.14230000000000001</c:v>
                </c:pt>
                <c:pt idx="858">
                  <c:v>0.14249999999999999</c:v>
                </c:pt>
                <c:pt idx="859">
                  <c:v>0.14269999999999999</c:v>
                </c:pt>
                <c:pt idx="860">
                  <c:v>0.14299999999999999</c:v>
                </c:pt>
                <c:pt idx="861">
                  <c:v>0.14319999999999999</c:v>
                </c:pt>
                <c:pt idx="862">
                  <c:v>0.1434</c:v>
                </c:pt>
                <c:pt idx="863">
                  <c:v>0.14360000000000001</c:v>
                </c:pt>
                <c:pt idx="864">
                  <c:v>0.14369999999999999</c:v>
                </c:pt>
                <c:pt idx="865">
                  <c:v>0.1439</c:v>
                </c:pt>
                <c:pt idx="866">
                  <c:v>0.14399999999999999</c:v>
                </c:pt>
                <c:pt idx="867">
                  <c:v>0.14410000000000001</c:v>
                </c:pt>
                <c:pt idx="868">
                  <c:v>0.14430000000000001</c:v>
                </c:pt>
                <c:pt idx="869">
                  <c:v>0.1444</c:v>
                </c:pt>
                <c:pt idx="870">
                  <c:v>0.14460000000000001</c:v>
                </c:pt>
                <c:pt idx="871">
                  <c:v>0.1447</c:v>
                </c:pt>
                <c:pt idx="872">
                  <c:v>0.1449</c:v>
                </c:pt>
                <c:pt idx="873">
                  <c:v>0.14499999999999999</c:v>
                </c:pt>
                <c:pt idx="874">
                  <c:v>0.1452</c:v>
                </c:pt>
                <c:pt idx="875">
                  <c:v>0.14530000000000001</c:v>
                </c:pt>
                <c:pt idx="876">
                  <c:v>0.14549999999999999</c:v>
                </c:pt>
                <c:pt idx="877">
                  <c:v>0.14560000000000001</c:v>
                </c:pt>
                <c:pt idx="878">
                  <c:v>0.14580000000000001</c:v>
                </c:pt>
                <c:pt idx="879">
                  <c:v>0.14599999999999999</c:v>
                </c:pt>
                <c:pt idx="880">
                  <c:v>0.14610000000000001</c:v>
                </c:pt>
                <c:pt idx="881">
                  <c:v>0.14630000000000001</c:v>
                </c:pt>
                <c:pt idx="882">
                  <c:v>0.14649999999999999</c:v>
                </c:pt>
                <c:pt idx="883">
                  <c:v>0.1467</c:v>
                </c:pt>
                <c:pt idx="884">
                  <c:v>0.14680000000000001</c:v>
                </c:pt>
                <c:pt idx="885">
                  <c:v>0.14699999999999999</c:v>
                </c:pt>
                <c:pt idx="886">
                  <c:v>0.1472</c:v>
                </c:pt>
                <c:pt idx="887">
                  <c:v>0.14729999999999999</c:v>
                </c:pt>
                <c:pt idx="888">
                  <c:v>0.14749999999999999</c:v>
                </c:pt>
                <c:pt idx="889">
                  <c:v>0.14760000000000001</c:v>
                </c:pt>
                <c:pt idx="890">
                  <c:v>0.14779999999999999</c:v>
                </c:pt>
                <c:pt idx="891">
                  <c:v>0.1479</c:v>
                </c:pt>
                <c:pt idx="892">
                  <c:v>0.14810000000000001</c:v>
                </c:pt>
                <c:pt idx="893">
                  <c:v>0.1482</c:v>
                </c:pt>
                <c:pt idx="894">
                  <c:v>0.1484</c:v>
                </c:pt>
                <c:pt idx="895">
                  <c:v>0.14860000000000001</c:v>
                </c:pt>
                <c:pt idx="896">
                  <c:v>0.14879999999999999</c:v>
                </c:pt>
                <c:pt idx="897">
                  <c:v>0.1489</c:v>
                </c:pt>
                <c:pt idx="898">
                  <c:v>0.14910000000000001</c:v>
                </c:pt>
                <c:pt idx="899">
                  <c:v>0.14929999999999999</c:v>
                </c:pt>
                <c:pt idx="900">
                  <c:v>0.14949999999999999</c:v>
                </c:pt>
                <c:pt idx="901">
                  <c:v>0.1497</c:v>
                </c:pt>
                <c:pt idx="902">
                  <c:v>0.14990000000000001</c:v>
                </c:pt>
                <c:pt idx="903">
                  <c:v>0.15010000000000001</c:v>
                </c:pt>
                <c:pt idx="904">
                  <c:v>0.15040000000000001</c:v>
                </c:pt>
                <c:pt idx="905">
                  <c:v>0.1507</c:v>
                </c:pt>
                <c:pt idx="906">
                  <c:v>0.15090000000000001</c:v>
                </c:pt>
                <c:pt idx="907">
                  <c:v>0.15110000000000001</c:v>
                </c:pt>
                <c:pt idx="908">
                  <c:v>0.1512</c:v>
                </c:pt>
                <c:pt idx="909">
                  <c:v>0.15129999999999999</c:v>
                </c:pt>
                <c:pt idx="910">
                  <c:v>0.15140000000000001</c:v>
                </c:pt>
                <c:pt idx="911">
                  <c:v>0.1515</c:v>
                </c:pt>
                <c:pt idx="912">
                  <c:v>0.15160000000000001</c:v>
                </c:pt>
                <c:pt idx="913">
                  <c:v>0.1517</c:v>
                </c:pt>
                <c:pt idx="914">
                  <c:v>0.15179999999999999</c:v>
                </c:pt>
                <c:pt idx="915">
                  <c:v>0.152</c:v>
                </c:pt>
                <c:pt idx="916">
                  <c:v>0.15210000000000001</c:v>
                </c:pt>
                <c:pt idx="917">
                  <c:v>0.1522</c:v>
                </c:pt>
                <c:pt idx="918">
                  <c:v>0.15240000000000001</c:v>
                </c:pt>
                <c:pt idx="919">
                  <c:v>0.1525</c:v>
                </c:pt>
                <c:pt idx="920">
                  <c:v>0.15260000000000001</c:v>
                </c:pt>
                <c:pt idx="921">
                  <c:v>0.15279999999999999</c:v>
                </c:pt>
                <c:pt idx="922">
                  <c:v>0.153</c:v>
                </c:pt>
                <c:pt idx="923">
                  <c:v>0.15310000000000001</c:v>
                </c:pt>
                <c:pt idx="924">
                  <c:v>0.15329999999999999</c:v>
                </c:pt>
                <c:pt idx="925">
                  <c:v>0.1535</c:v>
                </c:pt>
                <c:pt idx="926">
                  <c:v>0.15379999999999999</c:v>
                </c:pt>
                <c:pt idx="927">
                  <c:v>0.154</c:v>
                </c:pt>
                <c:pt idx="928">
                  <c:v>0.1542</c:v>
                </c:pt>
                <c:pt idx="929">
                  <c:v>0.1545</c:v>
                </c:pt>
                <c:pt idx="930">
                  <c:v>0.1547</c:v>
                </c:pt>
                <c:pt idx="931">
                  <c:v>0.155</c:v>
                </c:pt>
                <c:pt idx="932">
                  <c:v>0.15509999999999999</c:v>
                </c:pt>
                <c:pt idx="933">
                  <c:v>0.15529999999999999</c:v>
                </c:pt>
                <c:pt idx="934">
                  <c:v>0.15540000000000001</c:v>
                </c:pt>
                <c:pt idx="935">
                  <c:v>0.1555</c:v>
                </c:pt>
                <c:pt idx="936">
                  <c:v>0.15559999999999999</c:v>
                </c:pt>
                <c:pt idx="937">
                  <c:v>0.15570000000000001</c:v>
                </c:pt>
                <c:pt idx="938">
                  <c:v>0.15590000000000001</c:v>
                </c:pt>
                <c:pt idx="939">
                  <c:v>0.156</c:v>
                </c:pt>
                <c:pt idx="940">
                  <c:v>0.15620000000000001</c:v>
                </c:pt>
                <c:pt idx="941">
                  <c:v>0.15640000000000001</c:v>
                </c:pt>
                <c:pt idx="942">
                  <c:v>0.1565</c:v>
                </c:pt>
                <c:pt idx="943">
                  <c:v>0.15670000000000001</c:v>
                </c:pt>
                <c:pt idx="944">
                  <c:v>0.15679999999999999</c:v>
                </c:pt>
                <c:pt idx="945">
                  <c:v>0.157</c:v>
                </c:pt>
                <c:pt idx="946">
                  <c:v>0.15709999999999999</c:v>
                </c:pt>
                <c:pt idx="947">
                  <c:v>0.1573</c:v>
                </c:pt>
                <c:pt idx="948">
                  <c:v>0.15740000000000001</c:v>
                </c:pt>
                <c:pt idx="949">
                  <c:v>0.15759999999999999</c:v>
                </c:pt>
                <c:pt idx="950">
                  <c:v>0.1578</c:v>
                </c:pt>
                <c:pt idx="951">
                  <c:v>0.158</c:v>
                </c:pt>
                <c:pt idx="952">
                  <c:v>0.15820000000000001</c:v>
                </c:pt>
                <c:pt idx="953">
                  <c:v>0.1583</c:v>
                </c:pt>
                <c:pt idx="954">
                  <c:v>0.1585</c:v>
                </c:pt>
                <c:pt idx="955">
                  <c:v>0.15870000000000001</c:v>
                </c:pt>
                <c:pt idx="956">
                  <c:v>0.1588</c:v>
                </c:pt>
                <c:pt idx="957">
                  <c:v>0.159</c:v>
                </c:pt>
                <c:pt idx="958">
                  <c:v>0.15909999999999999</c:v>
                </c:pt>
                <c:pt idx="959">
                  <c:v>0.1593</c:v>
                </c:pt>
                <c:pt idx="960">
                  <c:v>0.15939999999999999</c:v>
                </c:pt>
                <c:pt idx="961">
                  <c:v>0.15959999999999999</c:v>
                </c:pt>
                <c:pt idx="962">
                  <c:v>0.1598</c:v>
                </c:pt>
                <c:pt idx="963">
                  <c:v>0.15989999999999999</c:v>
                </c:pt>
                <c:pt idx="964">
                  <c:v>0.16009999999999999</c:v>
                </c:pt>
                <c:pt idx="965">
                  <c:v>0.1603</c:v>
                </c:pt>
                <c:pt idx="966">
                  <c:v>0.1605</c:v>
                </c:pt>
                <c:pt idx="967">
                  <c:v>0.16059999999999999</c:v>
                </c:pt>
                <c:pt idx="968">
                  <c:v>0.1608</c:v>
                </c:pt>
                <c:pt idx="969">
                  <c:v>0.161</c:v>
                </c:pt>
                <c:pt idx="970">
                  <c:v>0.16120000000000001</c:v>
                </c:pt>
                <c:pt idx="971">
                  <c:v>0.16139999999999999</c:v>
                </c:pt>
                <c:pt idx="972">
                  <c:v>0.16170000000000001</c:v>
                </c:pt>
                <c:pt idx="973">
                  <c:v>0.16189999999999999</c:v>
                </c:pt>
                <c:pt idx="974">
                  <c:v>0.16220000000000001</c:v>
                </c:pt>
                <c:pt idx="975">
                  <c:v>0.16239999999999999</c:v>
                </c:pt>
                <c:pt idx="976">
                  <c:v>0.16250000000000001</c:v>
                </c:pt>
                <c:pt idx="977">
                  <c:v>0.16259999999999999</c:v>
                </c:pt>
                <c:pt idx="978">
                  <c:v>0.16270000000000001</c:v>
                </c:pt>
                <c:pt idx="979">
                  <c:v>0.1628</c:v>
                </c:pt>
                <c:pt idx="980">
                  <c:v>0.16300000000000001</c:v>
                </c:pt>
                <c:pt idx="981">
                  <c:v>0.16309999999999999</c:v>
                </c:pt>
                <c:pt idx="982">
                  <c:v>0.16320000000000001</c:v>
                </c:pt>
                <c:pt idx="983">
                  <c:v>0.1633</c:v>
                </c:pt>
                <c:pt idx="984">
                  <c:v>0.16350000000000001</c:v>
                </c:pt>
                <c:pt idx="985">
                  <c:v>0.1636</c:v>
                </c:pt>
                <c:pt idx="986">
                  <c:v>0.16370000000000001</c:v>
                </c:pt>
                <c:pt idx="987">
                  <c:v>0.16389999999999999</c:v>
                </c:pt>
                <c:pt idx="988">
                  <c:v>0.16400000000000001</c:v>
                </c:pt>
                <c:pt idx="989">
                  <c:v>0.16420000000000001</c:v>
                </c:pt>
                <c:pt idx="990">
                  <c:v>0.1643</c:v>
                </c:pt>
                <c:pt idx="991">
                  <c:v>0.16450000000000001</c:v>
                </c:pt>
                <c:pt idx="992">
                  <c:v>0.16470000000000001</c:v>
                </c:pt>
                <c:pt idx="993">
                  <c:v>0.1648</c:v>
                </c:pt>
                <c:pt idx="994">
                  <c:v>0.1651</c:v>
                </c:pt>
                <c:pt idx="995">
                  <c:v>0.1653</c:v>
                </c:pt>
                <c:pt idx="996">
                  <c:v>0.16550000000000001</c:v>
                </c:pt>
                <c:pt idx="997">
                  <c:v>0.16569999999999999</c:v>
                </c:pt>
                <c:pt idx="998">
                  <c:v>0.16600000000000001</c:v>
                </c:pt>
                <c:pt idx="999">
                  <c:v>0.16619999999999999</c:v>
                </c:pt>
                <c:pt idx="1000">
                  <c:v>0.16639999999999999</c:v>
                </c:pt>
                <c:pt idx="1001">
                  <c:v>0.1666</c:v>
                </c:pt>
                <c:pt idx="1002">
                  <c:v>0.1668</c:v>
                </c:pt>
                <c:pt idx="1003">
                  <c:v>0.16689999999999999</c:v>
                </c:pt>
                <c:pt idx="1004">
                  <c:v>0.16700000000000001</c:v>
                </c:pt>
                <c:pt idx="1005">
                  <c:v>0.1671</c:v>
                </c:pt>
                <c:pt idx="1006">
                  <c:v>0.16719999999999999</c:v>
                </c:pt>
                <c:pt idx="1007">
                  <c:v>0.16739999999999999</c:v>
                </c:pt>
                <c:pt idx="1008">
                  <c:v>0.16750000000000001</c:v>
                </c:pt>
                <c:pt idx="1009">
                  <c:v>0.16769999999999999</c:v>
                </c:pt>
                <c:pt idx="1010">
                  <c:v>0.1678</c:v>
                </c:pt>
                <c:pt idx="1011">
                  <c:v>0.16800000000000001</c:v>
                </c:pt>
                <c:pt idx="1012">
                  <c:v>0.16819999999999999</c:v>
                </c:pt>
                <c:pt idx="1013">
                  <c:v>0.16830000000000001</c:v>
                </c:pt>
                <c:pt idx="1014">
                  <c:v>0.16850000000000001</c:v>
                </c:pt>
                <c:pt idx="1015">
                  <c:v>0.1686</c:v>
                </c:pt>
                <c:pt idx="1016">
                  <c:v>0.16880000000000001</c:v>
                </c:pt>
                <c:pt idx="1017">
                  <c:v>0.16900000000000001</c:v>
                </c:pt>
                <c:pt idx="1018">
                  <c:v>0.1691</c:v>
                </c:pt>
                <c:pt idx="1019">
                  <c:v>0.16930000000000001</c:v>
                </c:pt>
                <c:pt idx="1020">
                  <c:v>0.16950000000000001</c:v>
                </c:pt>
                <c:pt idx="1021">
                  <c:v>0.16969999999999999</c:v>
                </c:pt>
                <c:pt idx="1022">
                  <c:v>0.16980000000000001</c:v>
                </c:pt>
                <c:pt idx="1023">
                  <c:v>0.17</c:v>
                </c:pt>
                <c:pt idx="1024">
                  <c:v>0.17019999999999999</c:v>
                </c:pt>
                <c:pt idx="1025">
                  <c:v>0.17030000000000001</c:v>
                </c:pt>
                <c:pt idx="1026">
                  <c:v>0.17050000000000001</c:v>
                </c:pt>
                <c:pt idx="1027">
                  <c:v>0.1706</c:v>
                </c:pt>
                <c:pt idx="1028">
                  <c:v>0.17080000000000001</c:v>
                </c:pt>
                <c:pt idx="1029">
                  <c:v>0.1709</c:v>
                </c:pt>
                <c:pt idx="1030">
                  <c:v>0.1711</c:v>
                </c:pt>
                <c:pt idx="1031">
                  <c:v>0.17130000000000001</c:v>
                </c:pt>
                <c:pt idx="1032">
                  <c:v>0.1714</c:v>
                </c:pt>
                <c:pt idx="1033">
                  <c:v>0.1716</c:v>
                </c:pt>
                <c:pt idx="1034">
                  <c:v>0.17180000000000001</c:v>
                </c:pt>
                <c:pt idx="1035">
                  <c:v>0.1719</c:v>
                </c:pt>
                <c:pt idx="1036">
                  <c:v>0.1721</c:v>
                </c:pt>
                <c:pt idx="1037">
                  <c:v>0.17230000000000001</c:v>
                </c:pt>
                <c:pt idx="1038">
                  <c:v>0.17249999999999999</c:v>
                </c:pt>
                <c:pt idx="1039">
                  <c:v>0.17269999999999999</c:v>
                </c:pt>
                <c:pt idx="1040">
                  <c:v>0.1729</c:v>
                </c:pt>
                <c:pt idx="1041">
                  <c:v>0.17319999999999999</c:v>
                </c:pt>
                <c:pt idx="1042">
                  <c:v>0.1734</c:v>
                </c:pt>
                <c:pt idx="1043">
                  <c:v>0.17369999999999999</c:v>
                </c:pt>
                <c:pt idx="1044">
                  <c:v>0.17380000000000001</c:v>
                </c:pt>
                <c:pt idx="1045">
                  <c:v>0.17399999999999999</c:v>
                </c:pt>
                <c:pt idx="1046">
                  <c:v>0.1741</c:v>
                </c:pt>
                <c:pt idx="1047">
                  <c:v>0.17419999999999999</c:v>
                </c:pt>
                <c:pt idx="1048">
                  <c:v>0.17430000000000001</c:v>
                </c:pt>
                <c:pt idx="1049">
                  <c:v>0.1744</c:v>
                </c:pt>
                <c:pt idx="1050">
                  <c:v>0.17460000000000001</c:v>
                </c:pt>
                <c:pt idx="1051">
                  <c:v>0.17469999999999999</c:v>
                </c:pt>
                <c:pt idx="1052">
                  <c:v>0.17480000000000001</c:v>
                </c:pt>
                <c:pt idx="1053">
                  <c:v>0.1749</c:v>
                </c:pt>
                <c:pt idx="1054">
                  <c:v>0.17510000000000001</c:v>
                </c:pt>
                <c:pt idx="1055">
                  <c:v>0.17519999999999999</c:v>
                </c:pt>
                <c:pt idx="1056">
                  <c:v>0.17530000000000001</c:v>
                </c:pt>
                <c:pt idx="1057">
                  <c:v>0.17549999999999999</c:v>
                </c:pt>
                <c:pt idx="1058">
                  <c:v>0.17560000000000001</c:v>
                </c:pt>
                <c:pt idx="1059">
                  <c:v>0.17580000000000001</c:v>
                </c:pt>
                <c:pt idx="1060">
                  <c:v>0.17599999999999999</c:v>
                </c:pt>
                <c:pt idx="1061">
                  <c:v>0.1762</c:v>
                </c:pt>
                <c:pt idx="1062">
                  <c:v>0.17630000000000001</c:v>
                </c:pt>
                <c:pt idx="1063">
                  <c:v>0.17660000000000001</c:v>
                </c:pt>
                <c:pt idx="1064">
                  <c:v>0.17680000000000001</c:v>
                </c:pt>
                <c:pt idx="1065">
                  <c:v>0.17699999999999999</c:v>
                </c:pt>
                <c:pt idx="1066">
                  <c:v>0.1772</c:v>
                </c:pt>
                <c:pt idx="1067">
                  <c:v>0.17749999999999999</c:v>
                </c:pt>
                <c:pt idx="1068">
                  <c:v>0.1777</c:v>
                </c:pt>
                <c:pt idx="1069">
                  <c:v>0.1779</c:v>
                </c:pt>
                <c:pt idx="1070">
                  <c:v>0.17810000000000001</c:v>
                </c:pt>
                <c:pt idx="1071">
                  <c:v>0.1782</c:v>
                </c:pt>
                <c:pt idx="1072">
                  <c:v>0.17829999999999999</c:v>
                </c:pt>
                <c:pt idx="1073">
                  <c:v>0.17849999999999999</c:v>
                </c:pt>
                <c:pt idx="1074">
                  <c:v>0.17860000000000001</c:v>
                </c:pt>
                <c:pt idx="1075">
                  <c:v>0.1787</c:v>
                </c:pt>
                <c:pt idx="1076">
                  <c:v>0.1789</c:v>
                </c:pt>
                <c:pt idx="1077">
                  <c:v>0.17899999999999999</c:v>
                </c:pt>
                <c:pt idx="1078">
                  <c:v>0.1792</c:v>
                </c:pt>
                <c:pt idx="1079">
                  <c:v>0.1794</c:v>
                </c:pt>
                <c:pt idx="1080">
                  <c:v>0.17949999999999999</c:v>
                </c:pt>
                <c:pt idx="1081">
                  <c:v>0.1797</c:v>
                </c:pt>
                <c:pt idx="1082">
                  <c:v>0.17979999999999999</c:v>
                </c:pt>
                <c:pt idx="1083">
                  <c:v>0.18</c:v>
                </c:pt>
                <c:pt idx="1084">
                  <c:v>0.18010000000000001</c:v>
                </c:pt>
                <c:pt idx="1085">
                  <c:v>0.18029999999999999</c:v>
                </c:pt>
                <c:pt idx="1086">
                  <c:v>0.18049999999999999</c:v>
                </c:pt>
                <c:pt idx="1087">
                  <c:v>0.18060000000000001</c:v>
                </c:pt>
                <c:pt idx="1088">
                  <c:v>0.18079999999999999</c:v>
                </c:pt>
                <c:pt idx="1089">
                  <c:v>0.18099999999999999</c:v>
                </c:pt>
                <c:pt idx="1090">
                  <c:v>0.1812</c:v>
                </c:pt>
                <c:pt idx="1091">
                  <c:v>0.18129999999999999</c:v>
                </c:pt>
                <c:pt idx="1092">
                  <c:v>0.18149999999999999</c:v>
                </c:pt>
                <c:pt idx="1093">
                  <c:v>0.1817</c:v>
                </c:pt>
                <c:pt idx="1094">
                  <c:v>0.18179999999999999</c:v>
                </c:pt>
                <c:pt idx="1095">
                  <c:v>0.182</c:v>
                </c:pt>
                <c:pt idx="1096">
                  <c:v>0.18210000000000001</c:v>
                </c:pt>
                <c:pt idx="1097">
                  <c:v>0.18229999999999999</c:v>
                </c:pt>
                <c:pt idx="1098">
                  <c:v>0.18240000000000001</c:v>
                </c:pt>
                <c:pt idx="1099">
                  <c:v>0.18260000000000001</c:v>
                </c:pt>
                <c:pt idx="1100">
                  <c:v>0.18279999999999999</c:v>
                </c:pt>
                <c:pt idx="1101">
                  <c:v>0.18290000000000001</c:v>
                </c:pt>
                <c:pt idx="1102">
                  <c:v>0.18310000000000001</c:v>
                </c:pt>
                <c:pt idx="1103">
                  <c:v>0.18329999999999999</c:v>
                </c:pt>
                <c:pt idx="1104">
                  <c:v>0.18340000000000001</c:v>
                </c:pt>
                <c:pt idx="1105">
                  <c:v>0.18360000000000001</c:v>
                </c:pt>
                <c:pt idx="1106">
                  <c:v>0.18379999999999999</c:v>
                </c:pt>
                <c:pt idx="1107">
                  <c:v>0.184</c:v>
                </c:pt>
                <c:pt idx="1108">
                  <c:v>0.1842</c:v>
                </c:pt>
                <c:pt idx="1109">
                  <c:v>0.18440000000000001</c:v>
                </c:pt>
                <c:pt idx="1110">
                  <c:v>0.18459999999999999</c:v>
                </c:pt>
                <c:pt idx="1111">
                  <c:v>0.18490000000000001</c:v>
                </c:pt>
                <c:pt idx="1112">
                  <c:v>0.18509999999999999</c:v>
                </c:pt>
                <c:pt idx="1113">
                  <c:v>0.18529999999999999</c:v>
                </c:pt>
                <c:pt idx="1114">
                  <c:v>0.1855</c:v>
                </c:pt>
                <c:pt idx="1115">
                  <c:v>0.18559999999999999</c:v>
                </c:pt>
                <c:pt idx="1116">
                  <c:v>0.1857</c:v>
                </c:pt>
                <c:pt idx="1117">
                  <c:v>0.18579999999999999</c:v>
                </c:pt>
                <c:pt idx="1118">
                  <c:v>0.18590000000000001</c:v>
                </c:pt>
                <c:pt idx="1119">
                  <c:v>0.18609999999999999</c:v>
                </c:pt>
                <c:pt idx="1120">
                  <c:v>0.1862</c:v>
                </c:pt>
                <c:pt idx="1121">
                  <c:v>0.18629999999999999</c:v>
                </c:pt>
                <c:pt idx="1122">
                  <c:v>0.18640000000000001</c:v>
                </c:pt>
                <c:pt idx="1123">
                  <c:v>0.18659999999999999</c:v>
                </c:pt>
                <c:pt idx="1124">
                  <c:v>0.1867</c:v>
                </c:pt>
                <c:pt idx="1125">
                  <c:v>0.18679999999999999</c:v>
                </c:pt>
                <c:pt idx="1126">
                  <c:v>0.187</c:v>
                </c:pt>
                <c:pt idx="1127">
                  <c:v>0.18709999999999999</c:v>
                </c:pt>
                <c:pt idx="1128">
                  <c:v>0.18729999999999999</c:v>
                </c:pt>
                <c:pt idx="1129">
                  <c:v>0.1875</c:v>
                </c:pt>
                <c:pt idx="1130">
                  <c:v>0.18770000000000001</c:v>
                </c:pt>
                <c:pt idx="1131">
                  <c:v>0.18790000000000001</c:v>
                </c:pt>
                <c:pt idx="1132">
                  <c:v>0.18809999999999999</c:v>
                </c:pt>
                <c:pt idx="1133">
                  <c:v>0.1883</c:v>
                </c:pt>
                <c:pt idx="1134">
                  <c:v>0.18859999999999999</c:v>
                </c:pt>
                <c:pt idx="1135">
                  <c:v>0.1888</c:v>
                </c:pt>
                <c:pt idx="1136">
                  <c:v>0.189</c:v>
                </c:pt>
                <c:pt idx="1137">
                  <c:v>0.18920000000000001</c:v>
                </c:pt>
                <c:pt idx="1138">
                  <c:v>0.18940000000000001</c:v>
                </c:pt>
                <c:pt idx="1139">
                  <c:v>0.18959999999999999</c:v>
                </c:pt>
                <c:pt idx="1140">
                  <c:v>0.18970000000000001</c:v>
                </c:pt>
                <c:pt idx="1141">
                  <c:v>0.18990000000000001</c:v>
                </c:pt>
                <c:pt idx="1142">
                  <c:v>0.19</c:v>
                </c:pt>
                <c:pt idx="1143">
                  <c:v>0.19009999999999999</c:v>
                </c:pt>
                <c:pt idx="1144">
                  <c:v>0.19020000000000001</c:v>
                </c:pt>
                <c:pt idx="1145">
                  <c:v>0.19040000000000001</c:v>
                </c:pt>
                <c:pt idx="1146">
                  <c:v>0.1905</c:v>
                </c:pt>
                <c:pt idx="1147">
                  <c:v>0.19070000000000001</c:v>
                </c:pt>
                <c:pt idx="1148">
                  <c:v>0.1908</c:v>
                </c:pt>
                <c:pt idx="1149">
                  <c:v>0.191</c:v>
                </c:pt>
                <c:pt idx="1150">
                  <c:v>0.19120000000000001</c:v>
                </c:pt>
                <c:pt idx="1151">
                  <c:v>0.1913</c:v>
                </c:pt>
                <c:pt idx="1152">
                  <c:v>0.1915</c:v>
                </c:pt>
                <c:pt idx="1153">
                  <c:v>0.19159999999999999</c:v>
                </c:pt>
                <c:pt idx="1154">
                  <c:v>0.1918</c:v>
                </c:pt>
                <c:pt idx="1155">
                  <c:v>0.19189999999999999</c:v>
                </c:pt>
                <c:pt idx="1156">
                  <c:v>0.19209999999999999</c:v>
                </c:pt>
                <c:pt idx="1157">
                  <c:v>0.1923</c:v>
                </c:pt>
                <c:pt idx="1158">
                  <c:v>0.1925</c:v>
                </c:pt>
                <c:pt idx="1159">
                  <c:v>0.19270000000000001</c:v>
                </c:pt>
                <c:pt idx="1160">
                  <c:v>0.1928</c:v>
                </c:pt>
                <c:pt idx="1161">
                  <c:v>0.193</c:v>
                </c:pt>
                <c:pt idx="1162">
                  <c:v>0.19320000000000001</c:v>
                </c:pt>
                <c:pt idx="1163">
                  <c:v>0.1933</c:v>
                </c:pt>
                <c:pt idx="1164">
                  <c:v>0.19350000000000001</c:v>
                </c:pt>
                <c:pt idx="1165">
                  <c:v>0.19359999999999999</c:v>
                </c:pt>
                <c:pt idx="1166">
                  <c:v>0.1938</c:v>
                </c:pt>
                <c:pt idx="1167">
                  <c:v>0.19389999999999999</c:v>
                </c:pt>
                <c:pt idx="1168">
                  <c:v>0.19409999999999999</c:v>
                </c:pt>
                <c:pt idx="1169">
                  <c:v>0.1943</c:v>
                </c:pt>
                <c:pt idx="1170">
                  <c:v>0.19439999999999999</c:v>
                </c:pt>
                <c:pt idx="1171">
                  <c:v>0.1946</c:v>
                </c:pt>
                <c:pt idx="1172">
                  <c:v>0.1948</c:v>
                </c:pt>
                <c:pt idx="1173">
                  <c:v>0.19500000000000001</c:v>
                </c:pt>
                <c:pt idx="1174">
                  <c:v>0.1951</c:v>
                </c:pt>
                <c:pt idx="1175">
                  <c:v>0.1953</c:v>
                </c:pt>
                <c:pt idx="1176">
                  <c:v>0.19550000000000001</c:v>
                </c:pt>
                <c:pt idx="1177">
                  <c:v>0.19570000000000001</c:v>
                </c:pt>
                <c:pt idx="1178">
                  <c:v>0.19600000000000001</c:v>
                </c:pt>
                <c:pt idx="1179">
                  <c:v>0.19620000000000001</c:v>
                </c:pt>
                <c:pt idx="1180">
                  <c:v>0.19650000000000001</c:v>
                </c:pt>
                <c:pt idx="1181">
                  <c:v>0.19670000000000001</c:v>
                </c:pt>
                <c:pt idx="1182">
                  <c:v>0.19689999999999999</c:v>
                </c:pt>
                <c:pt idx="1183">
                  <c:v>0.19700000000000001</c:v>
                </c:pt>
                <c:pt idx="1184">
                  <c:v>0.1971</c:v>
                </c:pt>
                <c:pt idx="1185">
                  <c:v>0.19719999999999999</c:v>
                </c:pt>
                <c:pt idx="1186">
                  <c:v>0.1973</c:v>
                </c:pt>
                <c:pt idx="1187">
                  <c:v>0.19739999999999999</c:v>
                </c:pt>
                <c:pt idx="1188">
                  <c:v>0.19750000000000001</c:v>
                </c:pt>
                <c:pt idx="1189">
                  <c:v>0.19769999999999999</c:v>
                </c:pt>
                <c:pt idx="1190">
                  <c:v>0.1978</c:v>
                </c:pt>
                <c:pt idx="1191">
                  <c:v>0.19789999999999999</c:v>
                </c:pt>
                <c:pt idx="1192">
                  <c:v>0.1981</c:v>
                </c:pt>
                <c:pt idx="1193">
                  <c:v>0.19819999999999999</c:v>
                </c:pt>
                <c:pt idx="1194">
                  <c:v>0.1983</c:v>
                </c:pt>
                <c:pt idx="1195">
                  <c:v>0.19850000000000001</c:v>
                </c:pt>
                <c:pt idx="1196">
                  <c:v>0.1986</c:v>
                </c:pt>
                <c:pt idx="1197">
                  <c:v>0.1988</c:v>
                </c:pt>
                <c:pt idx="1198">
                  <c:v>0.19900000000000001</c:v>
                </c:pt>
                <c:pt idx="1199">
                  <c:v>0.19919999999999999</c:v>
                </c:pt>
                <c:pt idx="1200">
                  <c:v>0.19939999999999999</c:v>
                </c:pt>
                <c:pt idx="1201">
                  <c:v>0.1996</c:v>
                </c:pt>
                <c:pt idx="1202">
                  <c:v>0.19980000000000001</c:v>
                </c:pt>
                <c:pt idx="1203">
                  <c:v>0.2001</c:v>
                </c:pt>
                <c:pt idx="1204">
                  <c:v>0.20030000000000001</c:v>
                </c:pt>
                <c:pt idx="1205">
                  <c:v>0.20050000000000001</c:v>
                </c:pt>
                <c:pt idx="1206">
                  <c:v>0.20069999999999999</c:v>
                </c:pt>
                <c:pt idx="1207">
                  <c:v>0.2009</c:v>
                </c:pt>
                <c:pt idx="1208">
                  <c:v>0.2011</c:v>
                </c:pt>
                <c:pt idx="1209">
                  <c:v>0.20119999999999999</c:v>
                </c:pt>
                <c:pt idx="1210">
                  <c:v>0.20130000000000001</c:v>
                </c:pt>
                <c:pt idx="1211">
                  <c:v>0.20150000000000001</c:v>
                </c:pt>
                <c:pt idx="1212">
                  <c:v>0.2016</c:v>
                </c:pt>
                <c:pt idx="1213">
                  <c:v>0.20169999999999999</c:v>
                </c:pt>
                <c:pt idx="1214">
                  <c:v>0.2019</c:v>
                </c:pt>
                <c:pt idx="1215">
                  <c:v>0.20200000000000001</c:v>
                </c:pt>
                <c:pt idx="1216">
                  <c:v>0.20219999999999999</c:v>
                </c:pt>
                <c:pt idx="1217">
                  <c:v>0.20230000000000001</c:v>
                </c:pt>
                <c:pt idx="1218">
                  <c:v>0.20250000000000001</c:v>
                </c:pt>
                <c:pt idx="1219">
                  <c:v>0.20269999999999999</c:v>
                </c:pt>
                <c:pt idx="1220">
                  <c:v>0.20280000000000001</c:v>
                </c:pt>
                <c:pt idx="1221">
                  <c:v>0.20300000000000001</c:v>
                </c:pt>
                <c:pt idx="1222">
                  <c:v>0.2031</c:v>
                </c:pt>
                <c:pt idx="1223">
                  <c:v>0.20330000000000001</c:v>
                </c:pt>
                <c:pt idx="1224">
                  <c:v>0.20349999999999999</c:v>
                </c:pt>
                <c:pt idx="1225">
                  <c:v>0.2036</c:v>
                </c:pt>
                <c:pt idx="1226">
                  <c:v>0.20380000000000001</c:v>
                </c:pt>
                <c:pt idx="1227">
                  <c:v>0.20399999999999999</c:v>
                </c:pt>
                <c:pt idx="1228">
                  <c:v>0.20419999999999999</c:v>
                </c:pt>
                <c:pt idx="1229">
                  <c:v>0.20430000000000001</c:v>
                </c:pt>
                <c:pt idx="1230">
                  <c:v>0.20449999999999999</c:v>
                </c:pt>
                <c:pt idx="1231">
                  <c:v>0.20469999999999999</c:v>
                </c:pt>
                <c:pt idx="1232">
                  <c:v>0.20480000000000001</c:v>
                </c:pt>
                <c:pt idx="1233">
                  <c:v>0.20499999999999999</c:v>
                </c:pt>
                <c:pt idx="1234">
                  <c:v>0.2051</c:v>
                </c:pt>
                <c:pt idx="1235">
                  <c:v>0.20530000000000001</c:v>
                </c:pt>
                <c:pt idx="1236">
                  <c:v>0.2054</c:v>
                </c:pt>
                <c:pt idx="1237">
                  <c:v>0.2056</c:v>
                </c:pt>
                <c:pt idx="1238">
                  <c:v>0.20580000000000001</c:v>
                </c:pt>
                <c:pt idx="1239">
                  <c:v>0.2059</c:v>
                </c:pt>
                <c:pt idx="1240">
                  <c:v>0.20610000000000001</c:v>
                </c:pt>
                <c:pt idx="1241">
                  <c:v>0.20630000000000001</c:v>
                </c:pt>
                <c:pt idx="1242">
                  <c:v>0.20649999999999999</c:v>
                </c:pt>
                <c:pt idx="1243">
                  <c:v>0.20660000000000001</c:v>
                </c:pt>
                <c:pt idx="1244">
                  <c:v>0.20680000000000001</c:v>
                </c:pt>
                <c:pt idx="1245">
                  <c:v>0.20699999999999999</c:v>
                </c:pt>
                <c:pt idx="1246">
                  <c:v>0.2072</c:v>
                </c:pt>
                <c:pt idx="1247">
                  <c:v>0.20749999999999999</c:v>
                </c:pt>
                <c:pt idx="1248">
                  <c:v>0.2077</c:v>
                </c:pt>
                <c:pt idx="1249">
                  <c:v>0.20799999999999999</c:v>
                </c:pt>
                <c:pt idx="1250">
                  <c:v>0.2082</c:v>
                </c:pt>
                <c:pt idx="1251">
                  <c:v>0.2084</c:v>
                </c:pt>
                <c:pt idx="1252">
                  <c:v>0.20849999999999999</c:v>
                </c:pt>
                <c:pt idx="1253">
                  <c:v>0.20860000000000001</c:v>
                </c:pt>
                <c:pt idx="1254">
                  <c:v>0.2087</c:v>
                </c:pt>
                <c:pt idx="1255">
                  <c:v>0.20880000000000001</c:v>
                </c:pt>
                <c:pt idx="1256">
                  <c:v>0.2089</c:v>
                </c:pt>
                <c:pt idx="1257">
                  <c:v>0.20899999999999999</c:v>
                </c:pt>
                <c:pt idx="1258">
                  <c:v>0.2092</c:v>
                </c:pt>
                <c:pt idx="1259">
                  <c:v>0.20930000000000001</c:v>
                </c:pt>
                <c:pt idx="1260">
                  <c:v>0.2094</c:v>
                </c:pt>
                <c:pt idx="1261">
                  <c:v>0.20949999999999999</c:v>
                </c:pt>
                <c:pt idx="1262">
                  <c:v>0.2097</c:v>
                </c:pt>
                <c:pt idx="1263">
                  <c:v>0.20979999999999999</c:v>
                </c:pt>
                <c:pt idx="1264">
                  <c:v>0.21</c:v>
                </c:pt>
                <c:pt idx="1265">
                  <c:v>0.21010000000000001</c:v>
                </c:pt>
                <c:pt idx="1266">
                  <c:v>0.21029999999999999</c:v>
                </c:pt>
                <c:pt idx="1267">
                  <c:v>0.21049999999999999</c:v>
                </c:pt>
                <c:pt idx="1268">
                  <c:v>0.2107</c:v>
                </c:pt>
                <c:pt idx="1269">
                  <c:v>0.2109</c:v>
                </c:pt>
                <c:pt idx="1270">
                  <c:v>0.21110000000000001</c:v>
                </c:pt>
                <c:pt idx="1271">
                  <c:v>0.21129999999999999</c:v>
                </c:pt>
                <c:pt idx="1272">
                  <c:v>0.21160000000000001</c:v>
                </c:pt>
                <c:pt idx="1273">
                  <c:v>0.21179999999999999</c:v>
                </c:pt>
                <c:pt idx="1274">
                  <c:v>0.21210000000000001</c:v>
                </c:pt>
                <c:pt idx="1275">
                  <c:v>0.21229999999999999</c:v>
                </c:pt>
                <c:pt idx="1276">
                  <c:v>0.21249999999999999</c:v>
                </c:pt>
                <c:pt idx="1277">
                  <c:v>0.21260000000000001</c:v>
                </c:pt>
                <c:pt idx="1278">
                  <c:v>0.2127</c:v>
                </c:pt>
                <c:pt idx="1279">
                  <c:v>0.21290000000000001</c:v>
                </c:pt>
                <c:pt idx="1280">
                  <c:v>0.21299999999999999</c:v>
                </c:pt>
                <c:pt idx="1281">
                  <c:v>0.21310000000000001</c:v>
                </c:pt>
                <c:pt idx="1282">
                  <c:v>0.2132</c:v>
                </c:pt>
                <c:pt idx="1283">
                  <c:v>0.21340000000000001</c:v>
                </c:pt>
                <c:pt idx="1284">
                  <c:v>0.2135</c:v>
                </c:pt>
                <c:pt idx="1285">
                  <c:v>0.2137</c:v>
                </c:pt>
                <c:pt idx="1286">
                  <c:v>0.21379999999999999</c:v>
                </c:pt>
                <c:pt idx="1287">
                  <c:v>0.214</c:v>
                </c:pt>
                <c:pt idx="1288">
                  <c:v>0.2142</c:v>
                </c:pt>
                <c:pt idx="1289">
                  <c:v>0.21429999999999999</c:v>
                </c:pt>
                <c:pt idx="1290">
                  <c:v>0.2145</c:v>
                </c:pt>
                <c:pt idx="1291">
                  <c:v>0.21460000000000001</c:v>
                </c:pt>
                <c:pt idx="1292">
                  <c:v>0.21479999999999999</c:v>
                </c:pt>
                <c:pt idx="1293">
                  <c:v>0.215</c:v>
                </c:pt>
                <c:pt idx="1294">
                  <c:v>0.2152</c:v>
                </c:pt>
                <c:pt idx="1295">
                  <c:v>0.21529999999999999</c:v>
                </c:pt>
                <c:pt idx="1296">
                  <c:v>0.2155</c:v>
                </c:pt>
                <c:pt idx="1297">
                  <c:v>0.2157</c:v>
                </c:pt>
                <c:pt idx="1298">
                  <c:v>0.21579999999999999</c:v>
                </c:pt>
                <c:pt idx="1299">
                  <c:v>0.216</c:v>
                </c:pt>
                <c:pt idx="1300">
                  <c:v>0.2162</c:v>
                </c:pt>
                <c:pt idx="1301">
                  <c:v>0.21629999999999999</c:v>
                </c:pt>
                <c:pt idx="1302">
                  <c:v>0.21640000000000001</c:v>
                </c:pt>
                <c:pt idx="1303">
                  <c:v>0.21659999999999999</c:v>
                </c:pt>
                <c:pt idx="1304">
                  <c:v>0.21679999999999999</c:v>
                </c:pt>
                <c:pt idx="1305">
                  <c:v>0.21690000000000001</c:v>
                </c:pt>
                <c:pt idx="1306">
                  <c:v>0.21709999999999999</c:v>
                </c:pt>
                <c:pt idx="1307">
                  <c:v>0.21729999999999999</c:v>
                </c:pt>
                <c:pt idx="1308">
                  <c:v>0.21740000000000001</c:v>
                </c:pt>
                <c:pt idx="1309">
                  <c:v>0.21759999999999999</c:v>
                </c:pt>
                <c:pt idx="1310">
                  <c:v>0.21779999999999999</c:v>
                </c:pt>
                <c:pt idx="1311">
                  <c:v>0.218</c:v>
                </c:pt>
                <c:pt idx="1312">
                  <c:v>0.21809999999999999</c:v>
                </c:pt>
                <c:pt idx="1313">
                  <c:v>0.21829999999999999</c:v>
                </c:pt>
                <c:pt idx="1314">
                  <c:v>0.2185</c:v>
                </c:pt>
                <c:pt idx="1315">
                  <c:v>0.21870000000000001</c:v>
                </c:pt>
                <c:pt idx="1316">
                  <c:v>0.219</c:v>
                </c:pt>
                <c:pt idx="1317">
                  <c:v>0.21920000000000001</c:v>
                </c:pt>
                <c:pt idx="1318">
                  <c:v>0.2195</c:v>
                </c:pt>
                <c:pt idx="1319">
                  <c:v>0.21970000000000001</c:v>
                </c:pt>
                <c:pt idx="1320">
                  <c:v>0.2198</c:v>
                </c:pt>
                <c:pt idx="1321">
                  <c:v>0.22</c:v>
                </c:pt>
                <c:pt idx="1322">
                  <c:v>0.22009999999999999</c:v>
                </c:pt>
                <c:pt idx="1323">
                  <c:v>0.22020000000000001</c:v>
                </c:pt>
                <c:pt idx="1324">
                  <c:v>0.2203</c:v>
                </c:pt>
                <c:pt idx="1325">
                  <c:v>0.22040000000000001</c:v>
                </c:pt>
                <c:pt idx="1326">
                  <c:v>0.2205</c:v>
                </c:pt>
                <c:pt idx="1327">
                  <c:v>0.22070000000000001</c:v>
                </c:pt>
                <c:pt idx="1328">
                  <c:v>0.2208</c:v>
                </c:pt>
                <c:pt idx="1329">
                  <c:v>0.22090000000000001</c:v>
                </c:pt>
                <c:pt idx="1330">
                  <c:v>0.22109999999999999</c:v>
                </c:pt>
                <c:pt idx="1331">
                  <c:v>0.22120000000000001</c:v>
                </c:pt>
                <c:pt idx="1332">
                  <c:v>0.2213</c:v>
                </c:pt>
                <c:pt idx="1333">
                  <c:v>0.2215</c:v>
                </c:pt>
                <c:pt idx="1334">
                  <c:v>0.22159999999999999</c:v>
                </c:pt>
                <c:pt idx="1335">
                  <c:v>0.2218</c:v>
                </c:pt>
                <c:pt idx="1336">
                  <c:v>0.222</c:v>
                </c:pt>
                <c:pt idx="1337">
                  <c:v>0.22220000000000001</c:v>
                </c:pt>
                <c:pt idx="1338">
                  <c:v>0.22239999999999999</c:v>
                </c:pt>
                <c:pt idx="1339">
                  <c:v>0.22259999999999999</c:v>
                </c:pt>
                <c:pt idx="1340">
                  <c:v>0.2228</c:v>
                </c:pt>
                <c:pt idx="1341">
                  <c:v>0.22309999999999999</c:v>
                </c:pt>
                <c:pt idx="1342">
                  <c:v>0.2233</c:v>
                </c:pt>
                <c:pt idx="1343">
                  <c:v>0.22359999999999999</c:v>
                </c:pt>
                <c:pt idx="1344">
                  <c:v>0.2238</c:v>
                </c:pt>
                <c:pt idx="1345">
                  <c:v>0.224</c:v>
                </c:pt>
                <c:pt idx="1346">
                  <c:v>0.22409999999999999</c:v>
                </c:pt>
                <c:pt idx="1347">
                  <c:v>0.22420000000000001</c:v>
                </c:pt>
                <c:pt idx="1348">
                  <c:v>0.2243</c:v>
                </c:pt>
                <c:pt idx="1349">
                  <c:v>0.22439999999999999</c:v>
                </c:pt>
                <c:pt idx="1350">
                  <c:v>0.22459999999999999</c:v>
                </c:pt>
                <c:pt idx="1351">
                  <c:v>0.22470000000000001</c:v>
                </c:pt>
                <c:pt idx="1352">
                  <c:v>0.22489999999999999</c:v>
                </c:pt>
                <c:pt idx="1353">
                  <c:v>0.22500000000000001</c:v>
                </c:pt>
                <c:pt idx="1354">
                  <c:v>0.22520000000000001</c:v>
                </c:pt>
                <c:pt idx="1355">
                  <c:v>0.22539999999999999</c:v>
                </c:pt>
                <c:pt idx="1356">
                  <c:v>0.22550000000000001</c:v>
                </c:pt>
                <c:pt idx="1357">
                  <c:v>0.22570000000000001</c:v>
                </c:pt>
                <c:pt idx="1358">
                  <c:v>0.2258</c:v>
                </c:pt>
                <c:pt idx="1359">
                  <c:v>0.22600000000000001</c:v>
                </c:pt>
                <c:pt idx="1360">
                  <c:v>0.2261</c:v>
                </c:pt>
                <c:pt idx="1361">
                  <c:v>0.2263</c:v>
                </c:pt>
                <c:pt idx="1362">
                  <c:v>0.22650000000000001</c:v>
                </c:pt>
                <c:pt idx="1363">
                  <c:v>0.2266</c:v>
                </c:pt>
                <c:pt idx="1364">
                  <c:v>0.2268</c:v>
                </c:pt>
                <c:pt idx="1365">
                  <c:v>0.22700000000000001</c:v>
                </c:pt>
                <c:pt idx="1366">
                  <c:v>0.22720000000000001</c:v>
                </c:pt>
                <c:pt idx="1367">
                  <c:v>0.2273</c:v>
                </c:pt>
                <c:pt idx="1368">
                  <c:v>0.22750000000000001</c:v>
                </c:pt>
                <c:pt idx="1369">
                  <c:v>0.22770000000000001</c:v>
                </c:pt>
                <c:pt idx="1370">
                  <c:v>0.2278</c:v>
                </c:pt>
                <c:pt idx="1371">
                  <c:v>0.22800000000000001</c:v>
                </c:pt>
                <c:pt idx="1372">
                  <c:v>0.2281</c:v>
                </c:pt>
                <c:pt idx="1373">
                  <c:v>0.2283</c:v>
                </c:pt>
                <c:pt idx="1374">
                  <c:v>0.22839999999999999</c:v>
                </c:pt>
                <c:pt idx="1375">
                  <c:v>0.2286</c:v>
                </c:pt>
                <c:pt idx="1376">
                  <c:v>0.22869999999999999</c:v>
                </c:pt>
                <c:pt idx="1377">
                  <c:v>0.22889999999999999</c:v>
                </c:pt>
                <c:pt idx="1378">
                  <c:v>0.2291</c:v>
                </c:pt>
                <c:pt idx="1379">
                  <c:v>0.2293</c:v>
                </c:pt>
                <c:pt idx="1380">
                  <c:v>0.22950000000000001</c:v>
                </c:pt>
                <c:pt idx="1381">
                  <c:v>0.2296</c:v>
                </c:pt>
                <c:pt idx="1382">
                  <c:v>0.2298</c:v>
                </c:pt>
                <c:pt idx="1383">
                  <c:v>0.23</c:v>
                </c:pt>
                <c:pt idx="1384">
                  <c:v>0.23019999999999999</c:v>
                </c:pt>
                <c:pt idx="1385">
                  <c:v>0.23050000000000001</c:v>
                </c:pt>
                <c:pt idx="1386">
                  <c:v>0.23069999999999999</c:v>
                </c:pt>
                <c:pt idx="1387">
                  <c:v>0.23100000000000001</c:v>
                </c:pt>
                <c:pt idx="1388">
                  <c:v>0.23119999999999999</c:v>
                </c:pt>
                <c:pt idx="1389">
                  <c:v>0.23139999999999999</c:v>
                </c:pt>
                <c:pt idx="1390">
                  <c:v>0.23150000000000001</c:v>
                </c:pt>
                <c:pt idx="1391">
                  <c:v>0.2316</c:v>
                </c:pt>
                <c:pt idx="1392">
                  <c:v>0.23169999999999999</c:v>
                </c:pt>
                <c:pt idx="1393">
                  <c:v>0.23180000000000001</c:v>
                </c:pt>
                <c:pt idx="1394">
                  <c:v>0.2319</c:v>
                </c:pt>
                <c:pt idx="1395">
                  <c:v>0.23200000000000001</c:v>
                </c:pt>
                <c:pt idx="1396">
                  <c:v>0.23219999999999999</c:v>
                </c:pt>
                <c:pt idx="1397">
                  <c:v>0.23230000000000001</c:v>
                </c:pt>
                <c:pt idx="1398">
                  <c:v>0.2324</c:v>
                </c:pt>
                <c:pt idx="1399">
                  <c:v>0.2326</c:v>
                </c:pt>
                <c:pt idx="1400">
                  <c:v>0.23269999999999999</c:v>
                </c:pt>
                <c:pt idx="1401">
                  <c:v>0.23280000000000001</c:v>
                </c:pt>
                <c:pt idx="1402">
                  <c:v>0.23300000000000001</c:v>
                </c:pt>
                <c:pt idx="1403">
                  <c:v>0.2331</c:v>
                </c:pt>
                <c:pt idx="1404">
                  <c:v>0.23330000000000001</c:v>
                </c:pt>
                <c:pt idx="1405">
                  <c:v>0.23350000000000001</c:v>
                </c:pt>
                <c:pt idx="1406">
                  <c:v>0.23369999999999999</c:v>
                </c:pt>
                <c:pt idx="1407">
                  <c:v>0.2339</c:v>
                </c:pt>
                <c:pt idx="1408">
                  <c:v>0.2341</c:v>
                </c:pt>
                <c:pt idx="1409">
                  <c:v>0.23430000000000001</c:v>
                </c:pt>
                <c:pt idx="1410">
                  <c:v>0.2346</c:v>
                </c:pt>
                <c:pt idx="1411">
                  <c:v>0.23480000000000001</c:v>
                </c:pt>
                <c:pt idx="1412">
                  <c:v>0.23499999999999999</c:v>
                </c:pt>
                <c:pt idx="1413">
                  <c:v>0.23519999999999999</c:v>
                </c:pt>
                <c:pt idx="1414">
                  <c:v>0.2354</c:v>
                </c:pt>
                <c:pt idx="1415">
                  <c:v>0.2356</c:v>
                </c:pt>
                <c:pt idx="1416">
                  <c:v>0.23569999999999999</c:v>
                </c:pt>
                <c:pt idx="1417">
                  <c:v>0.23580000000000001</c:v>
                </c:pt>
                <c:pt idx="1418">
                  <c:v>0.2359</c:v>
                </c:pt>
                <c:pt idx="1419">
                  <c:v>0.2361</c:v>
                </c:pt>
                <c:pt idx="1420">
                  <c:v>0.23619999999999999</c:v>
                </c:pt>
                <c:pt idx="1421">
                  <c:v>0.23630000000000001</c:v>
                </c:pt>
                <c:pt idx="1422">
                  <c:v>0.23649999999999999</c:v>
                </c:pt>
                <c:pt idx="1423">
                  <c:v>0.23669999999999999</c:v>
                </c:pt>
                <c:pt idx="1424">
                  <c:v>0.23680000000000001</c:v>
                </c:pt>
                <c:pt idx="1425">
                  <c:v>0.23699999999999999</c:v>
                </c:pt>
                <c:pt idx="1426">
                  <c:v>0.23710000000000001</c:v>
                </c:pt>
                <c:pt idx="1427">
                  <c:v>0.23730000000000001</c:v>
                </c:pt>
                <c:pt idx="1428">
                  <c:v>0.23749999999999999</c:v>
                </c:pt>
                <c:pt idx="1429">
                  <c:v>0.23760000000000001</c:v>
                </c:pt>
                <c:pt idx="1430">
                  <c:v>0.23780000000000001</c:v>
                </c:pt>
                <c:pt idx="1431">
                  <c:v>0.23799999999999999</c:v>
                </c:pt>
                <c:pt idx="1432">
                  <c:v>0.23810000000000001</c:v>
                </c:pt>
                <c:pt idx="1433">
                  <c:v>0.23830000000000001</c:v>
                </c:pt>
                <c:pt idx="1434">
                  <c:v>0.23849999999999999</c:v>
                </c:pt>
                <c:pt idx="1435">
                  <c:v>0.2387</c:v>
                </c:pt>
                <c:pt idx="1436">
                  <c:v>0.23880000000000001</c:v>
                </c:pt>
                <c:pt idx="1437">
                  <c:v>0.23899999999999999</c:v>
                </c:pt>
                <c:pt idx="1438">
                  <c:v>0.2392</c:v>
                </c:pt>
                <c:pt idx="1439">
                  <c:v>0.23930000000000001</c:v>
                </c:pt>
                <c:pt idx="1440">
                  <c:v>0.23949999999999999</c:v>
                </c:pt>
                <c:pt idx="1441">
                  <c:v>0.23960000000000001</c:v>
                </c:pt>
                <c:pt idx="1442">
                  <c:v>0.23980000000000001</c:v>
                </c:pt>
                <c:pt idx="1443">
                  <c:v>0.2399</c:v>
                </c:pt>
                <c:pt idx="1444">
                  <c:v>0.24010000000000001</c:v>
                </c:pt>
                <c:pt idx="1445">
                  <c:v>0.24030000000000001</c:v>
                </c:pt>
                <c:pt idx="1446">
                  <c:v>0.2404</c:v>
                </c:pt>
                <c:pt idx="1447">
                  <c:v>0.24060000000000001</c:v>
                </c:pt>
                <c:pt idx="1448">
                  <c:v>0.24079999999999999</c:v>
                </c:pt>
                <c:pt idx="1449">
                  <c:v>0.24099999999999999</c:v>
                </c:pt>
                <c:pt idx="1450">
                  <c:v>0.24110000000000001</c:v>
                </c:pt>
                <c:pt idx="1451">
                  <c:v>0.24129999999999999</c:v>
                </c:pt>
                <c:pt idx="1452">
                  <c:v>0.24149999999999999</c:v>
                </c:pt>
                <c:pt idx="1453">
                  <c:v>0.24179999999999999</c:v>
                </c:pt>
                <c:pt idx="1454">
                  <c:v>0.24199999999999999</c:v>
                </c:pt>
                <c:pt idx="1455">
                  <c:v>0.2422</c:v>
                </c:pt>
                <c:pt idx="1456">
                  <c:v>0.24249999999999999</c:v>
                </c:pt>
                <c:pt idx="1457">
                  <c:v>0.2427</c:v>
                </c:pt>
                <c:pt idx="1458">
                  <c:v>0.24279999999999999</c:v>
                </c:pt>
                <c:pt idx="1459">
                  <c:v>0.24299999999999999</c:v>
                </c:pt>
                <c:pt idx="1460">
                  <c:v>0.24310000000000001</c:v>
                </c:pt>
                <c:pt idx="1461">
                  <c:v>0.2432</c:v>
                </c:pt>
                <c:pt idx="1462">
                  <c:v>0.24329999999999999</c:v>
                </c:pt>
                <c:pt idx="1463">
                  <c:v>0.24340000000000001</c:v>
                </c:pt>
                <c:pt idx="1464">
                  <c:v>0.24349999999999999</c:v>
                </c:pt>
                <c:pt idx="1465">
                  <c:v>0.2437</c:v>
                </c:pt>
                <c:pt idx="1466">
                  <c:v>0.24379999999999999</c:v>
                </c:pt>
                <c:pt idx="1467">
                  <c:v>0.24390000000000001</c:v>
                </c:pt>
                <c:pt idx="1468">
                  <c:v>0.24410000000000001</c:v>
                </c:pt>
                <c:pt idx="1469">
                  <c:v>0.2442</c:v>
                </c:pt>
                <c:pt idx="1470">
                  <c:v>0.24429999999999999</c:v>
                </c:pt>
                <c:pt idx="1471">
                  <c:v>0.2445</c:v>
                </c:pt>
                <c:pt idx="1472">
                  <c:v>0.24460000000000001</c:v>
                </c:pt>
                <c:pt idx="1473">
                  <c:v>0.24479999999999999</c:v>
                </c:pt>
                <c:pt idx="1474">
                  <c:v>0.245</c:v>
                </c:pt>
                <c:pt idx="1475">
                  <c:v>0.2452</c:v>
                </c:pt>
                <c:pt idx="1476">
                  <c:v>0.24540000000000001</c:v>
                </c:pt>
                <c:pt idx="1477">
                  <c:v>0.24560000000000001</c:v>
                </c:pt>
                <c:pt idx="1478">
                  <c:v>0.24579999999999999</c:v>
                </c:pt>
                <c:pt idx="1479">
                  <c:v>0.24610000000000001</c:v>
                </c:pt>
                <c:pt idx="1480">
                  <c:v>0.24629999999999999</c:v>
                </c:pt>
                <c:pt idx="1481">
                  <c:v>0.2465</c:v>
                </c:pt>
                <c:pt idx="1482">
                  <c:v>0.2467</c:v>
                </c:pt>
                <c:pt idx="1483">
                  <c:v>0.24690000000000001</c:v>
                </c:pt>
                <c:pt idx="1484">
                  <c:v>0.24709999999999999</c:v>
                </c:pt>
                <c:pt idx="1485">
                  <c:v>0.2472</c:v>
                </c:pt>
                <c:pt idx="1486">
                  <c:v>0.24729999999999999</c:v>
                </c:pt>
                <c:pt idx="1487">
                  <c:v>0.24740000000000001</c:v>
                </c:pt>
                <c:pt idx="1488">
                  <c:v>0.24759999999999999</c:v>
                </c:pt>
                <c:pt idx="1489">
                  <c:v>0.2477</c:v>
                </c:pt>
                <c:pt idx="1490">
                  <c:v>0.24790000000000001</c:v>
                </c:pt>
                <c:pt idx="1491">
                  <c:v>0.248</c:v>
                </c:pt>
                <c:pt idx="1492">
                  <c:v>0.2482</c:v>
                </c:pt>
                <c:pt idx="1493">
                  <c:v>0.24840000000000001</c:v>
                </c:pt>
                <c:pt idx="1494">
                  <c:v>0.2485</c:v>
                </c:pt>
                <c:pt idx="1495">
                  <c:v>0.2487</c:v>
                </c:pt>
                <c:pt idx="1496">
                  <c:v>0.24879999999999999</c:v>
                </c:pt>
                <c:pt idx="1497">
                  <c:v>0.249</c:v>
                </c:pt>
                <c:pt idx="1498">
                  <c:v>0.24909999999999999</c:v>
                </c:pt>
                <c:pt idx="1499">
                  <c:v>0.24929999999999999</c:v>
                </c:pt>
                <c:pt idx="1500">
                  <c:v>0.2495</c:v>
                </c:pt>
                <c:pt idx="1501">
                  <c:v>0.24970000000000001</c:v>
                </c:pt>
                <c:pt idx="1502">
                  <c:v>0.24979999999999999</c:v>
                </c:pt>
                <c:pt idx="1503">
                  <c:v>0.25</c:v>
                </c:pt>
                <c:pt idx="1504">
                  <c:v>0.25019999999999998</c:v>
                </c:pt>
                <c:pt idx="1505">
                  <c:v>0.25030000000000002</c:v>
                </c:pt>
                <c:pt idx="1506">
                  <c:v>0.2505</c:v>
                </c:pt>
                <c:pt idx="1507">
                  <c:v>0.25059999999999999</c:v>
                </c:pt>
                <c:pt idx="1508">
                  <c:v>0.25080000000000002</c:v>
                </c:pt>
                <c:pt idx="1509">
                  <c:v>0.25090000000000001</c:v>
                </c:pt>
                <c:pt idx="1510">
                  <c:v>0.25109999999999999</c:v>
                </c:pt>
                <c:pt idx="1511">
                  <c:v>0.25130000000000002</c:v>
                </c:pt>
                <c:pt idx="1512">
                  <c:v>0.25140000000000001</c:v>
                </c:pt>
                <c:pt idx="1513">
                  <c:v>0.25159999999999999</c:v>
                </c:pt>
                <c:pt idx="1514">
                  <c:v>0.25180000000000002</c:v>
                </c:pt>
                <c:pt idx="1515">
                  <c:v>0.25190000000000001</c:v>
                </c:pt>
                <c:pt idx="1516">
                  <c:v>0.25209999999999999</c:v>
                </c:pt>
                <c:pt idx="1517">
                  <c:v>0.25230000000000002</c:v>
                </c:pt>
                <c:pt idx="1518">
                  <c:v>0.2525</c:v>
                </c:pt>
                <c:pt idx="1519">
                  <c:v>0.25269999999999998</c:v>
                </c:pt>
                <c:pt idx="1520">
                  <c:v>0.25290000000000001</c:v>
                </c:pt>
                <c:pt idx="1521">
                  <c:v>0.25309999999999999</c:v>
                </c:pt>
                <c:pt idx="1522">
                  <c:v>0.25330000000000003</c:v>
                </c:pt>
                <c:pt idx="1523">
                  <c:v>0.25359999999999999</c:v>
                </c:pt>
                <c:pt idx="1524">
                  <c:v>0.25380000000000003</c:v>
                </c:pt>
                <c:pt idx="1525">
                  <c:v>0.254</c:v>
                </c:pt>
                <c:pt idx="1526">
                  <c:v>0.25419999999999998</c:v>
                </c:pt>
                <c:pt idx="1527">
                  <c:v>0.25430000000000003</c:v>
                </c:pt>
                <c:pt idx="1528">
                  <c:v>0.25440000000000002</c:v>
                </c:pt>
                <c:pt idx="1529">
                  <c:v>0.25459999999999999</c:v>
                </c:pt>
                <c:pt idx="1530">
                  <c:v>0.25469999999999998</c:v>
                </c:pt>
                <c:pt idx="1531">
                  <c:v>0.25480000000000003</c:v>
                </c:pt>
                <c:pt idx="1532">
                  <c:v>0.25490000000000002</c:v>
                </c:pt>
                <c:pt idx="1533">
                  <c:v>0.255</c:v>
                </c:pt>
                <c:pt idx="1534">
                  <c:v>0.25509999999999999</c:v>
                </c:pt>
                <c:pt idx="1535">
                  <c:v>0.25530000000000003</c:v>
                </c:pt>
                <c:pt idx="1536">
                  <c:v>0.25540000000000002</c:v>
                </c:pt>
                <c:pt idx="1537">
                  <c:v>0.2555</c:v>
                </c:pt>
                <c:pt idx="1538">
                  <c:v>0.25569999999999998</c:v>
                </c:pt>
                <c:pt idx="1539">
                  <c:v>0.25580000000000003</c:v>
                </c:pt>
                <c:pt idx="1540">
                  <c:v>0.25600000000000001</c:v>
                </c:pt>
                <c:pt idx="1541">
                  <c:v>0.25609999999999999</c:v>
                </c:pt>
                <c:pt idx="1542">
                  <c:v>0.25629999999999997</c:v>
                </c:pt>
                <c:pt idx="1543">
                  <c:v>0.25650000000000001</c:v>
                </c:pt>
                <c:pt idx="1544">
                  <c:v>0.25669999999999998</c:v>
                </c:pt>
                <c:pt idx="1545">
                  <c:v>0.25690000000000002</c:v>
                </c:pt>
                <c:pt idx="1546">
                  <c:v>0.2571</c:v>
                </c:pt>
                <c:pt idx="1547">
                  <c:v>0.25740000000000002</c:v>
                </c:pt>
                <c:pt idx="1548">
                  <c:v>0.2576</c:v>
                </c:pt>
                <c:pt idx="1549">
                  <c:v>0.25779999999999997</c:v>
                </c:pt>
                <c:pt idx="1550">
                  <c:v>0.2581</c:v>
                </c:pt>
                <c:pt idx="1551">
                  <c:v>0.25829999999999997</c:v>
                </c:pt>
                <c:pt idx="1552">
                  <c:v>0.25840000000000002</c:v>
                </c:pt>
                <c:pt idx="1553">
                  <c:v>0.2586</c:v>
                </c:pt>
                <c:pt idx="1554">
                  <c:v>0.25869999999999999</c:v>
                </c:pt>
                <c:pt idx="1555">
                  <c:v>0.25879999999999997</c:v>
                </c:pt>
                <c:pt idx="1556">
                  <c:v>0.25890000000000002</c:v>
                </c:pt>
                <c:pt idx="1557">
                  <c:v>0.2591</c:v>
                </c:pt>
                <c:pt idx="1558">
                  <c:v>0.25919999999999999</c:v>
                </c:pt>
                <c:pt idx="1559">
                  <c:v>0.25940000000000002</c:v>
                </c:pt>
                <c:pt idx="1560">
                  <c:v>0.25950000000000001</c:v>
                </c:pt>
                <c:pt idx="1561">
                  <c:v>0.25969999999999999</c:v>
                </c:pt>
                <c:pt idx="1562">
                  <c:v>0.25979999999999998</c:v>
                </c:pt>
                <c:pt idx="1563">
                  <c:v>0.26</c:v>
                </c:pt>
                <c:pt idx="1564">
                  <c:v>0.26019999999999999</c:v>
                </c:pt>
                <c:pt idx="1565">
                  <c:v>0.26029999999999998</c:v>
                </c:pt>
                <c:pt idx="1566">
                  <c:v>0.26050000000000001</c:v>
                </c:pt>
                <c:pt idx="1567">
                  <c:v>0.2606</c:v>
                </c:pt>
                <c:pt idx="1568">
                  <c:v>0.26079999999999998</c:v>
                </c:pt>
                <c:pt idx="1569">
                  <c:v>0.26100000000000001</c:v>
                </c:pt>
                <c:pt idx="1570">
                  <c:v>0.2611</c:v>
                </c:pt>
                <c:pt idx="1571">
                  <c:v>0.26129999999999998</c:v>
                </c:pt>
                <c:pt idx="1572">
                  <c:v>0.26150000000000001</c:v>
                </c:pt>
                <c:pt idx="1573">
                  <c:v>0.26169999999999999</c:v>
                </c:pt>
                <c:pt idx="1574">
                  <c:v>0.26179999999999998</c:v>
                </c:pt>
                <c:pt idx="1575">
                  <c:v>0.26200000000000001</c:v>
                </c:pt>
                <c:pt idx="1576">
                  <c:v>0.26219999999999999</c:v>
                </c:pt>
                <c:pt idx="1577">
                  <c:v>0.26229999999999998</c:v>
                </c:pt>
                <c:pt idx="1578">
                  <c:v>0.26250000000000001</c:v>
                </c:pt>
                <c:pt idx="1579">
                  <c:v>0.2626</c:v>
                </c:pt>
                <c:pt idx="1580">
                  <c:v>0.26279999999999998</c:v>
                </c:pt>
                <c:pt idx="1581">
                  <c:v>0.26290000000000002</c:v>
                </c:pt>
                <c:pt idx="1582">
                  <c:v>0.2631</c:v>
                </c:pt>
                <c:pt idx="1583">
                  <c:v>0.26329999999999998</c:v>
                </c:pt>
                <c:pt idx="1584">
                  <c:v>0.26340000000000002</c:v>
                </c:pt>
                <c:pt idx="1585">
                  <c:v>0.2636</c:v>
                </c:pt>
                <c:pt idx="1586">
                  <c:v>0.26379999999999998</c:v>
                </c:pt>
                <c:pt idx="1587">
                  <c:v>0.26390000000000002</c:v>
                </c:pt>
                <c:pt idx="1588">
                  <c:v>0.2641</c:v>
                </c:pt>
                <c:pt idx="1589">
                  <c:v>0.26429999999999998</c:v>
                </c:pt>
                <c:pt idx="1590">
                  <c:v>0.26450000000000001</c:v>
                </c:pt>
                <c:pt idx="1591">
                  <c:v>0.26479999999999998</c:v>
                </c:pt>
                <c:pt idx="1592">
                  <c:v>0.26500000000000001</c:v>
                </c:pt>
                <c:pt idx="1593">
                  <c:v>0.26529999999999998</c:v>
                </c:pt>
                <c:pt idx="1594">
                  <c:v>0.26550000000000001</c:v>
                </c:pt>
                <c:pt idx="1595">
                  <c:v>0.26569999999999999</c:v>
                </c:pt>
                <c:pt idx="1596">
                  <c:v>0.26579999999999998</c:v>
                </c:pt>
                <c:pt idx="1597">
                  <c:v>0.26600000000000001</c:v>
                </c:pt>
                <c:pt idx="1598">
                  <c:v>0.2661</c:v>
                </c:pt>
                <c:pt idx="1599">
                  <c:v>0.26619999999999999</c:v>
                </c:pt>
                <c:pt idx="1600">
                  <c:v>0.26629999999999998</c:v>
                </c:pt>
                <c:pt idx="1601">
                  <c:v>0.26640000000000003</c:v>
                </c:pt>
                <c:pt idx="1602">
                  <c:v>0.26650000000000001</c:v>
                </c:pt>
                <c:pt idx="1603">
                  <c:v>0.26669999999999999</c:v>
                </c:pt>
                <c:pt idx="1604">
                  <c:v>0.26679999999999998</c:v>
                </c:pt>
                <c:pt idx="1605">
                  <c:v>0.26690000000000003</c:v>
                </c:pt>
                <c:pt idx="1606">
                  <c:v>0.26700000000000002</c:v>
                </c:pt>
                <c:pt idx="1607">
                  <c:v>0.26719999999999999</c:v>
                </c:pt>
                <c:pt idx="1608">
                  <c:v>0.26729999999999998</c:v>
                </c:pt>
                <c:pt idx="1609">
                  <c:v>0.26750000000000002</c:v>
                </c:pt>
                <c:pt idx="1610">
                  <c:v>0.2676</c:v>
                </c:pt>
                <c:pt idx="1611">
                  <c:v>0.26779999999999998</c:v>
                </c:pt>
                <c:pt idx="1612">
                  <c:v>0.26800000000000002</c:v>
                </c:pt>
                <c:pt idx="1613">
                  <c:v>0.26819999999999999</c:v>
                </c:pt>
                <c:pt idx="1614">
                  <c:v>0.26840000000000003</c:v>
                </c:pt>
                <c:pt idx="1615">
                  <c:v>0.26860000000000001</c:v>
                </c:pt>
                <c:pt idx="1616">
                  <c:v>0.26889999999999997</c:v>
                </c:pt>
                <c:pt idx="1617">
                  <c:v>0.26910000000000001</c:v>
                </c:pt>
                <c:pt idx="1618">
                  <c:v>0.26929999999999998</c:v>
                </c:pt>
                <c:pt idx="1619">
                  <c:v>0.26960000000000001</c:v>
                </c:pt>
                <c:pt idx="1620">
                  <c:v>0.26979999999999998</c:v>
                </c:pt>
                <c:pt idx="1621">
                  <c:v>0.26989999999999997</c:v>
                </c:pt>
                <c:pt idx="1622">
                  <c:v>0.27010000000000001</c:v>
                </c:pt>
                <c:pt idx="1623">
                  <c:v>0.2702</c:v>
                </c:pt>
                <c:pt idx="1624">
                  <c:v>0.27029999999999998</c:v>
                </c:pt>
                <c:pt idx="1625">
                  <c:v>0.27039999999999997</c:v>
                </c:pt>
                <c:pt idx="1626">
                  <c:v>0.27060000000000001</c:v>
                </c:pt>
                <c:pt idx="1627">
                  <c:v>0.2707</c:v>
                </c:pt>
                <c:pt idx="1628">
                  <c:v>0.27089999999999997</c:v>
                </c:pt>
                <c:pt idx="1629">
                  <c:v>0.27100000000000002</c:v>
                </c:pt>
                <c:pt idx="1630">
                  <c:v>0.2712</c:v>
                </c:pt>
                <c:pt idx="1631">
                  <c:v>0.27139999999999997</c:v>
                </c:pt>
                <c:pt idx="1632">
                  <c:v>0.27150000000000002</c:v>
                </c:pt>
                <c:pt idx="1633">
                  <c:v>0.2717</c:v>
                </c:pt>
                <c:pt idx="1634">
                  <c:v>0.27179999999999999</c:v>
                </c:pt>
                <c:pt idx="1635">
                  <c:v>0.27200000000000002</c:v>
                </c:pt>
                <c:pt idx="1636">
                  <c:v>0.27210000000000001</c:v>
                </c:pt>
                <c:pt idx="1637">
                  <c:v>0.27229999999999999</c:v>
                </c:pt>
                <c:pt idx="1638">
                  <c:v>0.27250000000000002</c:v>
                </c:pt>
                <c:pt idx="1639">
                  <c:v>0.27260000000000001</c:v>
                </c:pt>
                <c:pt idx="1640">
                  <c:v>0.27279999999999999</c:v>
                </c:pt>
                <c:pt idx="1641">
                  <c:v>0.27300000000000002</c:v>
                </c:pt>
                <c:pt idx="1642">
                  <c:v>0.2732</c:v>
                </c:pt>
                <c:pt idx="1643">
                  <c:v>0.27329999999999999</c:v>
                </c:pt>
                <c:pt idx="1644">
                  <c:v>0.27350000000000002</c:v>
                </c:pt>
                <c:pt idx="1645">
                  <c:v>0.27360000000000001</c:v>
                </c:pt>
                <c:pt idx="1646">
                  <c:v>0.27379999999999999</c:v>
                </c:pt>
                <c:pt idx="1647">
                  <c:v>0.27389999999999998</c:v>
                </c:pt>
                <c:pt idx="1648">
                  <c:v>0.27410000000000001</c:v>
                </c:pt>
                <c:pt idx="1649">
                  <c:v>0.27429999999999999</c:v>
                </c:pt>
                <c:pt idx="1650">
                  <c:v>0.27439999999999998</c:v>
                </c:pt>
                <c:pt idx="1651">
                  <c:v>0.27460000000000001</c:v>
                </c:pt>
                <c:pt idx="1652">
                  <c:v>0.27479999999999999</c:v>
                </c:pt>
                <c:pt idx="1653">
                  <c:v>0.27489999999999998</c:v>
                </c:pt>
                <c:pt idx="1654">
                  <c:v>0.27510000000000001</c:v>
                </c:pt>
                <c:pt idx="1655">
                  <c:v>0.27529999999999999</c:v>
                </c:pt>
                <c:pt idx="1656">
                  <c:v>0.27550000000000002</c:v>
                </c:pt>
                <c:pt idx="1657">
                  <c:v>0.27560000000000001</c:v>
                </c:pt>
                <c:pt idx="1658">
                  <c:v>0.27579999999999999</c:v>
                </c:pt>
                <c:pt idx="1659">
                  <c:v>0.27610000000000001</c:v>
                </c:pt>
                <c:pt idx="1660">
                  <c:v>0.27629999999999999</c:v>
                </c:pt>
                <c:pt idx="1661">
                  <c:v>0.27650000000000002</c:v>
                </c:pt>
                <c:pt idx="1662">
                  <c:v>0.27679999999999999</c:v>
                </c:pt>
                <c:pt idx="1663">
                  <c:v>0.27700000000000002</c:v>
                </c:pt>
                <c:pt idx="1664">
                  <c:v>0.2772</c:v>
                </c:pt>
                <c:pt idx="1665">
                  <c:v>0.27729999999999999</c:v>
                </c:pt>
                <c:pt idx="1666">
                  <c:v>0.27750000000000002</c:v>
                </c:pt>
                <c:pt idx="1667">
                  <c:v>0.27760000000000001</c:v>
                </c:pt>
                <c:pt idx="1668">
                  <c:v>0.2777</c:v>
                </c:pt>
                <c:pt idx="1669">
                  <c:v>0.27779999999999999</c:v>
                </c:pt>
                <c:pt idx="1670">
                  <c:v>0.27789999999999998</c:v>
                </c:pt>
                <c:pt idx="1671">
                  <c:v>0.27800000000000002</c:v>
                </c:pt>
                <c:pt idx="1672">
                  <c:v>0.27810000000000001</c:v>
                </c:pt>
                <c:pt idx="1673">
                  <c:v>0.27829999999999999</c:v>
                </c:pt>
                <c:pt idx="1674">
                  <c:v>0.27839999999999998</c:v>
                </c:pt>
                <c:pt idx="1675">
                  <c:v>0.27850000000000003</c:v>
                </c:pt>
                <c:pt idx="1676">
                  <c:v>0.2787</c:v>
                </c:pt>
                <c:pt idx="1677">
                  <c:v>0.27879999999999999</c:v>
                </c:pt>
                <c:pt idx="1678">
                  <c:v>0.27900000000000003</c:v>
                </c:pt>
                <c:pt idx="1679">
                  <c:v>0.2792</c:v>
                </c:pt>
                <c:pt idx="1680">
                  <c:v>0.27929999999999999</c:v>
                </c:pt>
                <c:pt idx="1681">
                  <c:v>0.27950000000000003</c:v>
                </c:pt>
                <c:pt idx="1682">
                  <c:v>0.2797</c:v>
                </c:pt>
                <c:pt idx="1683">
                  <c:v>0.27989999999999998</c:v>
                </c:pt>
                <c:pt idx="1684">
                  <c:v>0.2802</c:v>
                </c:pt>
                <c:pt idx="1685">
                  <c:v>0.28039999999999998</c:v>
                </c:pt>
                <c:pt idx="1686">
                  <c:v>0.28060000000000002</c:v>
                </c:pt>
                <c:pt idx="1687">
                  <c:v>0.28089999999999998</c:v>
                </c:pt>
                <c:pt idx="1688">
                  <c:v>0.28110000000000002</c:v>
                </c:pt>
                <c:pt idx="1689">
                  <c:v>0.28129999999999999</c:v>
                </c:pt>
                <c:pt idx="1690">
                  <c:v>0.28139999999999998</c:v>
                </c:pt>
                <c:pt idx="1691">
                  <c:v>0.28160000000000002</c:v>
                </c:pt>
                <c:pt idx="1692">
                  <c:v>0.28170000000000001</c:v>
                </c:pt>
                <c:pt idx="1693">
                  <c:v>0.28179999999999999</c:v>
                </c:pt>
                <c:pt idx="1694">
                  <c:v>0.28189999999999998</c:v>
                </c:pt>
                <c:pt idx="1695">
                  <c:v>0.28199999999999997</c:v>
                </c:pt>
                <c:pt idx="1696">
                  <c:v>0.28220000000000001</c:v>
                </c:pt>
                <c:pt idx="1697">
                  <c:v>0.28239999999999998</c:v>
                </c:pt>
                <c:pt idx="1698">
                  <c:v>0.28249999999999997</c:v>
                </c:pt>
                <c:pt idx="1699">
                  <c:v>0.28270000000000001</c:v>
                </c:pt>
                <c:pt idx="1700">
                  <c:v>0.2828</c:v>
                </c:pt>
                <c:pt idx="1701">
                  <c:v>0.28299999999999997</c:v>
                </c:pt>
                <c:pt idx="1702">
                  <c:v>0.28310000000000002</c:v>
                </c:pt>
                <c:pt idx="1703">
                  <c:v>0.2833</c:v>
                </c:pt>
                <c:pt idx="1704">
                  <c:v>0.28349999999999997</c:v>
                </c:pt>
                <c:pt idx="1705">
                  <c:v>0.28360000000000002</c:v>
                </c:pt>
                <c:pt idx="1706">
                  <c:v>0.2838</c:v>
                </c:pt>
                <c:pt idx="1707">
                  <c:v>0.28399999999999997</c:v>
                </c:pt>
                <c:pt idx="1708">
                  <c:v>0.28410000000000002</c:v>
                </c:pt>
                <c:pt idx="1709">
                  <c:v>0.2843</c:v>
                </c:pt>
                <c:pt idx="1710">
                  <c:v>0.28449999999999998</c:v>
                </c:pt>
                <c:pt idx="1711">
                  <c:v>0.28470000000000001</c:v>
                </c:pt>
                <c:pt idx="1712">
                  <c:v>0.2848</c:v>
                </c:pt>
                <c:pt idx="1713">
                  <c:v>0.28499999999999998</c:v>
                </c:pt>
                <c:pt idx="1714">
                  <c:v>0.28510000000000002</c:v>
                </c:pt>
                <c:pt idx="1715">
                  <c:v>0.2853</c:v>
                </c:pt>
                <c:pt idx="1716">
                  <c:v>0.28549999999999998</c:v>
                </c:pt>
                <c:pt idx="1717">
                  <c:v>0.28560000000000002</c:v>
                </c:pt>
                <c:pt idx="1718">
                  <c:v>0.2858</c:v>
                </c:pt>
                <c:pt idx="1719">
                  <c:v>0.28589999999999999</c:v>
                </c:pt>
                <c:pt idx="1720">
                  <c:v>0.28610000000000002</c:v>
                </c:pt>
                <c:pt idx="1721">
                  <c:v>0.2863</c:v>
                </c:pt>
                <c:pt idx="1722">
                  <c:v>0.28639999999999999</c:v>
                </c:pt>
                <c:pt idx="1723">
                  <c:v>0.28660000000000002</c:v>
                </c:pt>
                <c:pt idx="1724">
                  <c:v>0.2868</c:v>
                </c:pt>
                <c:pt idx="1725">
                  <c:v>0.28699999999999998</c:v>
                </c:pt>
                <c:pt idx="1726">
                  <c:v>0.28720000000000001</c:v>
                </c:pt>
                <c:pt idx="1727">
                  <c:v>0.2873</c:v>
                </c:pt>
                <c:pt idx="1728">
                  <c:v>0.28760000000000002</c:v>
                </c:pt>
                <c:pt idx="1729">
                  <c:v>0.2878</c:v>
                </c:pt>
                <c:pt idx="1730">
                  <c:v>0.28810000000000002</c:v>
                </c:pt>
                <c:pt idx="1731">
                  <c:v>0.2883</c:v>
                </c:pt>
                <c:pt idx="1732">
                  <c:v>0.28849999999999998</c:v>
                </c:pt>
                <c:pt idx="1733">
                  <c:v>0.28870000000000001</c:v>
                </c:pt>
                <c:pt idx="1734">
                  <c:v>0.2888</c:v>
                </c:pt>
                <c:pt idx="1735">
                  <c:v>0.28889999999999999</c:v>
                </c:pt>
                <c:pt idx="1736">
                  <c:v>0.28899999999999998</c:v>
                </c:pt>
                <c:pt idx="1737">
                  <c:v>0.28910000000000002</c:v>
                </c:pt>
                <c:pt idx="1738">
                  <c:v>0.2893</c:v>
                </c:pt>
                <c:pt idx="1739">
                  <c:v>0.28939999999999999</c:v>
                </c:pt>
                <c:pt idx="1740">
                  <c:v>0.28949999999999998</c:v>
                </c:pt>
                <c:pt idx="1741">
                  <c:v>0.28960000000000002</c:v>
                </c:pt>
                <c:pt idx="1742">
                  <c:v>0.2898</c:v>
                </c:pt>
                <c:pt idx="1743">
                  <c:v>0.28989999999999999</c:v>
                </c:pt>
                <c:pt idx="1744">
                  <c:v>0.28999999999999998</c:v>
                </c:pt>
                <c:pt idx="1745">
                  <c:v>0.29020000000000001</c:v>
                </c:pt>
                <c:pt idx="1746">
                  <c:v>0.2903</c:v>
                </c:pt>
                <c:pt idx="1747">
                  <c:v>0.29049999999999998</c:v>
                </c:pt>
                <c:pt idx="1748">
                  <c:v>0.29060000000000002</c:v>
                </c:pt>
                <c:pt idx="1749">
                  <c:v>0.2908</c:v>
                </c:pt>
                <c:pt idx="1750">
                  <c:v>0.29099999999999998</c:v>
                </c:pt>
                <c:pt idx="1751">
                  <c:v>0.29120000000000001</c:v>
                </c:pt>
                <c:pt idx="1752">
                  <c:v>0.29139999999999999</c:v>
                </c:pt>
                <c:pt idx="1753">
                  <c:v>0.29160000000000003</c:v>
                </c:pt>
                <c:pt idx="1754">
                  <c:v>0.29189999999999999</c:v>
                </c:pt>
                <c:pt idx="1755">
                  <c:v>0.29210000000000003</c:v>
                </c:pt>
                <c:pt idx="1756">
                  <c:v>0.29239999999999999</c:v>
                </c:pt>
                <c:pt idx="1757">
                  <c:v>0.29260000000000003</c:v>
                </c:pt>
                <c:pt idx="1758">
                  <c:v>0.2928</c:v>
                </c:pt>
                <c:pt idx="1759">
                  <c:v>0.29299999999999998</c:v>
                </c:pt>
                <c:pt idx="1760">
                  <c:v>0.29310000000000003</c:v>
                </c:pt>
                <c:pt idx="1761">
                  <c:v>0.29320000000000002</c:v>
                </c:pt>
                <c:pt idx="1762">
                  <c:v>0.29330000000000001</c:v>
                </c:pt>
                <c:pt idx="1763">
                  <c:v>0.29339999999999999</c:v>
                </c:pt>
                <c:pt idx="1764">
                  <c:v>0.29360000000000003</c:v>
                </c:pt>
                <c:pt idx="1765">
                  <c:v>0.29370000000000002</c:v>
                </c:pt>
                <c:pt idx="1766">
                  <c:v>0.29380000000000001</c:v>
                </c:pt>
                <c:pt idx="1767">
                  <c:v>0.29399999999999998</c:v>
                </c:pt>
                <c:pt idx="1768">
                  <c:v>0.29420000000000002</c:v>
                </c:pt>
                <c:pt idx="1769">
                  <c:v>0.29430000000000001</c:v>
                </c:pt>
                <c:pt idx="1770">
                  <c:v>0.29449999999999998</c:v>
                </c:pt>
                <c:pt idx="1771">
                  <c:v>0.29459999999999997</c:v>
                </c:pt>
                <c:pt idx="1772">
                  <c:v>0.29480000000000001</c:v>
                </c:pt>
                <c:pt idx="1773">
                  <c:v>0.29499999999999998</c:v>
                </c:pt>
                <c:pt idx="1774">
                  <c:v>0.29509999999999997</c:v>
                </c:pt>
                <c:pt idx="1775">
                  <c:v>0.29530000000000001</c:v>
                </c:pt>
                <c:pt idx="1776">
                  <c:v>0.29549999999999998</c:v>
                </c:pt>
                <c:pt idx="1777">
                  <c:v>0.29559999999999997</c:v>
                </c:pt>
                <c:pt idx="1778">
                  <c:v>0.29580000000000001</c:v>
                </c:pt>
                <c:pt idx="1779">
                  <c:v>0.29599999999999999</c:v>
                </c:pt>
                <c:pt idx="1780">
                  <c:v>0.29620000000000002</c:v>
                </c:pt>
                <c:pt idx="1781">
                  <c:v>0.29630000000000001</c:v>
                </c:pt>
                <c:pt idx="1782">
                  <c:v>0.29649999999999999</c:v>
                </c:pt>
                <c:pt idx="1783">
                  <c:v>0.29659999999999997</c:v>
                </c:pt>
                <c:pt idx="1784">
                  <c:v>0.29680000000000001</c:v>
                </c:pt>
                <c:pt idx="1785">
                  <c:v>0.2969</c:v>
                </c:pt>
                <c:pt idx="1786">
                  <c:v>0.29709999999999998</c:v>
                </c:pt>
                <c:pt idx="1787">
                  <c:v>0.29730000000000001</c:v>
                </c:pt>
                <c:pt idx="1788">
                  <c:v>0.2974</c:v>
                </c:pt>
                <c:pt idx="1789">
                  <c:v>0.29759999999999998</c:v>
                </c:pt>
                <c:pt idx="1790">
                  <c:v>0.29770000000000002</c:v>
                </c:pt>
                <c:pt idx="1791">
                  <c:v>0.2979</c:v>
                </c:pt>
                <c:pt idx="1792">
                  <c:v>0.29809999999999998</c:v>
                </c:pt>
                <c:pt idx="1793">
                  <c:v>0.29830000000000001</c:v>
                </c:pt>
                <c:pt idx="1794">
                  <c:v>0.29849999999999999</c:v>
                </c:pt>
                <c:pt idx="1795">
                  <c:v>0.29859999999999998</c:v>
                </c:pt>
                <c:pt idx="1796">
                  <c:v>0.29880000000000001</c:v>
                </c:pt>
                <c:pt idx="1797">
                  <c:v>0.29909999999999998</c:v>
                </c:pt>
                <c:pt idx="1798">
                  <c:v>0.29930000000000001</c:v>
                </c:pt>
                <c:pt idx="1799">
                  <c:v>0.29959999999999998</c:v>
                </c:pt>
                <c:pt idx="1800">
                  <c:v>0.29980000000000001</c:v>
                </c:pt>
                <c:pt idx="1801">
                  <c:v>0.3</c:v>
                </c:pt>
                <c:pt idx="1802">
                  <c:v>0.30020000000000002</c:v>
                </c:pt>
                <c:pt idx="1803">
                  <c:v>0.30030000000000001</c:v>
                </c:pt>
                <c:pt idx="1804">
                  <c:v>0.3004</c:v>
                </c:pt>
                <c:pt idx="1805">
                  <c:v>0.30049999999999999</c:v>
                </c:pt>
                <c:pt idx="1806">
                  <c:v>0.30059999999999998</c:v>
                </c:pt>
                <c:pt idx="1807">
                  <c:v>0.30070000000000002</c:v>
                </c:pt>
                <c:pt idx="1808">
                  <c:v>0.3009</c:v>
                </c:pt>
                <c:pt idx="1809">
                  <c:v>0.30099999999999999</c:v>
                </c:pt>
                <c:pt idx="1810">
                  <c:v>0.30109999999999998</c:v>
                </c:pt>
                <c:pt idx="1811">
                  <c:v>0.30130000000000001</c:v>
                </c:pt>
                <c:pt idx="1812">
                  <c:v>0.3014</c:v>
                </c:pt>
                <c:pt idx="1813">
                  <c:v>0.30149999999999999</c:v>
                </c:pt>
                <c:pt idx="1814">
                  <c:v>0.30170000000000002</c:v>
                </c:pt>
                <c:pt idx="1815">
                  <c:v>0.30180000000000001</c:v>
                </c:pt>
                <c:pt idx="1816">
                  <c:v>0.30199999999999999</c:v>
                </c:pt>
                <c:pt idx="1817">
                  <c:v>0.30209999999999998</c:v>
                </c:pt>
                <c:pt idx="1818">
                  <c:v>0.30230000000000001</c:v>
                </c:pt>
                <c:pt idx="1819">
                  <c:v>0.30249999999999999</c:v>
                </c:pt>
                <c:pt idx="1820">
                  <c:v>0.30270000000000002</c:v>
                </c:pt>
                <c:pt idx="1821">
                  <c:v>0.3029</c:v>
                </c:pt>
                <c:pt idx="1822">
                  <c:v>0.30309999999999998</c:v>
                </c:pt>
                <c:pt idx="1823">
                  <c:v>0.3034</c:v>
                </c:pt>
                <c:pt idx="1824">
                  <c:v>0.30359999999999998</c:v>
                </c:pt>
                <c:pt idx="1825">
                  <c:v>0.3039</c:v>
                </c:pt>
                <c:pt idx="1826">
                  <c:v>0.30409999999999998</c:v>
                </c:pt>
                <c:pt idx="1827">
                  <c:v>0.30430000000000001</c:v>
                </c:pt>
                <c:pt idx="1828">
                  <c:v>0.30449999999999999</c:v>
                </c:pt>
                <c:pt idx="1829">
                  <c:v>0.30459999999999998</c:v>
                </c:pt>
                <c:pt idx="1830">
                  <c:v>0.30470000000000003</c:v>
                </c:pt>
                <c:pt idx="1831">
                  <c:v>0.30480000000000002</c:v>
                </c:pt>
                <c:pt idx="1832">
                  <c:v>0.3049</c:v>
                </c:pt>
                <c:pt idx="1833">
                  <c:v>0.30499999999999999</c:v>
                </c:pt>
                <c:pt idx="1834">
                  <c:v>0.30520000000000003</c:v>
                </c:pt>
                <c:pt idx="1835">
                  <c:v>0.30530000000000002</c:v>
                </c:pt>
                <c:pt idx="1836">
                  <c:v>0.30549999999999999</c:v>
                </c:pt>
                <c:pt idx="1837">
                  <c:v>0.30570000000000003</c:v>
                </c:pt>
                <c:pt idx="1838">
                  <c:v>0.30580000000000002</c:v>
                </c:pt>
                <c:pt idx="1839">
                  <c:v>0.30599999999999999</c:v>
                </c:pt>
                <c:pt idx="1840">
                  <c:v>0.30609999999999998</c:v>
                </c:pt>
                <c:pt idx="1841">
                  <c:v>0.30630000000000002</c:v>
                </c:pt>
                <c:pt idx="1842">
                  <c:v>0.30649999999999999</c:v>
                </c:pt>
                <c:pt idx="1843">
                  <c:v>0.30659999999999998</c:v>
                </c:pt>
                <c:pt idx="1844">
                  <c:v>0.30680000000000002</c:v>
                </c:pt>
                <c:pt idx="1845">
                  <c:v>0.307</c:v>
                </c:pt>
                <c:pt idx="1846">
                  <c:v>0.30709999999999998</c:v>
                </c:pt>
                <c:pt idx="1847">
                  <c:v>0.30730000000000002</c:v>
                </c:pt>
                <c:pt idx="1848">
                  <c:v>0.3075</c:v>
                </c:pt>
                <c:pt idx="1849">
                  <c:v>0.30769999999999997</c:v>
                </c:pt>
                <c:pt idx="1850">
                  <c:v>0.30780000000000002</c:v>
                </c:pt>
                <c:pt idx="1851">
                  <c:v>0.308</c:v>
                </c:pt>
                <c:pt idx="1852">
                  <c:v>0.30809999999999998</c:v>
                </c:pt>
                <c:pt idx="1853">
                  <c:v>0.30830000000000002</c:v>
                </c:pt>
                <c:pt idx="1854">
                  <c:v>0.30840000000000001</c:v>
                </c:pt>
                <c:pt idx="1855">
                  <c:v>0.30859999999999999</c:v>
                </c:pt>
                <c:pt idx="1856">
                  <c:v>0.30880000000000002</c:v>
                </c:pt>
                <c:pt idx="1857">
                  <c:v>0.30890000000000001</c:v>
                </c:pt>
                <c:pt idx="1858">
                  <c:v>0.30909999999999999</c:v>
                </c:pt>
                <c:pt idx="1859">
                  <c:v>0.30919999999999997</c:v>
                </c:pt>
                <c:pt idx="1860">
                  <c:v>0.30940000000000001</c:v>
                </c:pt>
                <c:pt idx="1861">
                  <c:v>0.30959999999999999</c:v>
                </c:pt>
                <c:pt idx="1862">
                  <c:v>0.30980000000000002</c:v>
                </c:pt>
                <c:pt idx="1863">
                  <c:v>0.31</c:v>
                </c:pt>
                <c:pt idx="1864">
                  <c:v>0.31019999999999998</c:v>
                </c:pt>
                <c:pt idx="1865">
                  <c:v>0.31040000000000001</c:v>
                </c:pt>
                <c:pt idx="1866">
                  <c:v>0.31059999999999999</c:v>
                </c:pt>
                <c:pt idx="1867">
                  <c:v>0.31080000000000002</c:v>
                </c:pt>
                <c:pt idx="1868">
                  <c:v>0.311</c:v>
                </c:pt>
                <c:pt idx="1869">
                  <c:v>0.31130000000000002</c:v>
                </c:pt>
                <c:pt idx="1870">
                  <c:v>0.3115</c:v>
                </c:pt>
                <c:pt idx="1871">
                  <c:v>0.31169999999999998</c:v>
                </c:pt>
                <c:pt idx="1872">
                  <c:v>0.31180000000000002</c:v>
                </c:pt>
                <c:pt idx="1873">
                  <c:v>0.31190000000000001</c:v>
                </c:pt>
                <c:pt idx="1874">
                  <c:v>0.312</c:v>
                </c:pt>
                <c:pt idx="1875">
                  <c:v>0.31209999999999999</c:v>
                </c:pt>
                <c:pt idx="1876">
                  <c:v>0.31230000000000002</c:v>
                </c:pt>
                <c:pt idx="1877">
                  <c:v>0.31240000000000001</c:v>
                </c:pt>
                <c:pt idx="1878">
                  <c:v>0.3125</c:v>
                </c:pt>
                <c:pt idx="1879">
                  <c:v>0.31259999999999999</c:v>
                </c:pt>
                <c:pt idx="1880">
                  <c:v>0.31280000000000002</c:v>
                </c:pt>
                <c:pt idx="1881">
                  <c:v>0.31290000000000001</c:v>
                </c:pt>
                <c:pt idx="1882">
                  <c:v>0.313</c:v>
                </c:pt>
                <c:pt idx="1883">
                  <c:v>0.31319999999999998</c:v>
                </c:pt>
                <c:pt idx="1884">
                  <c:v>0.31330000000000002</c:v>
                </c:pt>
                <c:pt idx="1885">
                  <c:v>0.3135</c:v>
                </c:pt>
                <c:pt idx="1886">
                  <c:v>0.31359999999999999</c:v>
                </c:pt>
                <c:pt idx="1887">
                  <c:v>0.31380000000000002</c:v>
                </c:pt>
                <c:pt idx="1888">
                  <c:v>0.314</c:v>
                </c:pt>
                <c:pt idx="1889">
                  <c:v>0.31419999999999998</c:v>
                </c:pt>
                <c:pt idx="1890">
                  <c:v>0.31440000000000001</c:v>
                </c:pt>
                <c:pt idx="1891">
                  <c:v>0.31459999999999999</c:v>
                </c:pt>
                <c:pt idx="1892">
                  <c:v>0.31490000000000001</c:v>
                </c:pt>
                <c:pt idx="1893">
                  <c:v>0.31509999999999999</c:v>
                </c:pt>
                <c:pt idx="1894">
                  <c:v>0.31540000000000001</c:v>
                </c:pt>
                <c:pt idx="1895">
                  <c:v>0.31559999999999999</c:v>
                </c:pt>
                <c:pt idx="1896">
                  <c:v>0.31580000000000003</c:v>
                </c:pt>
                <c:pt idx="1897">
                  <c:v>0.316</c:v>
                </c:pt>
                <c:pt idx="1898">
                  <c:v>0.31609999999999999</c:v>
                </c:pt>
                <c:pt idx="1899">
                  <c:v>0.31619999999999998</c:v>
                </c:pt>
                <c:pt idx="1900">
                  <c:v>0.31630000000000003</c:v>
                </c:pt>
                <c:pt idx="1901">
                  <c:v>0.31640000000000001</c:v>
                </c:pt>
                <c:pt idx="1902">
                  <c:v>0.3165</c:v>
                </c:pt>
                <c:pt idx="1903">
                  <c:v>0.31669999999999998</c:v>
                </c:pt>
                <c:pt idx="1904">
                  <c:v>0.31680000000000003</c:v>
                </c:pt>
                <c:pt idx="1905">
                  <c:v>0.317</c:v>
                </c:pt>
                <c:pt idx="1906">
                  <c:v>0.31719999999999998</c:v>
                </c:pt>
                <c:pt idx="1907">
                  <c:v>0.31730000000000003</c:v>
                </c:pt>
                <c:pt idx="1908">
                  <c:v>0.3175</c:v>
                </c:pt>
                <c:pt idx="1909">
                  <c:v>0.31759999999999999</c:v>
                </c:pt>
                <c:pt idx="1910">
                  <c:v>0.31780000000000003</c:v>
                </c:pt>
                <c:pt idx="1911">
                  <c:v>0.318</c:v>
                </c:pt>
                <c:pt idx="1912">
                  <c:v>0.31809999999999999</c:v>
                </c:pt>
                <c:pt idx="1913">
                  <c:v>0.31830000000000003</c:v>
                </c:pt>
                <c:pt idx="1914">
                  <c:v>0.31850000000000001</c:v>
                </c:pt>
                <c:pt idx="1915">
                  <c:v>0.31859999999999999</c:v>
                </c:pt>
                <c:pt idx="1916">
                  <c:v>0.31879999999999997</c:v>
                </c:pt>
                <c:pt idx="1917">
                  <c:v>0.31900000000000001</c:v>
                </c:pt>
                <c:pt idx="1918">
                  <c:v>0.31919999999999998</c:v>
                </c:pt>
                <c:pt idx="1919">
                  <c:v>0.31929999999999997</c:v>
                </c:pt>
                <c:pt idx="1920">
                  <c:v>0.31950000000000001</c:v>
                </c:pt>
                <c:pt idx="1921">
                  <c:v>0.3196</c:v>
                </c:pt>
                <c:pt idx="1922">
                  <c:v>0.31979999999999997</c:v>
                </c:pt>
                <c:pt idx="1923">
                  <c:v>0.32</c:v>
                </c:pt>
                <c:pt idx="1924">
                  <c:v>0.3201</c:v>
                </c:pt>
                <c:pt idx="1925">
                  <c:v>0.32029999999999997</c:v>
                </c:pt>
                <c:pt idx="1926">
                  <c:v>0.32040000000000002</c:v>
                </c:pt>
                <c:pt idx="1927">
                  <c:v>0.3206</c:v>
                </c:pt>
                <c:pt idx="1928">
                  <c:v>0.32079999999999997</c:v>
                </c:pt>
                <c:pt idx="1929">
                  <c:v>0.32090000000000002</c:v>
                </c:pt>
                <c:pt idx="1930">
                  <c:v>0.3211</c:v>
                </c:pt>
                <c:pt idx="1931">
                  <c:v>0.32129999999999997</c:v>
                </c:pt>
                <c:pt idx="1932">
                  <c:v>0.32150000000000001</c:v>
                </c:pt>
                <c:pt idx="1933">
                  <c:v>0.3216</c:v>
                </c:pt>
                <c:pt idx="1934">
                  <c:v>0.32190000000000002</c:v>
                </c:pt>
                <c:pt idx="1935">
                  <c:v>0.3221</c:v>
                </c:pt>
                <c:pt idx="1936">
                  <c:v>0.32240000000000002</c:v>
                </c:pt>
                <c:pt idx="1937">
                  <c:v>0.3226</c:v>
                </c:pt>
                <c:pt idx="1938">
                  <c:v>0.32290000000000002</c:v>
                </c:pt>
                <c:pt idx="1939">
                  <c:v>0.3231</c:v>
                </c:pt>
                <c:pt idx="1940">
                  <c:v>0.32319999999999999</c:v>
                </c:pt>
                <c:pt idx="1941">
                  <c:v>0.32329999999999998</c:v>
                </c:pt>
                <c:pt idx="1942">
                  <c:v>0.32340000000000002</c:v>
                </c:pt>
                <c:pt idx="1943">
                  <c:v>0.32350000000000001</c:v>
                </c:pt>
                <c:pt idx="1944">
                  <c:v>0.3236</c:v>
                </c:pt>
                <c:pt idx="1945">
                  <c:v>0.32369999999999999</c:v>
                </c:pt>
                <c:pt idx="1946">
                  <c:v>0.32390000000000002</c:v>
                </c:pt>
                <c:pt idx="1947">
                  <c:v>0.32400000000000001</c:v>
                </c:pt>
                <c:pt idx="1948">
                  <c:v>0.3241</c:v>
                </c:pt>
                <c:pt idx="1949">
                  <c:v>0.32419999999999999</c:v>
                </c:pt>
                <c:pt idx="1950">
                  <c:v>0.32440000000000002</c:v>
                </c:pt>
                <c:pt idx="1951">
                  <c:v>0.32450000000000001</c:v>
                </c:pt>
                <c:pt idx="1952">
                  <c:v>0.32469999999999999</c:v>
                </c:pt>
                <c:pt idx="1953">
                  <c:v>0.32479999999999998</c:v>
                </c:pt>
                <c:pt idx="1954">
                  <c:v>0.32500000000000001</c:v>
                </c:pt>
                <c:pt idx="1955">
                  <c:v>0.3251</c:v>
                </c:pt>
                <c:pt idx="1956">
                  <c:v>0.32529999999999998</c:v>
                </c:pt>
                <c:pt idx="1957">
                  <c:v>0.32550000000000001</c:v>
                </c:pt>
                <c:pt idx="1958">
                  <c:v>0.32569999999999999</c:v>
                </c:pt>
                <c:pt idx="1959">
                  <c:v>0.32590000000000002</c:v>
                </c:pt>
                <c:pt idx="1960">
                  <c:v>0.32619999999999999</c:v>
                </c:pt>
                <c:pt idx="1961">
                  <c:v>0.32640000000000002</c:v>
                </c:pt>
                <c:pt idx="1962">
                  <c:v>0.3266</c:v>
                </c:pt>
                <c:pt idx="1963">
                  <c:v>0.32690000000000002</c:v>
                </c:pt>
                <c:pt idx="1964">
                  <c:v>0.3271</c:v>
                </c:pt>
                <c:pt idx="1965">
                  <c:v>0.32729999999999998</c:v>
                </c:pt>
                <c:pt idx="1966">
                  <c:v>0.32740000000000002</c:v>
                </c:pt>
                <c:pt idx="1967">
                  <c:v>0.3276</c:v>
                </c:pt>
                <c:pt idx="1968">
                  <c:v>0.32769999999999999</c:v>
                </c:pt>
                <c:pt idx="1969">
                  <c:v>0.32779999999999998</c:v>
                </c:pt>
                <c:pt idx="1970">
                  <c:v>0.32790000000000002</c:v>
                </c:pt>
                <c:pt idx="1971">
                  <c:v>0.3281</c:v>
                </c:pt>
                <c:pt idx="1972">
                  <c:v>0.32819999999999999</c:v>
                </c:pt>
                <c:pt idx="1973">
                  <c:v>0.32840000000000003</c:v>
                </c:pt>
                <c:pt idx="1974">
                  <c:v>0.32850000000000001</c:v>
                </c:pt>
                <c:pt idx="1975">
                  <c:v>0.32869999999999999</c:v>
                </c:pt>
                <c:pt idx="1976">
                  <c:v>0.32879999999999998</c:v>
                </c:pt>
                <c:pt idx="1977">
                  <c:v>0.32900000000000001</c:v>
                </c:pt>
                <c:pt idx="1978">
                  <c:v>0.3291</c:v>
                </c:pt>
                <c:pt idx="1979">
                  <c:v>0.32929999999999998</c:v>
                </c:pt>
                <c:pt idx="1980">
                  <c:v>0.32940000000000003</c:v>
                </c:pt>
                <c:pt idx="1981">
                  <c:v>0.3296</c:v>
                </c:pt>
                <c:pt idx="1982">
                  <c:v>0.32979999999999998</c:v>
                </c:pt>
                <c:pt idx="1983">
                  <c:v>0.32990000000000003</c:v>
                </c:pt>
                <c:pt idx="1984">
                  <c:v>0.3301</c:v>
                </c:pt>
                <c:pt idx="1985">
                  <c:v>0.33029999999999998</c:v>
                </c:pt>
                <c:pt idx="1986">
                  <c:v>0.33050000000000002</c:v>
                </c:pt>
                <c:pt idx="1987">
                  <c:v>0.33069999999999999</c:v>
                </c:pt>
                <c:pt idx="1988">
                  <c:v>0.33079999999999998</c:v>
                </c:pt>
                <c:pt idx="1989">
                  <c:v>0.33100000000000002</c:v>
                </c:pt>
                <c:pt idx="1990">
                  <c:v>0.33119999999999999</c:v>
                </c:pt>
                <c:pt idx="1991">
                  <c:v>0.33129999999999998</c:v>
                </c:pt>
                <c:pt idx="1992">
                  <c:v>0.33150000000000002</c:v>
                </c:pt>
                <c:pt idx="1993">
                  <c:v>0.33160000000000001</c:v>
                </c:pt>
                <c:pt idx="1994">
                  <c:v>0.33179999999999998</c:v>
                </c:pt>
                <c:pt idx="1995">
                  <c:v>0.33189999999999997</c:v>
                </c:pt>
                <c:pt idx="1996">
                  <c:v>0.33210000000000001</c:v>
                </c:pt>
                <c:pt idx="1997">
                  <c:v>0.33229999999999998</c:v>
                </c:pt>
                <c:pt idx="1998">
                  <c:v>0.33250000000000002</c:v>
                </c:pt>
                <c:pt idx="1999">
                  <c:v>0.33260000000000001</c:v>
                </c:pt>
                <c:pt idx="2000">
                  <c:v>0.33279999999999998</c:v>
                </c:pt>
                <c:pt idx="2001">
                  <c:v>0.33300000000000002</c:v>
                </c:pt>
                <c:pt idx="2002">
                  <c:v>0.3332</c:v>
                </c:pt>
                <c:pt idx="2003">
                  <c:v>0.33339999999999997</c:v>
                </c:pt>
                <c:pt idx="2004">
                  <c:v>0.33360000000000001</c:v>
                </c:pt>
                <c:pt idx="2005">
                  <c:v>0.33389999999999997</c:v>
                </c:pt>
                <c:pt idx="2006">
                  <c:v>0.33410000000000001</c:v>
                </c:pt>
                <c:pt idx="2007">
                  <c:v>0.33429999999999999</c:v>
                </c:pt>
                <c:pt idx="2008">
                  <c:v>0.33450000000000002</c:v>
                </c:pt>
                <c:pt idx="2009">
                  <c:v>0.3347</c:v>
                </c:pt>
                <c:pt idx="2010">
                  <c:v>0.33479999999999999</c:v>
                </c:pt>
                <c:pt idx="2011">
                  <c:v>0.33489999999999998</c:v>
                </c:pt>
                <c:pt idx="2012">
                  <c:v>0.33500000000000002</c:v>
                </c:pt>
                <c:pt idx="2013">
                  <c:v>0.33510000000000001</c:v>
                </c:pt>
                <c:pt idx="2014">
                  <c:v>0.3352</c:v>
                </c:pt>
                <c:pt idx="2015">
                  <c:v>0.33539999999999998</c:v>
                </c:pt>
                <c:pt idx="2016">
                  <c:v>0.33550000000000002</c:v>
                </c:pt>
                <c:pt idx="2017">
                  <c:v>0.33560000000000001</c:v>
                </c:pt>
                <c:pt idx="2018">
                  <c:v>0.3357</c:v>
                </c:pt>
                <c:pt idx="2019">
                  <c:v>0.33589999999999998</c:v>
                </c:pt>
                <c:pt idx="2020">
                  <c:v>0.33600000000000002</c:v>
                </c:pt>
                <c:pt idx="2021">
                  <c:v>0.3362</c:v>
                </c:pt>
                <c:pt idx="2022">
                  <c:v>0.33629999999999999</c:v>
                </c:pt>
                <c:pt idx="2023">
                  <c:v>0.33650000000000002</c:v>
                </c:pt>
                <c:pt idx="2024">
                  <c:v>0.33660000000000001</c:v>
                </c:pt>
                <c:pt idx="2025">
                  <c:v>0.33679999999999999</c:v>
                </c:pt>
                <c:pt idx="2026">
                  <c:v>0.33700000000000002</c:v>
                </c:pt>
                <c:pt idx="2027">
                  <c:v>0.3372</c:v>
                </c:pt>
                <c:pt idx="2028">
                  <c:v>0.33739999999999998</c:v>
                </c:pt>
                <c:pt idx="2029">
                  <c:v>0.33760000000000001</c:v>
                </c:pt>
                <c:pt idx="2030">
                  <c:v>0.33789999999999998</c:v>
                </c:pt>
                <c:pt idx="2031">
                  <c:v>0.33810000000000001</c:v>
                </c:pt>
                <c:pt idx="2032">
                  <c:v>0.33839999999999998</c:v>
                </c:pt>
                <c:pt idx="2033">
                  <c:v>0.33860000000000001</c:v>
                </c:pt>
                <c:pt idx="2034">
                  <c:v>0.33879999999999999</c:v>
                </c:pt>
                <c:pt idx="2035">
                  <c:v>0.33900000000000002</c:v>
                </c:pt>
                <c:pt idx="2036">
                  <c:v>0.33910000000000001</c:v>
                </c:pt>
                <c:pt idx="2037">
                  <c:v>0.3392</c:v>
                </c:pt>
                <c:pt idx="2038">
                  <c:v>0.33929999999999999</c:v>
                </c:pt>
                <c:pt idx="2039">
                  <c:v>0.33939999999999998</c:v>
                </c:pt>
                <c:pt idx="2040">
                  <c:v>0.33960000000000001</c:v>
                </c:pt>
                <c:pt idx="2041">
                  <c:v>0.3397</c:v>
                </c:pt>
                <c:pt idx="2042">
                  <c:v>0.33989999999999998</c:v>
                </c:pt>
                <c:pt idx="2043">
                  <c:v>0.34</c:v>
                </c:pt>
                <c:pt idx="2044">
                  <c:v>0.3402</c:v>
                </c:pt>
                <c:pt idx="2045">
                  <c:v>0.34039999999999998</c:v>
                </c:pt>
                <c:pt idx="2046">
                  <c:v>0.34050000000000002</c:v>
                </c:pt>
                <c:pt idx="2047">
                  <c:v>0.34060000000000001</c:v>
                </c:pt>
                <c:pt idx="2048">
                  <c:v>0.34079999999999999</c:v>
                </c:pt>
                <c:pt idx="2049">
                  <c:v>0.34100000000000003</c:v>
                </c:pt>
                <c:pt idx="2050">
                  <c:v>0.34110000000000001</c:v>
                </c:pt>
                <c:pt idx="2051">
                  <c:v>0.34129999999999999</c:v>
                </c:pt>
                <c:pt idx="2052">
                  <c:v>0.34150000000000003</c:v>
                </c:pt>
                <c:pt idx="2053">
                  <c:v>0.34160000000000001</c:v>
                </c:pt>
                <c:pt idx="2054">
                  <c:v>0.34179999999999999</c:v>
                </c:pt>
                <c:pt idx="2055">
                  <c:v>0.34200000000000003</c:v>
                </c:pt>
                <c:pt idx="2056">
                  <c:v>0.3422</c:v>
                </c:pt>
                <c:pt idx="2057">
                  <c:v>0.34229999999999999</c:v>
                </c:pt>
                <c:pt idx="2058">
                  <c:v>0.34250000000000003</c:v>
                </c:pt>
                <c:pt idx="2059">
                  <c:v>0.34260000000000002</c:v>
                </c:pt>
                <c:pt idx="2060">
                  <c:v>0.34279999999999999</c:v>
                </c:pt>
                <c:pt idx="2061">
                  <c:v>0.34289999999999998</c:v>
                </c:pt>
                <c:pt idx="2062">
                  <c:v>0.34310000000000002</c:v>
                </c:pt>
                <c:pt idx="2063">
                  <c:v>0.34329999999999999</c:v>
                </c:pt>
                <c:pt idx="2064">
                  <c:v>0.34339999999999998</c:v>
                </c:pt>
                <c:pt idx="2065">
                  <c:v>0.34360000000000002</c:v>
                </c:pt>
                <c:pt idx="2066">
                  <c:v>0.34379999999999999</c:v>
                </c:pt>
                <c:pt idx="2067">
                  <c:v>0.34389999999999998</c:v>
                </c:pt>
                <c:pt idx="2068">
                  <c:v>0.34410000000000002</c:v>
                </c:pt>
                <c:pt idx="2069">
                  <c:v>0.34429999999999999</c:v>
                </c:pt>
                <c:pt idx="2070">
                  <c:v>0.34449999999999997</c:v>
                </c:pt>
                <c:pt idx="2071">
                  <c:v>0.34470000000000001</c:v>
                </c:pt>
                <c:pt idx="2072">
                  <c:v>0.34489999999999998</c:v>
                </c:pt>
                <c:pt idx="2073">
                  <c:v>0.34510000000000002</c:v>
                </c:pt>
                <c:pt idx="2074">
                  <c:v>0.3453</c:v>
                </c:pt>
                <c:pt idx="2075">
                  <c:v>0.34560000000000002</c:v>
                </c:pt>
                <c:pt idx="2076">
                  <c:v>0.3458</c:v>
                </c:pt>
                <c:pt idx="2077">
                  <c:v>0.34610000000000002</c:v>
                </c:pt>
                <c:pt idx="2078">
                  <c:v>0.34620000000000001</c:v>
                </c:pt>
                <c:pt idx="2079">
                  <c:v>0.3463</c:v>
                </c:pt>
                <c:pt idx="2080">
                  <c:v>0.34639999999999999</c:v>
                </c:pt>
                <c:pt idx="2081">
                  <c:v>0.34649999999999997</c:v>
                </c:pt>
                <c:pt idx="2082">
                  <c:v>0.34660000000000002</c:v>
                </c:pt>
                <c:pt idx="2083">
                  <c:v>0.34670000000000001</c:v>
                </c:pt>
                <c:pt idx="2084">
                  <c:v>0.34689999999999999</c:v>
                </c:pt>
                <c:pt idx="2085">
                  <c:v>0.34699999999999998</c:v>
                </c:pt>
                <c:pt idx="2086">
                  <c:v>0.34710000000000002</c:v>
                </c:pt>
                <c:pt idx="2087">
                  <c:v>0.3473</c:v>
                </c:pt>
                <c:pt idx="2088">
                  <c:v>0.34739999999999999</c:v>
                </c:pt>
                <c:pt idx="2089">
                  <c:v>0.34749999999999998</c:v>
                </c:pt>
                <c:pt idx="2090">
                  <c:v>0.34770000000000001</c:v>
                </c:pt>
                <c:pt idx="2091">
                  <c:v>0.3478</c:v>
                </c:pt>
                <c:pt idx="2092">
                  <c:v>0.34799999999999998</c:v>
                </c:pt>
                <c:pt idx="2093">
                  <c:v>0.34810000000000002</c:v>
                </c:pt>
                <c:pt idx="2094">
                  <c:v>0.3483</c:v>
                </c:pt>
                <c:pt idx="2095">
                  <c:v>0.34849999999999998</c:v>
                </c:pt>
                <c:pt idx="2096">
                  <c:v>0.34870000000000001</c:v>
                </c:pt>
                <c:pt idx="2097">
                  <c:v>0.34889999999999999</c:v>
                </c:pt>
                <c:pt idx="2098">
                  <c:v>0.34910000000000002</c:v>
                </c:pt>
                <c:pt idx="2099">
                  <c:v>0.34939999999999999</c:v>
                </c:pt>
                <c:pt idx="2100">
                  <c:v>0.34960000000000002</c:v>
                </c:pt>
                <c:pt idx="2101">
                  <c:v>0.34989999999999999</c:v>
                </c:pt>
                <c:pt idx="2102">
                  <c:v>0.35010000000000002</c:v>
                </c:pt>
                <c:pt idx="2103">
                  <c:v>0.3503</c:v>
                </c:pt>
                <c:pt idx="2104">
                  <c:v>0.35039999999999999</c:v>
                </c:pt>
                <c:pt idx="2105">
                  <c:v>0.35060000000000002</c:v>
                </c:pt>
                <c:pt idx="2106">
                  <c:v>0.35070000000000001</c:v>
                </c:pt>
                <c:pt idx="2107">
                  <c:v>0.3508</c:v>
                </c:pt>
                <c:pt idx="2108">
                  <c:v>0.35089999999999999</c:v>
                </c:pt>
                <c:pt idx="2109">
                  <c:v>0.35110000000000002</c:v>
                </c:pt>
                <c:pt idx="2110">
                  <c:v>0.35120000000000001</c:v>
                </c:pt>
                <c:pt idx="2111">
                  <c:v>0.35139999999999999</c:v>
                </c:pt>
                <c:pt idx="2112">
                  <c:v>0.35149999999999998</c:v>
                </c:pt>
                <c:pt idx="2113">
                  <c:v>0.35170000000000001</c:v>
                </c:pt>
                <c:pt idx="2114">
                  <c:v>0.3518</c:v>
                </c:pt>
                <c:pt idx="2115">
                  <c:v>0.35199999999999998</c:v>
                </c:pt>
                <c:pt idx="2116">
                  <c:v>0.35210000000000002</c:v>
                </c:pt>
                <c:pt idx="2117">
                  <c:v>0.3523</c:v>
                </c:pt>
                <c:pt idx="2118">
                  <c:v>0.35239999999999999</c:v>
                </c:pt>
                <c:pt idx="2119">
                  <c:v>0.35260000000000002</c:v>
                </c:pt>
                <c:pt idx="2120">
                  <c:v>0.3528</c:v>
                </c:pt>
                <c:pt idx="2121">
                  <c:v>0.35289999999999999</c:v>
                </c:pt>
                <c:pt idx="2122">
                  <c:v>0.35310000000000002</c:v>
                </c:pt>
                <c:pt idx="2123">
                  <c:v>0.3533</c:v>
                </c:pt>
                <c:pt idx="2124">
                  <c:v>0.35349999999999998</c:v>
                </c:pt>
                <c:pt idx="2125">
                  <c:v>0.35360000000000003</c:v>
                </c:pt>
                <c:pt idx="2126">
                  <c:v>0.3538</c:v>
                </c:pt>
                <c:pt idx="2127">
                  <c:v>0.35399999999999998</c:v>
                </c:pt>
                <c:pt idx="2128">
                  <c:v>0.35410000000000003</c:v>
                </c:pt>
                <c:pt idx="2129">
                  <c:v>0.3543</c:v>
                </c:pt>
                <c:pt idx="2130">
                  <c:v>0.35439999999999999</c:v>
                </c:pt>
                <c:pt idx="2131">
                  <c:v>0.35460000000000003</c:v>
                </c:pt>
                <c:pt idx="2132">
                  <c:v>0.3548</c:v>
                </c:pt>
                <c:pt idx="2133">
                  <c:v>0.35489999999999999</c:v>
                </c:pt>
                <c:pt idx="2134">
                  <c:v>0.35510000000000003</c:v>
                </c:pt>
                <c:pt idx="2135">
                  <c:v>0.3553</c:v>
                </c:pt>
                <c:pt idx="2136">
                  <c:v>0.35539999999999999</c:v>
                </c:pt>
                <c:pt idx="2137">
                  <c:v>0.35560000000000003</c:v>
                </c:pt>
                <c:pt idx="2138">
                  <c:v>0.35580000000000001</c:v>
                </c:pt>
                <c:pt idx="2139">
                  <c:v>0.35599999999999998</c:v>
                </c:pt>
                <c:pt idx="2140">
                  <c:v>0.35610000000000003</c:v>
                </c:pt>
                <c:pt idx="2141">
                  <c:v>0.35639999999999999</c:v>
                </c:pt>
                <c:pt idx="2142">
                  <c:v>0.35659999999999997</c:v>
                </c:pt>
                <c:pt idx="2143">
                  <c:v>0.35680000000000001</c:v>
                </c:pt>
                <c:pt idx="2144">
                  <c:v>0.35709999999999997</c:v>
                </c:pt>
                <c:pt idx="2145">
                  <c:v>0.35730000000000001</c:v>
                </c:pt>
                <c:pt idx="2146">
                  <c:v>0.35749999999999998</c:v>
                </c:pt>
                <c:pt idx="2147">
                  <c:v>0.35770000000000002</c:v>
                </c:pt>
                <c:pt idx="2148">
                  <c:v>0.35780000000000001</c:v>
                </c:pt>
                <c:pt idx="2149">
                  <c:v>0.3579</c:v>
                </c:pt>
                <c:pt idx="2150">
                  <c:v>0.35799999999999998</c:v>
                </c:pt>
                <c:pt idx="2151">
                  <c:v>0.35809999999999997</c:v>
                </c:pt>
                <c:pt idx="2152">
                  <c:v>0.35820000000000002</c:v>
                </c:pt>
                <c:pt idx="2153">
                  <c:v>0.3584</c:v>
                </c:pt>
                <c:pt idx="2154">
                  <c:v>0.35849999999999999</c:v>
                </c:pt>
                <c:pt idx="2155">
                  <c:v>0.35859999999999997</c:v>
                </c:pt>
                <c:pt idx="2156">
                  <c:v>0.35870000000000002</c:v>
                </c:pt>
                <c:pt idx="2157">
                  <c:v>0.3589</c:v>
                </c:pt>
                <c:pt idx="2158">
                  <c:v>0.35899999999999999</c:v>
                </c:pt>
                <c:pt idx="2159">
                  <c:v>0.35909999999999997</c:v>
                </c:pt>
                <c:pt idx="2160">
                  <c:v>0.35930000000000001</c:v>
                </c:pt>
                <c:pt idx="2161">
                  <c:v>0.35949999999999999</c:v>
                </c:pt>
                <c:pt idx="2162">
                  <c:v>0.35959999999999998</c:v>
                </c:pt>
                <c:pt idx="2163">
                  <c:v>0.35980000000000001</c:v>
                </c:pt>
                <c:pt idx="2164">
                  <c:v>0.36</c:v>
                </c:pt>
                <c:pt idx="2165">
                  <c:v>0.36020000000000002</c:v>
                </c:pt>
                <c:pt idx="2166">
                  <c:v>0.36049999999999999</c:v>
                </c:pt>
                <c:pt idx="2167">
                  <c:v>0.36070000000000002</c:v>
                </c:pt>
                <c:pt idx="2168">
                  <c:v>0.3609</c:v>
                </c:pt>
                <c:pt idx="2169">
                  <c:v>0.36109999999999998</c:v>
                </c:pt>
                <c:pt idx="2170">
                  <c:v>0.3614</c:v>
                </c:pt>
                <c:pt idx="2171">
                  <c:v>0.36159999999999998</c:v>
                </c:pt>
                <c:pt idx="2172">
                  <c:v>0.36170000000000002</c:v>
                </c:pt>
                <c:pt idx="2173">
                  <c:v>0.3619</c:v>
                </c:pt>
                <c:pt idx="2174">
                  <c:v>0.36199999999999999</c:v>
                </c:pt>
                <c:pt idx="2175">
                  <c:v>0.36220000000000002</c:v>
                </c:pt>
                <c:pt idx="2176">
                  <c:v>0.36230000000000001</c:v>
                </c:pt>
                <c:pt idx="2177">
                  <c:v>0.3624</c:v>
                </c:pt>
                <c:pt idx="2178">
                  <c:v>0.36249999999999999</c:v>
                </c:pt>
                <c:pt idx="2179">
                  <c:v>0.36270000000000002</c:v>
                </c:pt>
                <c:pt idx="2180">
                  <c:v>0.3629</c:v>
                </c:pt>
                <c:pt idx="2181">
                  <c:v>0.36299999999999999</c:v>
                </c:pt>
                <c:pt idx="2182">
                  <c:v>0.36320000000000002</c:v>
                </c:pt>
                <c:pt idx="2183">
                  <c:v>0.36330000000000001</c:v>
                </c:pt>
                <c:pt idx="2184">
                  <c:v>0.36349999999999999</c:v>
                </c:pt>
                <c:pt idx="2185">
                  <c:v>0.36359999999999998</c:v>
                </c:pt>
                <c:pt idx="2186">
                  <c:v>0.36380000000000001</c:v>
                </c:pt>
                <c:pt idx="2187">
                  <c:v>0.3639</c:v>
                </c:pt>
                <c:pt idx="2188">
                  <c:v>0.36409999999999998</c:v>
                </c:pt>
                <c:pt idx="2189">
                  <c:v>0.36430000000000001</c:v>
                </c:pt>
                <c:pt idx="2190">
                  <c:v>0.36449999999999999</c:v>
                </c:pt>
                <c:pt idx="2191">
                  <c:v>0.36459999999999998</c:v>
                </c:pt>
                <c:pt idx="2192">
                  <c:v>0.36480000000000001</c:v>
                </c:pt>
                <c:pt idx="2193">
                  <c:v>0.36499999999999999</c:v>
                </c:pt>
                <c:pt idx="2194">
                  <c:v>0.36520000000000002</c:v>
                </c:pt>
                <c:pt idx="2195">
                  <c:v>0.36530000000000001</c:v>
                </c:pt>
                <c:pt idx="2196">
                  <c:v>0.36549999999999999</c:v>
                </c:pt>
                <c:pt idx="2197">
                  <c:v>0.36559999999999998</c:v>
                </c:pt>
                <c:pt idx="2198">
                  <c:v>0.36580000000000001</c:v>
                </c:pt>
                <c:pt idx="2199">
                  <c:v>0.36599999999999999</c:v>
                </c:pt>
                <c:pt idx="2200">
                  <c:v>0.36609999999999998</c:v>
                </c:pt>
                <c:pt idx="2201">
                  <c:v>0.36630000000000001</c:v>
                </c:pt>
                <c:pt idx="2202">
                  <c:v>0.3664</c:v>
                </c:pt>
                <c:pt idx="2203">
                  <c:v>0.36659999999999998</c:v>
                </c:pt>
                <c:pt idx="2204">
                  <c:v>0.36680000000000001</c:v>
                </c:pt>
                <c:pt idx="2205">
                  <c:v>0.3669</c:v>
                </c:pt>
                <c:pt idx="2206">
                  <c:v>0.36709999999999998</c:v>
                </c:pt>
                <c:pt idx="2207">
                  <c:v>0.36730000000000002</c:v>
                </c:pt>
                <c:pt idx="2208">
                  <c:v>0.3674</c:v>
                </c:pt>
                <c:pt idx="2209">
                  <c:v>0.36759999999999998</c:v>
                </c:pt>
                <c:pt idx="2210">
                  <c:v>0.36780000000000002</c:v>
                </c:pt>
                <c:pt idx="2211">
                  <c:v>0.36809999999999998</c:v>
                </c:pt>
                <c:pt idx="2212">
                  <c:v>0.36830000000000002</c:v>
                </c:pt>
                <c:pt idx="2213">
                  <c:v>0.36859999999999998</c:v>
                </c:pt>
                <c:pt idx="2214">
                  <c:v>0.36880000000000002</c:v>
                </c:pt>
                <c:pt idx="2215">
                  <c:v>0.36899999999999999</c:v>
                </c:pt>
                <c:pt idx="2216">
                  <c:v>0.36919999999999997</c:v>
                </c:pt>
                <c:pt idx="2217">
                  <c:v>0.36930000000000002</c:v>
                </c:pt>
                <c:pt idx="2218">
                  <c:v>0.36940000000000001</c:v>
                </c:pt>
                <c:pt idx="2219">
                  <c:v>0.3695</c:v>
                </c:pt>
                <c:pt idx="2220">
                  <c:v>0.36959999999999998</c:v>
                </c:pt>
                <c:pt idx="2221">
                  <c:v>0.36969999999999997</c:v>
                </c:pt>
                <c:pt idx="2222">
                  <c:v>0.36990000000000001</c:v>
                </c:pt>
                <c:pt idx="2223">
                  <c:v>0.37</c:v>
                </c:pt>
                <c:pt idx="2224">
                  <c:v>0.37009999999999998</c:v>
                </c:pt>
                <c:pt idx="2225">
                  <c:v>0.37019999999999997</c:v>
                </c:pt>
                <c:pt idx="2226">
                  <c:v>0.37040000000000001</c:v>
                </c:pt>
                <c:pt idx="2227">
                  <c:v>0.3705</c:v>
                </c:pt>
                <c:pt idx="2228">
                  <c:v>0.37059999999999998</c:v>
                </c:pt>
                <c:pt idx="2229">
                  <c:v>0.37080000000000002</c:v>
                </c:pt>
                <c:pt idx="2230">
                  <c:v>0.371</c:v>
                </c:pt>
                <c:pt idx="2231">
                  <c:v>0.37109999999999999</c:v>
                </c:pt>
                <c:pt idx="2232">
                  <c:v>0.37130000000000002</c:v>
                </c:pt>
                <c:pt idx="2233">
                  <c:v>0.3715</c:v>
                </c:pt>
                <c:pt idx="2234">
                  <c:v>0.37169999999999997</c:v>
                </c:pt>
                <c:pt idx="2235">
                  <c:v>0.37190000000000001</c:v>
                </c:pt>
                <c:pt idx="2236">
                  <c:v>0.37219999999999998</c:v>
                </c:pt>
                <c:pt idx="2237">
                  <c:v>0.37240000000000001</c:v>
                </c:pt>
                <c:pt idx="2238">
                  <c:v>0.37269999999999998</c:v>
                </c:pt>
                <c:pt idx="2239">
                  <c:v>0.37290000000000001</c:v>
                </c:pt>
                <c:pt idx="2240">
                  <c:v>0.37309999999999999</c:v>
                </c:pt>
                <c:pt idx="2241">
                  <c:v>0.37330000000000002</c:v>
                </c:pt>
                <c:pt idx="2242">
                  <c:v>0.37340000000000001</c:v>
                </c:pt>
                <c:pt idx="2243">
                  <c:v>0.37359999999999999</c:v>
                </c:pt>
                <c:pt idx="2244">
                  <c:v>0.37369999999999998</c:v>
                </c:pt>
                <c:pt idx="2245">
                  <c:v>0.37380000000000002</c:v>
                </c:pt>
                <c:pt idx="2246">
                  <c:v>0.37390000000000001</c:v>
                </c:pt>
                <c:pt idx="2247">
                  <c:v>0.37409999999999999</c:v>
                </c:pt>
                <c:pt idx="2248">
                  <c:v>0.37419999999999998</c:v>
                </c:pt>
                <c:pt idx="2249">
                  <c:v>0.37430000000000002</c:v>
                </c:pt>
                <c:pt idx="2250">
                  <c:v>0.3745</c:v>
                </c:pt>
                <c:pt idx="2251">
                  <c:v>0.37459999999999999</c:v>
                </c:pt>
                <c:pt idx="2252">
                  <c:v>0.37480000000000002</c:v>
                </c:pt>
                <c:pt idx="2253">
                  <c:v>0.375</c:v>
                </c:pt>
                <c:pt idx="2254">
                  <c:v>0.37509999999999999</c:v>
                </c:pt>
                <c:pt idx="2255">
                  <c:v>0.37530000000000002</c:v>
                </c:pt>
                <c:pt idx="2256">
                  <c:v>0.3755</c:v>
                </c:pt>
                <c:pt idx="2257">
                  <c:v>0.37559999999999999</c:v>
                </c:pt>
                <c:pt idx="2258">
                  <c:v>0.37580000000000002</c:v>
                </c:pt>
                <c:pt idx="2259">
                  <c:v>0.376</c:v>
                </c:pt>
                <c:pt idx="2260">
                  <c:v>0.37609999999999999</c:v>
                </c:pt>
                <c:pt idx="2261">
                  <c:v>0.37630000000000002</c:v>
                </c:pt>
                <c:pt idx="2262">
                  <c:v>0.3765</c:v>
                </c:pt>
                <c:pt idx="2263">
                  <c:v>0.37669999999999998</c:v>
                </c:pt>
                <c:pt idx="2264">
                  <c:v>0.37680000000000002</c:v>
                </c:pt>
                <c:pt idx="2265">
                  <c:v>0.377</c:v>
                </c:pt>
                <c:pt idx="2266">
                  <c:v>0.37709999999999999</c:v>
                </c:pt>
                <c:pt idx="2267">
                  <c:v>0.37730000000000002</c:v>
                </c:pt>
                <c:pt idx="2268">
                  <c:v>0.3775</c:v>
                </c:pt>
                <c:pt idx="2269">
                  <c:v>0.37759999999999999</c:v>
                </c:pt>
                <c:pt idx="2270">
                  <c:v>0.37780000000000002</c:v>
                </c:pt>
                <c:pt idx="2271">
                  <c:v>0.37790000000000001</c:v>
                </c:pt>
                <c:pt idx="2272">
                  <c:v>0.37809999999999999</c:v>
                </c:pt>
                <c:pt idx="2273">
                  <c:v>0.37830000000000003</c:v>
                </c:pt>
                <c:pt idx="2274">
                  <c:v>0.3785</c:v>
                </c:pt>
                <c:pt idx="2275">
                  <c:v>0.37859999999999999</c:v>
                </c:pt>
                <c:pt idx="2276">
                  <c:v>0.37880000000000003</c:v>
                </c:pt>
                <c:pt idx="2277">
                  <c:v>0.379</c:v>
                </c:pt>
                <c:pt idx="2278">
                  <c:v>0.37919999999999998</c:v>
                </c:pt>
                <c:pt idx="2279">
                  <c:v>0.37940000000000002</c:v>
                </c:pt>
                <c:pt idx="2280">
                  <c:v>0.37959999999999999</c:v>
                </c:pt>
                <c:pt idx="2281">
                  <c:v>0.37980000000000003</c:v>
                </c:pt>
                <c:pt idx="2282">
                  <c:v>0.38009999999999999</c:v>
                </c:pt>
                <c:pt idx="2283">
                  <c:v>0.38030000000000003</c:v>
                </c:pt>
                <c:pt idx="2284">
                  <c:v>0.3805</c:v>
                </c:pt>
                <c:pt idx="2285">
                  <c:v>0.38069999999999998</c:v>
                </c:pt>
                <c:pt idx="2286">
                  <c:v>0.38080000000000003</c:v>
                </c:pt>
                <c:pt idx="2287">
                  <c:v>0.38090000000000002</c:v>
                </c:pt>
                <c:pt idx="2288">
                  <c:v>0.38100000000000001</c:v>
                </c:pt>
                <c:pt idx="2289">
                  <c:v>0.38109999999999999</c:v>
                </c:pt>
                <c:pt idx="2290">
                  <c:v>0.38119999999999998</c:v>
                </c:pt>
                <c:pt idx="2291">
                  <c:v>0.38140000000000002</c:v>
                </c:pt>
                <c:pt idx="2292">
                  <c:v>0.38150000000000001</c:v>
                </c:pt>
                <c:pt idx="2293">
                  <c:v>0.38159999999999999</c:v>
                </c:pt>
                <c:pt idx="2294">
                  <c:v>0.38169999999999998</c:v>
                </c:pt>
                <c:pt idx="2295">
                  <c:v>0.38190000000000002</c:v>
                </c:pt>
                <c:pt idx="2296">
                  <c:v>0.38200000000000001</c:v>
                </c:pt>
                <c:pt idx="2297">
                  <c:v>0.38219999999999998</c:v>
                </c:pt>
                <c:pt idx="2298">
                  <c:v>0.38229999999999997</c:v>
                </c:pt>
                <c:pt idx="2299">
                  <c:v>0.38250000000000001</c:v>
                </c:pt>
                <c:pt idx="2300">
                  <c:v>0.38269999999999998</c:v>
                </c:pt>
                <c:pt idx="2301">
                  <c:v>0.38290000000000002</c:v>
                </c:pt>
                <c:pt idx="2302">
                  <c:v>0.3831</c:v>
                </c:pt>
                <c:pt idx="2303">
                  <c:v>0.38329999999999997</c:v>
                </c:pt>
                <c:pt idx="2304">
                  <c:v>0.38350000000000001</c:v>
                </c:pt>
                <c:pt idx="2305">
                  <c:v>0.38369999999999999</c:v>
                </c:pt>
                <c:pt idx="2306">
                  <c:v>0.38390000000000002</c:v>
                </c:pt>
                <c:pt idx="2307">
                  <c:v>0.38419999999999999</c:v>
                </c:pt>
                <c:pt idx="2308">
                  <c:v>0.38440000000000002</c:v>
                </c:pt>
                <c:pt idx="2309">
                  <c:v>0.3846</c:v>
                </c:pt>
                <c:pt idx="2310">
                  <c:v>0.38469999999999999</c:v>
                </c:pt>
                <c:pt idx="2311">
                  <c:v>0.38490000000000002</c:v>
                </c:pt>
                <c:pt idx="2312">
                  <c:v>0.38500000000000001</c:v>
                </c:pt>
                <c:pt idx="2313">
                  <c:v>0.38519999999999999</c:v>
                </c:pt>
                <c:pt idx="2314">
                  <c:v>0.38529999999999998</c:v>
                </c:pt>
                <c:pt idx="2315">
                  <c:v>0.38540000000000002</c:v>
                </c:pt>
                <c:pt idx="2316">
                  <c:v>0.3856</c:v>
                </c:pt>
                <c:pt idx="2317">
                  <c:v>0.38569999999999999</c:v>
                </c:pt>
                <c:pt idx="2318">
                  <c:v>0.38590000000000002</c:v>
                </c:pt>
                <c:pt idx="2319">
                  <c:v>0.38600000000000001</c:v>
                </c:pt>
                <c:pt idx="2320">
                  <c:v>0.38619999999999999</c:v>
                </c:pt>
                <c:pt idx="2321">
                  <c:v>0.38640000000000002</c:v>
                </c:pt>
                <c:pt idx="2322">
                  <c:v>0.38650000000000001</c:v>
                </c:pt>
                <c:pt idx="2323">
                  <c:v>0.3866</c:v>
                </c:pt>
                <c:pt idx="2324">
                  <c:v>0.38679999999999998</c:v>
                </c:pt>
                <c:pt idx="2325">
                  <c:v>0.38700000000000001</c:v>
                </c:pt>
                <c:pt idx="2326">
                  <c:v>0.3871</c:v>
                </c:pt>
                <c:pt idx="2327">
                  <c:v>0.38729999999999998</c:v>
                </c:pt>
                <c:pt idx="2328">
                  <c:v>0.38750000000000001</c:v>
                </c:pt>
                <c:pt idx="2329">
                  <c:v>0.38769999999999999</c:v>
                </c:pt>
                <c:pt idx="2330">
                  <c:v>0.38779999999999998</c:v>
                </c:pt>
                <c:pt idx="2331">
                  <c:v>0.38800000000000001</c:v>
                </c:pt>
                <c:pt idx="2332">
                  <c:v>0.38819999999999999</c:v>
                </c:pt>
                <c:pt idx="2333">
                  <c:v>0.38829999999999998</c:v>
                </c:pt>
                <c:pt idx="2334">
                  <c:v>0.38850000000000001</c:v>
                </c:pt>
                <c:pt idx="2335">
                  <c:v>0.3886</c:v>
                </c:pt>
                <c:pt idx="2336">
                  <c:v>0.38879999999999998</c:v>
                </c:pt>
                <c:pt idx="2337">
                  <c:v>0.38890000000000002</c:v>
                </c:pt>
                <c:pt idx="2338">
                  <c:v>0.3891</c:v>
                </c:pt>
                <c:pt idx="2339">
                  <c:v>0.38929999999999998</c:v>
                </c:pt>
                <c:pt idx="2340">
                  <c:v>0.38940000000000002</c:v>
                </c:pt>
                <c:pt idx="2341">
                  <c:v>0.3896</c:v>
                </c:pt>
                <c:pt idx="2342">
                  <c:v>0.38979999999999998</c:v>
                </c:pt>
                <c:pt idx="2343">
                  <c:v>0.38990000000000002</c:v>
                </c:pt>
                <c:pt idx="2344">
                  <c:v>0.3901</c:v>
                </c:pt>
                <c:pt idx="2345">
                  <c:v>0.39029999999999998</c:v>
                </c:pt>
                <c:pt idx="2346">
                  <c:v>0.39050000000000001</c:v>
                </c:pt>
                <c:pt idx="2347">
                  <c:v>0.3906</c:v>
                </c:pt>
                <c:pt idx="2348">
                  <c:v>0.39090000000000003</c:v>
                </c:pt>
                <c:pt idx="2349">
                  <c:v>0.3911</c:v>
                </c:pt>
                <c:pt idx="2350">
                  <c:v>0.39140000000000003</c:v>
                </c:pt>
                <c:pt idx="2351">
                  <c:v>0.3916</c:v>
                </c:pt>
                <c:pt idx="2352">
                  <c:v>0.39190000000000003</c:v>
                </c:pt>
                <c:pt idx="2353">
                  <c:v>0.3921</c:v>
                </c:pt>
                <c:pt idx="2354">
                  <c:v>0.39219999999999999</c:v>
                </c:pt>
                <c:pt idx="2355">
                  <c:v>0.39229999999999998</c:v>
                </c:pt>
                <c:pt idx="2356">
                  <c:v>0.39240000000000003</c:v>
                </c:pt>
                <c:pt idx="2357">
                  <c:v>0.39250000000000002</c:v>
                </c:pt>
                <c:pt idx="2358">
                  <c:v>0.3926</c:v>
                </c:pt>
                <c:pt idx="2359">
                  <c:v>0.39269999999999999</c:v>
                </c:pt>
                <c:pt idx="2360">
                  <c:v>0.39290000000000003</c:v>
                </c:pt>
                <c:pt idx="2361">
                  <c:v>0.39300000000000002</c:v>
                </c:pt>
                <c:pt idx="2362">
                  <c:v>0.3931</c:v>
                </c:pt>
                <c:pt idx="2363">
                  <c:v>0.39319999999999999</c:v>
                </c:pt>
                <c:pt idx="2364">
                  <c:v>0.39340000000000003</c:v>
                </c:pt>
                <c:pt idx="2365">
                  <c:v>0.39350000000000002</c:v>
                </c:pt>
                <c:pt idx="2366">
                  <c:v>0.39360000000000001</c:v>
                </c:pt>
                <c:pt idx="2367">
                  <c:v>0.39379999999999998</c:v>
                </c:pt>
                <c:pt idx="2368">
                  <c:v>0.39400000000000002</c:v>
                </c:pt>
                <c:pt idx="2369">
                  <c:v>0.39419999999999999</c:v>
                </c:pt>
                <c:pt idx="2370">
                  <c:v>0.39429999999999998</c:v>
                </c:pt>
                <c:pt idx="2371">
                  <c:v>0.39450000000000002</c:v>
                </c:pt>
                <c:pt idx="2372">
                  <c:v>0.39479999999999998</c:v>
                </c:pt>
                <c:pt idx="2373">
                  <c:v>0.39500000000000002</c:v>
                </c:pt>
                <c:pt idx="2374">
                  <c:v>0.3952</c:v>
                </c:pt>
                <c:pt idx="2375">
                  <c:v>0.39539999999999997</c:v>
                </c:pt>
                <c:pt idx="2376">
                  <c:v>0.3957</c:v>
                </c:pt>
                <c:pt idx="2377">
                  <c:v>0.39589999999999997</c:v>
                </c:pt>
                <c:pt idx="2378">
                  <c:v>0.39610000000000001</c:v>
                </c:pt>
                <c:pt idx="2379">
                  <c:v>0.39629999999999999</c:v>
                </c:pt>
                <c:pt idx="2380">
                  <c:v>0.39639999999999997</c:v>
                </c:pt>
                <c:pt idx="2381">
                  <c:v>0.39650000000000002</c:v>
                </c:pt>
                <c:pt idx="2382">
                  <c:v>0.39660000000000001</c:v>
                </c:pt>
                <c:pt idx="2383">
                  <c:v>0.39679999999999999</c:v>
                </c:pt>
                <c:pt idx="2384">
                  <c:v>0.39689999999999998</c:v>
                </c:pt>
                <c:pt idx="2385">
                  <c:v>0.39700000000000002</c:v>
                </c:pt>
                <c:pt idx="2386">
                  <c:v>0.3972</c:v>
                </c:pt>
                <c:pt idx="2387">
                  <c:v>0.39739999999999998</c:v>
                </c:pt>
                <c:pt idx="2388">
                  <c:v>0.39750000000000002</c:v>
                </c:pt>
                <c:pt idx="2389">
                  <c:v>0.3977</c:v>
                </c:pt>
                <c:pt idx="2390">
                  <c:v>0.39779999999999999</c:v>
                </c:pt>
                <c:pt idx="2391">
                  <c:v>0.39800000000000002</c:v>
                </c:pt>
                <c:pt idx="2392">
                  <c:v>0.39810000000000001</c:v>
                </c:pt>
                <c:pt idx="2393">
                  <c:v>0.39829999999999999</c:v>
                </c:pt>
                <c:pt idx="2394">
                  <c:v>0.39839999999999998</c:v>
                </c:pt>
                <c:pt idx="2395">
                  <c:v>0.39860000000000001</c:v>
                </c:pt>
                <c:pt idx="2396">
                  <c:v>0.39879999999999999</c:v>
                </c:pt>
                <c:pt idx="2397">
                  <c:v>0.39889999999999998</c:v>
                </c:pt>
                <c:pt idx="2398">
                  <c:v>0.39910000000000001</c:v>
                </c:pt>
                <c:pt idx="2399">
                  <c:v>0.39929999999999999</c:v>
                </c:pt>
                <c:pt idx="2400">
                  <c:v>0.39950000000000002</c:v>
                </c:pt>
                <c:pt idx="2401">
                  <c:v>0.3997</c:v>
                </c:pt>
                <c:pt idx="2402">
                  <c:v>0.39979999999999999</c:v>
                </c:pt>
                <c:pt idx="2403">
                  <c:v>0.4</c:v>
                </c:pt>
                <c:pt idx="2404">
                  <c:v>0.40010000000000001</c:v>
                </c:pt>
                <c:pt idx="2405">
                  <c:v>0.40029999999999999</c:v>
                </c:pt>
                <c:pt idx="2406">
                  <c:v>0.40050000000000002</c:v>
                </c:pt>
                <c:pt idx="2407">
                  <c:v>0.40060000000000001</c:v>
                </c:pt>
                <c:pt idx="2408">
                  <c:v>0.40079999999999999</c:v>
                </c:pt>
                <c:pt idx="2409">
                  <c:v>0.40100000000000002</c:v>
                </c:pt>
                <c:pt idx="2410">
                  <c:v>0.40110000000000001</c:v>
                </c:pt>
                <c:pt idx="2411">
                  <c:v>0.40129999999999999</c:v>
                </c:pt>
                <c:pt idx="2412">
                  <c:v>0.40150000000000002</c:v>
                </c:pt>
                <c:pt idx="2413">
                  <c:v>0.40160000000000001</c:v>
                </c:pt>
                <c:pt idx="2414">
                  <c:v>0.40179999999999999</c:v>
                </c:pt>
                <c:pt idx="2415">
                  <c:v>0.40200000000000002</c:v>
                </c:pt>
                <c:pt idx="2416">
                  <c:v>0.4022</c:v>
                </c:pt>
                <c:pt idx="2417">
                  <c:v>0.40239999999999998</c:v>
                </c:pt>
                <c:pt idx="2418">
                  <c:v>0.40260000000000001</c:v>
                </c:pt>
                <c:pt idx="2419">
                  <c:v>0.40289999999999998</c:v>
                </c:pt>
                <c:pt idx="2420">
                  <c:v>0.40310000000000001</c:v>
                </c:pt>
                <c:pt idx="2421">
                  <c:v>0.40329999999999999</c:v>
                </c:pt>
                <c:pt idx="2422">
                  <c:v>0.40350000000000003</c:v>
                </c:pt>
                <c:pt idx="2423">
                  <c:v>0.4037</c:v>
                </c:pt>
                <c:pt idx="2424">
                  <c:v>0.40379999999999999</c:v>
                </c:pt>
                <c:pt idx="2425">
                  <c:v>0.40389999999999998</c:v>
                </c:pt>
                <c:pt idx="2426">
                  <c:v>0.40400000000000003</c:v>
                </c:pt>
                <c:pt idx="2427">
                  <c:v>0.40410000000000001</c:v>
                </c:pt>
                <c:pt idx="2428">
                  <c:v>0.4042</c:v>
                </c:pt>
                <c:pt idx="2429">
                  <c:v>0.40439999999999998</c:v>
                </c:pt>
                <c:pt idx="2430">
                  <c:v>0.40450000000000003</c:v>
                </c:pt>
                <c:pt idx="2431">
                  <c:v>0.40460000000000002</c:v>
                </c:pt>
                <c:pt idx="2432">
                  <c:v>0.4047</c:v>
                </c:pt>
                <c:pt idx="2433">
                  <c:v>0.40489999999999998</c:v>
                </c:pt>
                <c:pt idx="2434">
                  <c:v>0.40500000000000003</c:v>
                </c:pt>
                <c:pt idx="2435">
                  <c:v>0.40510000000000002</c:v>
                </c:pt>
                <c:pt idx="2436">
                  <c:v>0.40529999999999999</c:v>
                </c:pt>
                <c:pt idx="2437">
                  <c:v>0.40550000000000003</c:v>
                </c:pt>
                <c:pt idx="2438">
                  <c:v>0.40570000000000001</c:v>
                </c:pt>
                <c:pt idx="2439">
                  <c:v>0.40579999999999999</c:v>
                </c:pt>
                <c:pt idx="2440">
                  <c:v>0.40600000000000003</c:v>
                </c:pt>
                <c:pt idx="2441">
                  <c:v>0.40629999999999999</c:v>
                </c:pt>
                <c:pt idx="2442">
                  <c:v>0.40649999999999997</c:v>
                </c:pt>
                <c:pt idx="2443">
                  <c:v>0.40670000000000001</c:v>
                </c:pt>
                <c:pt idx="2444">
                  <c:v>0.40689999999999998</c:v>
                </c:pt>
                <c:pt idx="2445">
                  <c:v>0.40710000000000002</c:v>
                </c:pt>
                <c:pt idx="2446">
                  <c:v>0.4073</c:v>
                </c:pt>
                <c:pt idx="2447">
                  <c:v>0.40760000000000002</c:v>
                </c:pt>
                <c:pt idx="2448">
                  <c:v>0.40770000000000001</c:v>
                </c:pt>
                <c:pt idx="2449">
                  <c:v>0.40789999999999998</c:v>
                </c:pt>
                <c:pt idx="2450">
                  <c:v>0.40799999999999997</c:v>
                </c:pt>
                <c:pt idx="2451">
                  <c:v>0.40810000000000002</c:v>
                </c:pt>
                <c:pt idx="2452">
                  <c:v>0.4083</c:v>
                </c:pt>
                <c:pt idx="2453">
                  <c:v>0.40839999999999999</c:v>
                </c:pt>
                <c:pt idx="2454">
                  <c:v>0.40849999999999997</c:v>
                </c:pt>
                <c:pt idx="2455">
                  <c:v>0.40870000000000001</c:v>
                </c:pt>
                <c:pt idx="2456">
                  <c:v>0.4088</c:v>
                </c:pt>
                <c:pt idx="2457">
                  <c:v>0.40899999999999997</c:v>
                </c:pt>
                <c:pt idx="2458">
                  <c:v>0.40920000000000001</c:v>
                </c:pt>
                <c:pt idx="2459">
                  <c:v>0.4093</c:v>
                </c:pt>
                <c:pt idx="2460">
                  <c:v>0.40949999999999998</c:v>
                </c:pt>
                <c:pt idx="2461">
                  <c:v>0.40960000000000002</c:v>
                </c:pt>
                <c:pt idx="2462">
                  <c:v>0.4098</c:v>
                </c:pt>
                <c:pt idx="2463">
                  <c:v>0.41</c:v>
                </c:pt>
                <c:pt idx="2464">
                  <c:v>0.41010000000000002</c:v>
                </c:pt>
                <c:pt idx="2465">
                  <c:v>0.4103</c:v>
                </c:pt>
                <c:pt idx="2466">
                  <c:v>0.41049999999999998</c:v>
                </c:pt>
                <c:pt idx="2467">
                  <c:v>0.41060000000000002</c:v>
                </c:pt>
                <c:pt idx="2468">
                  <c:v>0.4108</c:v>
                </c:pt>
                <c:pt idx="2469">
                  <c:v>0.41099999999999998</c:v>
                </c:pt>
                <c:pt idx="2470">
                  <c:v>0.41120000000000001</c:v>
                </c:pt>
                <c:pt idx="2471">
                  <c:v>0.4113</c:v>
                </c:pt>
                <c:pt idx="2472">
                  <c:v>0.41149999999999998</c:v>
                </c:pt>
                <c:pt idx="2473">
                  <c:v>0.41160000000000002</c:v>
                </c:pt>
                <c:pt idx="2474">
                  <c:v>0.4118</c:v>
                </c:pt>
                <c:pt idx="2475">
                  <c:v>0.41199999999999998</c:v>
                </c:pt>
                <c:pt idx="2476">
                  <c:v>0.41210000000000002</c:v>
                </c:pt>
                <c:pt idx="2477">
                  <c:v>0.4123</c:v>
                </c:pt>
                <c:pt idx="2478">
                  <c:v>0.41239999999999999</c:v>
                </c:pt>
                <c:pt idx="2479">
                  <c:v>0.41260000000000002</c:v>
                </c:pt>
                <c:pt idx="2480">
                  <c:v>0.4128</c:v>
                </c:pt>
                <c:pt idx="2481">
                  <c:v>0.41299999999999998</c:v>
                </c:pt>
                <c:pt idx="2482">
                  <c:v>0.41310000000000002</c:v>
                </c:pt>
                <c:pt idx="2483">
                  <c:v>0.4133</c:v>
                </c:pt>
                <c:pt idx="2484">
                  <c:v>0.41349999999999998</c:v>
                </c:pt>
                <c:pt idx="2485">
                  <c:v>0.41370000000000001</c:v>
                </c:pt>
                <c:pt idx="2486">
                  <c:v>0.41389999999999999</c:v>
                </c:pt>
                <c:pt idx="2487">
                  <c:v>0.41410000000000002</c:v>
                </c:pt>
                <c:pt idx="2488">
                  <c:v>0.41439999999999999</c:v>
                </c:pt>
                <c:pt idx="2489">
                  <c:v>0.41460000000000002</c:v>
                </c:pt>
                <c:pt idx="2490">
                  <c:v>0.4148</c:v>
                </c:pt>
                <c:pt idx="2491">
                  <c:v>0.41499999999999998</c:v>
                </c:pt>
                <c:pt idx="2492">
                  <c:v>0.41520000000000001</c:v>
                </c:pt>
                <c:pt idx="2493">
                  <c:v>0.4153</c:v>
                </c:pt>
                <c:pt idx="2494">
                  <c:v>0.41539999999999999</c:v>
                </c:pt>
                <c:pt idx="2495">
                  <c:v>0.41549999999999998</c:v>
                </c:pt>
                <c:pt idx="2496">
                  <c:v>0.41560000000000002</c:v>
                </c:pt>
                <c:pt idx="2497">
                  <c:v>0.41570000000000001</c:v>
                </c:pt>
                <c:pt idx="2498">
                  <c:v>0.4158</c:v>
                </c:pt>
                <c:pt idx="2499">
                  <c:v>0.41589999999999999</c:v>
                </c:pt>
                <c:pt idx="2500">
                  <c:v>0.41610000000000003</c:v>
                </c:pt>
                <c:pt idx="2501">
                  <c:v>0.41620000000000001</c:v>
                </c:pt>
                <c:pt idx="2502">
                  <c:v>0.4163</c:v>
                </c:pt>
                <c:pt idx="2503">
                  <c:v>0.41649999999999998</c:v>
                </c:pt>
                <c:pt idx="2504">
                  <c:v>0.41660000000000003</c:v>
                </c:pt>
                <c:pt idx="2505">
                  <c:v>0.4168</c:v>
                </c:pt>
                <c:pt idx="2506">
                  <c:v>0.41699999999999998</c:v>
                </c:pt>
                <c:pt idx="2507">
                  <c:v>0.41720000000000002</c:v>
                </c:pt>
                <c:pt idx="2508">
                  <c:v>0.4173</c:v>
                </c:pt>
                <c:pt idx="2509">
                  <c:v>0.41749999999999998</c:v>
                </c:pt>
                <c:pt idx="2510">
                  <c:v>0.4178</c:v>
                </c:pt>
                <c:pt idx="2511">
                  <c:v>0.41799999999999998</c:v>
                </c:pt>
                <c:pt idx="2512">
                  <c:v>0.41820000000000002</c:v>
                </c:pt>
                <c:pt idx="2513">
                  <c:v>0.41839999999999999</c:v>
                </c:pt>
                <c:pt idx="2514">
                  <c:v>0.41870000000000002</c:v>
                </c:pt>
                <c:pt idx="2515">
                  <c:v>0.41889999999999999</c:v>
                </c:pt>
                <c:pt idx="2516">
                  <c:v>0.41909999999999997</c:v>
                </c:pt>
                <c:pt idx="2517">
                  <c:v>0.41920000000000002</c:v>
                </c:pt>
                <c:pt idx="2518">
                  <c:v>0.4194</c:v>
                </c:pt>
                <c:pt idx="2519">
                  <c:v>0.41949999999999998</c:v>
                </c:pt>
                <c:pt idx="2520">
                  <c:v>0.41959999999999997</c:v>
                </c:pt>
                <c:pt idx="2521">
                  <c:v>0.41970000000000002</c:v>
                </c:pt>
                <c:pt idx="2522">
                  <c:v>0.4199</c:v>
                </c:pt>
                <c:pt idx="2523">
                  <c:v>0.42</c:v>
                </c:pt>
                <c:pt idx="2524">
                  <c:v>0.42020000000000002</c:v>
                </c:pt>
                <c:pt idx="2525">
                  <c:v>0.4204</c:v>
                </c:pt>
                <c:pt idx="2526">
                  <c:v>0.42049999999999998</c:v>
                </c:pt>
                <c:pt idx="2527">
                  <c:v>0.42070000000000002</c:v>
                </c:pt>
                <c:pt idx="2528">
                  <c:v>0.42080000000000001</c:v>
                </c:pt>
                <c:pt idx="2529">
                  <c:v>0.42099999999999999</c:v>
                </c:pt>
                <c:pt idx="2530">
                  <c:v>0.42109999999999997</c:v>
                </c:pt>
                <c:pt idx="2531">
                  <c:v>0.42130000000000001</c:v>
                </c:pt>
                <c:pt idx="2532">
                  <c:v>0.42149999999999999</c:v>
                </c:pt>
                <c:pt idx="2533">
                  <c:v>0.42159999999999997</c:v>
                </c:pt>
                <c:pt idx="2534">
                  <c:v>0.42180000000000001</c:v>
                </c:pt>
                <c:pt idx="2535">
                  <c:v>0.42199999999999999</c:v>
                </c:pt>
                <c:pt idx="2536">
                  <c:v>0.42220000000000002</c:v>
                </c:pt>
                <c:pt idx="2537">
                  <c:v>0.42230000000000001</c:v>
                </c:pt>
                <c:pt idx="2538">
                  <c:v>0.42249999999999999</c:v>
                </c:pt>
                <c:pt idx="2539">
                  <c:v>0.42270000000000002</c:v>
                </c:pt>
                <c:pt idx="2540">
                  <c:v>0.42280000000000001</c:v>
                </c:pt>
                <c:pt idx="2541">
                  <c:v>0.42299999999999999</c:v>
                </c:pt>
                <c:pt idx="2542">
                  <c:v>0.42309999999999998</c:v>
                </c:pt>
                <c:pt idx="2543">
                  <c:v>0.42330000000000001</c:v>
                </c:pt>
                <c:pt idx="2544">
                  <c:v>0.42349999999999999</c:v>
                </c:pt>
                <c:pt idx="2545">
                  <c:v>0.42359999999999998</c:v>
                </c:pt>
                <c:pt idx="2546">
                  <c:v>0.42380000000000001</c:v>
                </c:pt>
                <c:pt idx="2547">
                  <c:v>0.4239</c:v>
                </c:pt>
                <c:pt idx="2548">
                  <c:v>0.42409999999999998</c:v>
                </c:pt>
                <c:pt idx="2549">
                  <c:v>0.42430000000000001</c:v>
                </c:pt>
                <c:pt idx="2550">
                  <c:v>0.4244</c:v>
                </c:pt>
                <c:pt idx="2551">
                  <c:v>0.42459999999999998</c:v>
                </c:pt>
                <c:pt idx="2552">
                  <c:v>0.42480000000000001</c:v>
                </c:pt>
                <c:pt idx="2553">
                  <c:v>0.42499999999999999</c:v>
                </c:pt>
                <c:pt idx="2554">
                  <c:v>0.42520000000000002</c:v>
                </c:pt>
                <c:pt idx="2555">
                  <c:v>0.4254</c:v>
                </c:pt>
                <c:pt idx="2556">
                  <c:v>0.42559999999999998</c:v>
                </c:pt>
                <c:pt idx="2557">
                  <c:v>0.42580000000000001</c:v>
                </c:pt>
                <c:pt idx="2558">
                  <c:v>0.42609999999999998</c:v>
                </c:pt>
                <c:pt idx="2559">
                  <c:v>0.42630000000000001</c:v>
                </c:pt>
                <c:pt idx="2560">
                  <c:v>0.42649999999999999</c:v>
                </c:pt>
                <c:pt idx="2561">
                  <c:v>0.42659999999999998</c:v>
                </c:pt>
                <c:pt idx="2562">
                  <c:v>0.42680000000000001</c:v>
                </c:pt>
                <c:pt idx="2563">
                  <c:v>0.4269</c:v>
                </c:pt>
                <c:pt idx="2564">
                  <c:v>0.42699999999999999</c:v>
                </c:pt>
                <c:pt idx="2565">
                  <c:v>0.42709999999999998</c:v>
                </c:pt>
                <c:pt idx="2566">
                  <c:v>0.42720000000000002</c:v>
                </c:pt>
                <c:pt idx="2567">
                  <c:v>0.42730000000000001</c:v>
                </c:pt>
                <c:pt idx="2568">
                  <c:v>0.42749999999999999</c:v>
                </c:pt>
                <c:pt idx="2569">
                  <c:v>0.42759999999999998</c:v>
                </c:pt>
                <c:pt idx="2570">
                  <c:v>0.42770000000000002</c:v>
                </c:pt>
                <c:pt idx="2571">
                  <c:v>0.4279</c:v>
                </c:pt>
                <c:pt idx="2572">
                  <c:v>0.42799999999999999</c:v>
                </c:pt>
                <c:pt idx="2573">
                  <c:v>0.42820000000000003</c:v>
                </c:pt>
                <c:pt idx="2574">
                  <c:v>0.42830000000000001</c:v>
                </c:pt>
                <c:pt idx="2575">
                  <c:v>0.42849999999999999</c:v>
                </c:pt>
                <c:pt idx="2576">
                  <c:v>0.42870000000000003</c:v>
                </c:pt>
                <c:pt idx="2577">
                  <c:v>0.4289</c:v>
                </c:pt>
                <c:pt idx="2578">
                  <c:v>0.42909999999999998</c:v>
                </c:pt>
                <c:pt idx="2579">
                  <c:v>0.42930000000000001</c:v>
                </c:pt>
                <c:pt idx="2580">
                  <c:v>0.42949999999999999</c:v>
                </c:pt>
                <c:pt idx="2581">
                  <c:v>0.42980000000000002</c:v>
                </c:pt>
                <c:pt idx="2582">
                  <c:v>0.43</c:v>
                </c:pt>
                <c:pt idx="2583">
                  <c:v>0.43020000000000003</c:v>
                </c:pt>
                <c:pt idx="2584">
                  <c:v>0.4304</c:v>
                </c:pt>
                <c:pt idx="2585">
                  <c:v>0.43059999999999998</c:v>
                </c:pt>
                <c:pt idx="2586">
                  <c:v>0.43070000000000003</c:v>
                </c:pt>
                <c:pt idx="2587">
                  <c:v>0.43090000000000001</c:v>
                </c:pt>
                <c:pt idx="2588">
                  <c:v>0.43099999999999999</c:v>
                </c:pt>
                <c:pt idx="2589">
                  <c:v>0.43109999999999998</c:v>
                </c:pt>
                <c:pt idx="2590">
                  <c:v>0.43120000000000003</c:v>
                </c:pt>
                <c:pt idx="2591">
                  <c:v>0.43140000000000001</c:v>
                </c:pt>
                <c:pt idx="2592">
                  <c:v>0.43149999999999999</c:v>
                </c:pt>
                <c:pt idx="2593">
                  <c:v>0.43169999999999997</c:v>
                </c:pt>
                <c:pt idx="2594">
                  <c:v>0.43190000000000001</c:v>
                </c:pt>
                <c:pt idx="2595">
                  <c:v>0.432</c:v>
                </c:pt>
                <c:pt idx="2596">
                  <c:v>0.43219999999999997</c:v>
                </c:pt>
                <c:pt idx="2597">
                  <c:v>0.43230000000000002</c:v>
                </c:pt>
                <c:pt idx="2598">
                  <c:v>0.4325</c:v>
                </c:pt>
                <c:pt idx="2599">
                  <c:v>0.43259999999999998</c:v>
                </c:pt>
                <c:pt idx="2600">
                  <c:v>0.43280000000000002</c:v>
                </c:pt>
                <c:pt idx="2601">
                  <c:v>0.43290000000000001</c:v>
                </c:pt>
                <c:pt idx="2602">
                  <c:v>0.43309999999999998</c:v>
                </c:pt>
                <c:pt idx="2603">
                  <c:v>0.43330000000000002</c:v>
                </c:pt>
                <c:pt idx="2604">
                  <c:v>0.4335</c:v>
                </c:pt>
                <c:pt idx="2605">
                  <c:v>0.43369999999999997</c:v>
                </c:pt>
                <c:pt idx="2606">
                  <c:v>0.43380000000000002</c:v>
                </c:pt>
                <c:pt idx="2607">
                  <c:v>0.434</c:v>
                </c:pt>
                <c:pt idx="2608">
                  <c:v>0.43419999999999997</c:v>
                </c:pt>
                <c:pt idx="2609">
                  <c:v>0.43430000000000002</c:v>
                </c:pt>
                <c:pt idx="2610">
                  <c:v>0.4345</c:v>
                </c:pt>
                <c:pt idx="2611">
                  <c:v>0.43459999999999999</c:v>
                </c:pt>
                <c:pt idx="2612">
                  <c:v>0.43480000000000002</c:v>
                </c:pt>
                <c:pt idx="2613">
                  <c:v>0.435</c:v>
                </c:pt>
                <c:pt idx="2614">
                  <c:v>0.43509999999999999</c:v>
                </c:pt>
                <c:pt idx="2615">
                  <c:v>0.43530000000000002</c:v>
                </c:pt>
                <c:pt idx="2616">
                  <c:v>0.4355</c:v>
                </c:pt>
                <c:pt idx="2617">
                  <c:v>0.43559999999999999</c:v>
                </c:pt>
                <c:pt idx="2618">
                  <c:v>0.43580000000000002</c:v>
                </c:pt>
                <c:pt idx="2619">
                  <c:v>0.436</c:v>
                </c:pt>
                <c:pt idx="2620">
                  <c:v>0.43609999999999999</c:v>
                </c:pt>
                <c:pt idx="2621">
                  <c:v>0.43630000000000002</c:v>
                </c:pt>
                <c:pt idx="2622">
                  <c:v>0.4365</c:v>
                </c:pt>
                <c:pt idx="2623">
                  <c:v>0.43669999999999998</c:v>
                </c:pt>
                <c:pt idx="2624">
                  <c:v>0.43690000000000001</c:v>
                </c:pt>
                <c:pt idx="2625">
                  <c:v>0.43719999999999998</c:v>
                </c:pt>
                <c:pt idx="2626">
                  <c:v>0.43740000000000001</c:v>
                </c:pt>
                <c:pt idx="2627">
                  <c:v>0.43769999999999998</c:v>
                </c:pt>
                <c:pt idx="2628">
                  <c:v>0.43780000000000002</c:v>
                </c:pt>
                <c:pt idx="2629">
                  <c:v>0.438</c:v>
                </c:pt>
                <c:pt idx="2630">
                  <c:v>0.43809999999999999</c:v>
                </c:pt>
                <c:pt idx="2631">
                  <c:v>0.43819999999999998</c:v>
                </c:pt>
                <c:pt idx="2632">
                  <c:v>0.43830000000000002</c:v>
                </c:pt>
                <c:pt idx="2633">
                  <c:v>0.43840000000000001</c:v>
                </c:pt>
                <c:pt idx="2634">
                  <c:v>0.43859999999999999</c:v>
                </c:pt>
                <c:pt idx="2635">
                  <c:v>0.43869999999999998</c:v>
                </c:pt>
                <c:pt idx="2636">
                  <c:v>0.43880000000000002</c:v>
                </c:pt>
                <c:pt idx="2637">
                  <c:v>0.43890000000000001</c:v>
                </c:pt>
                <c:pt idx="2638">
                  <c:v>0.43909999999999999</c:v>
                </c:pt>
                <c:pt idx="2639">
                  <c:v>0.43919999999999998</c:v>
                </c:pt>
                <c:pt idx="2640">
                  <c:v>0.43930000000000002</c:v>
                </c:pt>
                <c:pt idx="2641">
                  <c:v>0.4395</c:v>
                </c:pt>
                <c:pt idx="2642">
                  <c:v>0.43959999999999999</c:v>
                </c:pt>
                <c:pt idx="2643">
                  <c:v>0.43980000000000002</c:v>
                </c:pt>
                <c:pt idx="2644">
                  <c:v>0.44</c:v>
                </c:pt>
                <c:pt idx="2645">
                  <c:v>0.44019999999999998</c:v>
                </c:pt>
                <c:pt idx="2646">
                  <c:v>0.44040000000000001</c:v>
                </c:pt>
                <c:pt idx="2647">
                  <c:v>0.44059999999999999</c:v>
                </c:pt>
                <c:pt idx="2648">
                  <c:v>0.44080000000000003</c:v>
                </c:pt>
                <c:pt idx="2649">
                  <c:v>0.441</c:v>
                </c:pt>
                <c:pt idx="2650">
                  <c:v>0.44130000000000003</c:v>
                </c:pt>
                <c:pt idx="2651">
                  <c:v>0.4415</c:v>
                </c:pt>
                <c:pt idx="2652">
                  <c:v>0.44169999999999998</c:v>
                </c:pt>
                <c:pt idx="2653">
                  <c:v>0.44190000000000002</c:v>
                </c:pt>
                <c:pt idx="2654">
                  <c:v>0.44209999999999999</c:v>
                </c:pt>
                <c:pt idx="2655">
                  <c:v>0.44219999999999998</c:v>
                </c:pt>
                <c:pt idx="2656">
                  <c:v>0.44230000000000003</c:v>
                </c:pt>
                <c:pt idx="2657">
                  <c:v>0.4425</c:v>
                </c:pt>
                <c:pt idx="2658">
                  <c:v>0.44259999999999999</c:v>
                </c:pt>
                <c:pt idx="2659">
                  <c:v>0.44269999999999998</c:v>
                </c:pt>
                <c:pt idx="2660">
                  <c:v>0.44290000000000002</c:v>
                </c:pt>
                <c:pt idx="2661">
                  <c:v>0.443</c:v>
                </c:pt>
                <c:pt idx="2662">
                  <c:v>0.44319999999999998</c:v>
                </c:pt>
                <c:pt idx="2663">
                  <c:v>0.44340000000000002</c:v>
                </c:pt>
                <c:pt idx="2664">
                  <c:v>0.44350000000000001</c:v>
                </c:pt>
                <c:pt idx="2665">
                  <c:v>0.44369999999999998</c:v>
                </c:pt>
                <c:pt idx="2666">
                  <c:v>0.44379999999999997</c:v>
                </c:pt>
                <c:pt idx="2667">
                  <c:v>0.44400000000000001</c:v>
                </c:pt>
                <c:pt idx="2668">
                  <c:v>0.44409999999999999</c:v>
                </c:pt>
                <c:pt idx="2669">
                  <c:v>0.44429999999999997</c:v>
                </c:pt>
                <c:pt idx="2670">
                  <c:v>0.44450000000000001</c:v>
                </c:pt>
                <c:pt idx="2671">
                  <c:v>0.4446</c:v>
                </c:pt>
                <c:pt idx="2672">
                  <c:v>0.44479999999999997</c:v>
                </c:pt>
                <c:pt idx="2673">
                  <c:v>0.44500000000000001</c:v>
                </c:pt>
                <c:pt idx="2674">
                  <c:v>0.44519999999999998</c:v>
                </c:pt>
                <c:pt idx="2675">
                  <c:v>0.44529999999999997</c:v>
                </c:pt>
                <c:pt idx="2676">
                  <c:v>0.44550000000000001</c:v>
                </c:pt>
                <c:pt idx="2677">
                  <c:v>0.44569999999999999</c:v>
                </c:pt>
                <c:pt idx="2678">
                  <c:v>0.44579999999999997</c:v>
                </c:pt>
                <c:pt idx="2679">
                  <c:v>0.44600000000000001</c:v>
                </c:pt>
                <c:pt idx="2680">
                  <c:v>0.4461</c:v>
                </c:pt>
                <c:pt idx="2681">
                  <c:v>0.44629999999999997</c:v>
                </c:pt>
                <c:pt idx="2682">
                  <c:v>0.44640000000000002</c:v>
                </c:pt>
                <c:pt idx="2683">
                  <c:v>0.4466</c:v>
                </c:pt>
                <c:pt idx="2684">
                  <c:v>0.44679999999999997</c:v>
                </c:pt>
                <c:pt idx="2685">
                  <c:v>0.44690000000000002</c:v>
                </c:pt>
                <c:pt idx="2686">
                  <c:v>0.4471</c:v>
                </c:pt>
                <c:pt idx="2687">
                  <c:v>0.44729999999999998</c:v>
                </c:pt>
                <c:pt idx="2688">
                  <c:v>0.44750000000000001</c:v>
                </c:pt>
                <c:pt idx="2689">
                  <c:v>0.4476</c:v>
                </c:pt>
                <c:pt idx="2690">
                  <c:v>0.44779999999999998</c:v>
                </c:pt>
                <c:pt idx="2691">
                  <c:v>0.44800000000000001</c:v>
                </c:pt>
                <c:pt idx="2692">
                  <c:v>0.44819999999999999</c:v>
                </c:pt>
                <c:pt idx="2693">
                  <c:v>0.44840000000000002</c:v>
                </c:pt>
                <c:pt idx="2694">
                  <c:v>0.44869999999999999</c:v>
                </c:pt>
                <c:pt idx="2695">
                  <c:v>0.44890000000000002</c:v>
                </c:pt>
                <c:pt idx="2696">
                  <c:v>0.44919999999999999</c:v>
                </c:pt>
                <c:pt idx="2697">
                  <c:v>0.44929999999999998</c:v>
                </c:pt>
                <c:pt idx="2698">
                  <c:v>0.44950000000000001</c:v>
                </c:pt>
                <c:pt idx="2699">
                  <c:v>0.4496</c:v>
                </c:pt>
                <c:pt idx="2700">
                  <c:v>0.44969999999999999</c:v>
                </c:pt>
                <c:pt idx="2701">
                  <c:v>0.44979999999999998</c:v>
                </c:pt>
                <c:pt idx="2702">
                  <c:v>0.45</c:v>
                </c:pt>
                <c:pt idx="2703">
                  <c:v>0.4501</c:v>
                </c:pt>
                <c:pt idx="2704">
                  <c:v>0.45019999999999999</c:v>
                </c:pt>
                <c:pt idx="2705">
                  <c:v>0.45029999999999998</c:v>
                </c:pt>
                <c:pt idx="2706">
                  <c:v>0.45040000000000002</c:v>
                </c:pt>
                <c:pt idx="2707">
                  <c:v>0.4506</c:v>
                </c:pt>
                <c:pt idx="2708">
                  <c:v>0.45069999999999999</c:v>
                </c:pt>
                <c:pt idx="2709">
                  <c:v>0.45079999999999998</c:v>
                </c:pt>
                <c:pt idx="2710">
                  <c:v>0.45100000000000001</c:v>
                </c:pt>
                <c:pt idx="2711">
                  <c:v>0.4511</c:v>
                </c:pt>
                <c:pt idx="2712">
                  <c:v>0.45129999999999998</c:v>
                </c:pt>
                <c:pt idx="2713">
                  <c:v>0.45150000000000001</c:v>
                </c:pt>
                <c:pt idx="2714">
                  <c:v>0.45169999999999999</c:v>
                </c:pt>
                <c:pt idx="2715">
                  <c:v>0.45190000000000002</c:v>
                </c:pt>
                <c:pt idx="2716">
                  <c:v>0.4521</c:v>
                </c:pt>
                <c:pt idx="2717">
                  <c:v>0.45229999999999998</c:v>
                </c:pt>
                <c:pt idx="2718">
                  <c:v>0.45250000000000001</c:v>
                </c:pt>
                <c:pt idx="2719">
                  <c:v>0.45279999999999998</c:v>
                </c:pt>
                <c:pt idx="2720">
                  <c:v>0.45300000000000001</c:v>
                </c:pt>
                <c:pt idx="2721">
                  <c:v>0.45329999999999998</c:v>
                </c:pt>
                <c:pt idx="2722">
                  <c:v>0.45350000000000001</c:v>
                </c:pt>
                <c:pt idx="2723">
                  <c:v>0.4536</c:v>
                </c:pt>
                <c:pt idx="2724">
                  <c:v>0.45369999999999999</c:v>
                </c:pt>
                <c:pt idx="2725">
                  <c:v>0.45390000000000003</c:v>
                </c:pt>
                <c:pt idx="2726">
                  <c:v>0.45400000000000001</c:v>
                </c:pt>
                <c:pt idx="2727">
                  <c:v>0.4541</c:v>
                </c:pt>
                <c:pt idx="2728">
                  <c:v>0.45419999999999999</c:v>
                </c:pt>
                <c:pt idx="2729">
                  <c:v>0.45440000000000003</c:v>
                </c:pt>
                <c:pt idx="2730">
                  <c:v>0.45450000000000002</c:v>
                </c:pt>
                <c:pt idx="2731">
                  <c:v>0.45469999999999999</c:v>
                </c:pt>
                <c:pt idx="2732">
                  <c:v>0.45490000000000003</c:v>
                </c:pt>
                <c:pt idx="2733">
                  <c:v>0.45500000000000002</c:v>
                </c:pt>
                <c:pt idx="2734">
                  <c:v>0.45519999999999999</c:v>
                </c:pt>
                <c:pt idx="2735">
                  <c:v>0.45529999999999998</c:v>
                </c:pt>
                <c:pt idx="2736">
                  <c:v>0.45550000000000002</c:v>
                </c:pt>
                <c:pt idx="2737">
                  <c:v>0.4556</c:v>
                </c:pt>
                <c:pt idx="2738">
                  <c:v>0.45579999999999998</c:v>
                </c:pt>
                <c:pt idx="2739">
                  <c:v>0.45600000000000002</c:v>
                </c:pt>
                <c:pt idx="2740">
                  <c:v>0.45619999999999999</c:v>
                </c:pt>
                <c:pt idx="2741">
                  <c:v>0.45629999999999998</c:v>
                </c:pt>
                <c:pt idx="2742">
                  <c:v>0.45650000000000002</c:v>
                </c:pt>
                <c:pt idx="2743">
                  <c:v>0.45669999999999999</c:v>
                </c:pt>
                <c:pt idx="2744">
                  <c:v>0.45679999999999998</c:v>
                </c:pt>
                <c:pt idx="2745">
                  <c:v>0.45700000000000002</c:v>
                </c:pt>
                <c:pt idx="2746">
                  <c:v>0.4572</c:v>
                </c:pt>
                <c:pt idx="2747">
                  <c:v>0.45729999999999998</c:v>
                </c:pt>
                <c:pt idx="2748">
                  <c:v>0.45750000000000002</c:v>
                </c:pt>
                <c:pt idx="2749">
                  <c:v>0.45760000000000001</c:v>
                </c:pt>
                <c:pt idx="2750">
                  <c:v>0.45779999999999998</c:v>
                </c:pt>
                <c:pt idx="2751">
                  <c:v>0.45789999999999997</c:v>
                </c:pt>
                <c:pt idx="2752">
                  <c:v>0.45810000000000001</c:v>
                </c:pt>
                <c:pt idx="2753">
                  <c:v>0.45829999999999999</c:v>
                </c:pt>
                <c:pt idx="2754">
                  <c:v>0.45839999999999997</c:v>
                </c:pt>
                <c:pt idx="2755">
                  <c:v>0.45860000000000001</c:v>
                </c:pt>
                <c:pt idx="2756">
                  <c:v>0.45879999999999999</c:v>
                </c:pt>
                <c:pt idx="2757">
                  <c:v>0.45900000000000002</c:v>
                </c:pt>
                <c:pt idx="2758">
                  <c:v>0.45910000000000001</c:v>
                </c:pt>
                <c:pt idx="2759">
                  <c:v>0.45929999999999999</c:v>
                </c:pt>
                <c:pt idx="2760">
                  <c:v>0.45950000000000002</c:v>
                </c:pt>
                <c:pt idx="2761">
                  <c:v>0.4597</c:v>
                </c:pt>
                <c:pt idx="2762">
                  <c:v>0.45989999999999998</c:v>
                </c:pt>
                <c:pt idx="2763">
                  <c:v>0.4602</c:v>
                </c:pt>
                <c:pt idx="2764">
                  <c:v>0.46039999999999998</c:v>
                </c:pt>
                <c:pt idx="2765">
                  <c:v>0.46060000000000001</c:v>
                </c:pt>
                <c:pt idx="2766">
                  <c:v>0.46079999999999999</c:v>
                </c:pt>
                <c:pt idx="2767">
                  <c:v>0.46100000000000002</c:v>
                </c:pt>
                <c:pt idx="2768">
                  <c:v>0.46110000000000001</c:v>
                </c:pt>
                <c:pt idx="2769">
                  <c:v>0.4612</c:v>
                </c:pt>
                <c:pt idx="2770">
                  <c:v>0.46129999999999999</c:v>
                </c:pt>
                <c:pt idx="2771">
                  <c:v>0.46139999999999998</c:v>
                </c:pt>
                <c:pt idx="2772">
                  <c:v>0.46160000000000001</c:v>
                </c:pt>
                <c:pt idx="2773">
                  <c:v>0.4617</c:v>
                </c:pt>
                <c:pt idx="2774">
                  <c:v>0.46179999999999999</c:v>
                </c:pt>
                <c:pt idx="2775">
                  <c:v>0.46189999999999998</c:v>
                </c:pt>
                <c:pt idx="2776">
                  <c:v>0.46210000000000001</c:v>
                </c:pt>
                <c:pt idx="2777">
                  <c:v>0.4622</c:v>
                </c:pt>
                <c:pt idx="2778">
                  <c:v>0.46239999999999998</c:v>
                </c:pt>
                <c:pt idx="2779">
                  <c:v>0.46250000000000002</c:v>
                </c:pt>
                <c:pt idx="2780">
                  <c:v>0.46260000000000001</c:v>
                </c:pt>
                <c:pt idx="2781">
                  <c:v>0.46279999999999999</c:v>
                </c:pt>
                <c:pt idx="2782">
                  <c:v>0.46300000000000002</c:v>
                </c:pt>
                <c:pt idx="2783">
                  <c:v>0.4632</c:v>
                </c:pt>
                <c:pt idx="2784">
                  <c:v>0.46339999999999998</c:v>
                </c:pt>
                <c:pt idx="2785">
                  <c:v>0.46360000000000001</c:v>
                </c:pt>
                <c:pt idx="2786">
                  <c:v>0.46379999999999999</c:v>
                </c:pt>
                <c:pt idx="2787">
                  <c:v>0.46400000000000002</c:v>
                </c:pt>
                <c:pt idx="2788">
                  <c:v>0.46429999999999999</c:v>
                </c:pt>
                <c:pt idx="2789">
                  <c:v>0.46450000000000002</c:v>
                </c:pt>
                <c:pt idx="2790">
                  <c:v>0.46479999999999999</c:v>
                </c:pt>
                <c:pt idx="2791">
                  <c:v>0.46500000000000002</c:v>
                </c:pt>
                <c:pt idx="2792">
                  <c:v>0.46510000000000001</c:v>
                </c:pt>
                <c:pt idx="2793">
                  <c:v>0.4652</c:v>
                </c:pt>
                <c:pt idx="2794">
                  <c:v>0.46529999999999999</c:v>
                </c:pt>
                <c:pt idx="2795">
                  <c:v>0.46550000000000002</c:v>
                </c:pt>
                <c:pt idx="2796">
                  <c:v>0.46560000000000001</c:v>
                </c:pt>
                <c:pt idx="2797">
                  <c:v>0.4657</c:v>
                </c:pt>
                <c:pt idx="2798">
                  <c:v>0.46589999999999998</c:v>
                </c:pt>
                <c:pt idx="2799">
                  <c:v>0.46600000000000003</c:v>
                </c:pt>
                <c:pt idx="2800">
                  <c:v>0.4662</c:v>
                </c:pt>
                <c:pt idx="2801">
                  <c:v>0.46639999999999998</c:v>
                </c:pt>
                <c:pt idx="2802">
                  <c:v>0.46650000000000003</c:v>
                </c:pt>
                <c:pt idx="2803">
                  <c:v>0.4667</c:v>
                </c:pt>
                <c:pt idx="2804">
                  <c:v>0.46679999999999999</c:v>
                </c:pt>
                <c:pt idx="2805">
                  <c:v>0.46700000000000003</c:v>
                </c:pt>
                <c:pt idx="2806">
                  <c:v>0.46710000000000002</c:v>
                </c:pt>
                <c:pt idx="2807">
                  <c:v>0.46729999999999999</c:v>
                </c:pt>
                <c:pt idx="2808">
                  <c:v>0.46750000000000003</c:v>
                </c:pt>
                <c:pt idx="2809">
                  <c:v>0.4677</c:v>
                </c:pt>
                <c:pt idx="2810">
                  <c:v>0.46779999999999999</c:v>
                </c:pt>
                <c:pt idx="2811">
                  <c:v>0.46800000000000003</c:v>
                </c:pt>
                <c:pt idx="2812">
                  <c:v>0.46820000000000001</c:v>
                </c:pt>
                <c:pt idx="2813">
                  <c:v>0.46829999999999999</c:v>
                </c:pt>
                <c:pt idx="2814">
                  <c:v>0.46850000000000003</c:v>
                </c:pt>
                <c:pt idx="2815">
                  <c:v>0.46870000000000001</c:v>
                </c:pt>
                <c:pt idx="2816">
                  <c:v>0.46879999999999999</c:v>
                </c:pt>
                <c:pt idx="2817">
                  <c:v>0.46899999999999997</c:v>
                </c:pt>
                <c:pt idx="2818">
                  <c:v>0.46910000000000002</c:v>
                </c:pt>
                <c:pt idx="2819">
                  <c:v>0.46929999999999999</c:v>
                </c:pt>
                <c:pt idx="2820">
                  <c:v>0.46939999999999998</c:v>
                </c:pt>
                <c:pt idx="2821">
                  <c:v>0.46960000000000002</c:v>
                </c:pt>
                <c:pt idx="2822">
                  <c:v>0.4698</c:v>
                </c:pt>
                <c:pt idx="2823">
                  <c:v>0.46989999999999998</c:v>
                </c:pt>
                <c:pt idx="2824">
                  <c:v>0.47010000000000002</c:v>
                </c:pt>
                <c:pt idx="2825">
                  <c:v>0.4703</c:v>
                </c:pt>
                <c:pt idx="2826">
                  <c:v>0.47049999999999997</c:v>
                </c:pt>
                <c:pt idx="2827">
                  <c:v>0.47060000000000002</c:v>
                </c:pt>
                <c:pt idx="2828">
                  <c:v>0.4708</c:v>
                </c:pt>
                <c:pt idx="2829">
                  <c:v>0.47099999999999997</c:v>
                </c:pt>
                <c:pt idx="2830">
                  <c:v>0.47120000000000001</c:v>
                </c:pt>
                <c:pt idx="2831">
                  <c:v>0.47139999999999999</c:v>
                </c:pt>
                <c:pt idx="2832">
                  <c:v>0.47170000000000001</c:v>
                </c:pt>
                <c:pt idx="2833">
                  <c:v>0.47199999999999998</c:v>
                </c:pt>
                <c:pt idx="2834">
                  <c:v>0.47220000000000001</c:v>
                </c:pt>
                <c:pt idx="2835">
                  <c:v>0.47239999999999999</c:v>
                </c:pt>
                <c:pt idx="2836">
                  <c:v>0.47249999999999998</c:v>
                </c:pt>
                <c:pt idx="2837">
                  <c:v>0.47260000000000002</c:v>
                </c:pt>
                <c:pt idx="2838">
                  <c:v>0.47270000000000001</c:v>
                </c:pt>
                <c:pt idx="2839">
                  <c:v>0.4728</c:v>
                </c:pt>
                <c:pt idx="2840">
                  <c:v>0.47289999999999999</c:v>
                </c:pt>
                <c:pt idx="2841">
                  <c:v>0.47310000000000002</c:v>
                </c:pt>
                <c:pt idx="2842">
                  <c:v>0.47320000000000001</c:v>
                </c:pt>
                <c:pt idx="2843">
                  <c:v>0.4733</c:v>
                </c:pt>
                <c:pt idx="2844">
                  <c:v>0.47339999999999999</c:v>
                </c:pt>
                <c:pt idx="2845">
                  <c:v>0.47360000000000002</c:v>
                </c:pt>
                <c:pt idx="2846">
                  <c:v>0.47370000000000001</c:v>
                </c:pt>
                <c:pt idx="2847">
                  <c:v>0.47389999999999999</c:v>
                </c:pt>
                <c:pt idx="2848">
                  <c:v>0.47399999999999998</c:v>
                </c:pt>
                <c:pt idx="2849">
                  <c:v>0.47410000000000002</c:v>
                </c:pt>
                <c:pt idx="2850">
                  <c:v>0.4743</c:v>
                </c:pt>
                <c:pt idx="2851">
                  <c:v>0.47449999999999998</c:v>
                </c:pt>
                <c:pt idx="2852">
                  <c:v>0.47470000000000001</c:v>
                </c:pt>
                <c:pt idx="2853">
                  <c:v>0.47489999999999999</c:v>
                </c:pt>
                <c:pt idx="2854">
                  <c:v>0.47510000000000002</c:v>
                </c:pt>
                <c:pt idx="2855">
                  <c:v>0.4753</c:v>
                </c:pt>
                <c:pt idx="2856">
                  <c:v>0.47560000000000002</c:v>
                </c:pt>
                <c:pt idx="2857">
                  <c:v>0.4758</c:v>
                </c:pt>
                <c:pt idx="2858">
                  <c:v>0.47599999999999998</c:v>
                </c:pt>
                <c:pt idx="2859">
                  <c:v>0.4763</c:v>
                </c:pt>
                <c:pt idx="2860">
                  <c:v>0.47639999999999999</c:v>
                </c:pt>
                <c:pt idx="2861">
                  <c:v>0.47660000000000002</c:v>
                </c:pt>
                <c:pt idx="2862">
                  <c:v>0.47670000000000001</c:v>
                </c:pt>
                <c:pt idx="2863">
                  <c:v>0.4768</c:v>
                </c:pt>
                <c:pt idx="2864">
                  <c:v>0.47689999999999999</c:v>
                </c:pt>
                <c:pt idx="2865">
                  <c:v>0.47710000000000002</c:v>
                </c:pt>
                <c:pt idx="2866">
                  <c:v>0.47720000000000001</c:v>
                </c:pt>
                <c:pt idx="2867">
                  <c:v>0.4773</c:v>
                </c:pt>
                <c:pt idx="2868">
                  <c:v>0.47749999999999998</c:v>
                </c:pt>
                <c:pt idx="2869">
                  <c:v>0.47760000000000002</c:v>
                </c:pt>
                <c:pt idx="2870">
                  <c:v>0.4778</c:v>
                </c:pt>
                <c:pt idx="2871">
                  <c:v>0.47799999999999998</c:v>
                </c:pt>
                <c:pt idx="2872">
                  <c:v>0.47810000000000002</c:v>
                </c:pt>
                <c:pt idx="2873">
                  <c:v>0.4783</c:v>
                </c:pt>
                <c:pt idx="2874">
                  <c:v>0.47849999999999998</c:v>
                </c:pt>
                <c:pt idx="2875">
                  <c:v>0.47860000000000003</c:v>
                </c:pt>
                <c:pt idx="2876">
                  <c:v>0.4788</c:v>
                </c:pt>
                <c:pt idx="2877">
                  <c:v>0.47899999999999998</c:v>
                </c:pt>
                <c:pt idx="2878">
                  <c:v>0.47910000000000003</c:v>
                </c:pt>
                <c:pt idx="2879">
                  <c:v>0.4793</c:v>
                </c:pt>
                <c:pt idx="2880">
                  <c:v>0.47949999999999998</c:v>
                </c:pt>
                <c:pt idx="2881">
                  <c:v>0.47970000000000002</c:v>
                </c:pt>
                <c:pt idx="2882">
                  <c:v>0.4798</c:v>
                </c:pt>
                <c:pt idx="2883">
                  <c:v>0.48</c:v>
                </c:pt>
                <c:pt idx="2884">
                  <c:v>0.48020000000000002</c:v>
                </c:pt>
                <c:pt idx="2885">
                  <c:v>0.4803</c:v>
                </c:pt>
                <c:pt idx="2886">
                  <c:v>0.48049999999999998</c:v>
                </c:pt>
                <c:pt idx="2887">
                  <c:v>0.48060000000000003</c:v>
                </c:pt>
                <c:pt idx="2888">
                  <c:v>0.48080000000000001</c:v>
                </c:pt>
                <c:pt idx="2889">
                  <c:v>0.48089999999999999</c:v>
                </c:pt>
                <c:pt idx="2890">
                  <c:v>0.48110000000000003</c:v>
                </c:pt>
                <c:pt idx="2891">
                  <c:v>0.48130000000000001</c:v>
                </c:pt>
                <c:pt idx="2892">
                  <c:v>0.48139999999999999</c:v>
                </c:pt>
                <c:pt idx="2893">
                  <c:v>0.48159999999999997</c:v>
                </c:pt>
                <c:pt idx="2894">
                  <c:v>0.48180000000000001</c:v>
                </c:pt>
                <c:pt idx="2895">
                  <c:v>0.48199999999999998</c:v>
                </c:pt>
                <c:pt idx="2896">
                  <c:v>0.48209999999999997</c:v>
                </c:pt>
                <c:pt idx="2897">
                  <c:v>0.48230000000000001</c:v>
                </c:pt>
                <c:pt idx="2898">
                  <c:v>0.48249999999999998</c:v>
                </c:pt>
                <c:pt idx="2899">
                  <c:v>0.48270000000000002</c:v>
                </c:pt>
                <c:pt idx="2900">
                  <c:v>0.48299999999999998</c:v>
                </c:pt>
                <c:pt idx="2901">
                  <c:v>0.48320000000000002</c:v>
                </c:pt>
                <c:pt idx="2902">
                  <c:v>0.48349999999999999</c:v>
                </c:pt>
                <c:pt idx="2903">
                  <c:v>0.48370000000000002</c:v>
                </c:pt>
                <c:pt idx="2904">
                  <c:v>0.48380000000000001</c:v>
                </c:pt>
                <c:pt idx="2905">
                  <c:v>0.48399999999999999</c:v>
                </c:pt>
                <c:pt idx="2906">
                  <c:v>0.48409999999999997</c:v>
                </c:pt>
                <c:pt idx="2907">
                  <c:v>0.48420000000000002</c:v>
                </c:pt>
                <c:pt idx="2908">
                  <c:v>0.48430000000000001</c:v>
                </c:pt>
                <c:pt idx="2909">
                  <c:v>0.4844</c:v>
                </c:pt>
                <c:pt idx="2910">
                  <c:v>0.48449999999999999</c:v>
                </c:pt>
                <c:pt idx="2911">
                  <c:v>0.48470000000000002</c:v>
                </c:pt>
                <c:pt idx="2912">
                  <c:v>0.48480000000000001</c:v>
                </c:pt>
                <c:pt idx="2913">
                  <c:v>0.4849</c:v>
                </c:pt>
                <c:pt idx="2914">
                  <c:v>0.48509999999999998</c:v>
                </c:pt>
                <c:pt idx="2915">
                  <c:v>0.48520000000000002</c:v>
                </c:pt>
                <c:pt idx="2916">
                  <c:v>0.48530000000000001</c:v>
                </c:pt>
                <c:pt idx="2917">
                  <c:v>0.48549999999999999</c:v>
                </c:pt>
                <c:pt idx="2918">
                  <c:v>0.48559999999999998</c:v>
                </c:pt>
                <c:pt idx="2919">
                  <c:v>0.48580000000000001</c:v>
                </c:pt>
                <c:pt idx="2920">
                  <c:v>0.48599999999999999</c:v>
                </c:pt>
                <c:pt idx="2921">
                  <c:v>0.48620000000000002</c:v>
                </c:pt>
                <c:pt idx="2922">
                  <c:v>0.4864</c:v>
                </c:pt>
                <c:pt idx="2923">
                  <c:v>0.48659999999999998</c:v>
                </c:pt>
                <c:pt idx="2924">
                  <c:v>0.48680000000000001</c:v>
                </c:pt>
                <c:pt idx="2925">
                  <c:v>0.48699999999999999</c:v>
                </c:pt>
                <c:pt idx="2926">
                  <c:v>0.48730000000000001</c:v>
                </c:pt>
                <c:pt idx="2927">
                  <c:v>0.48749999999999999</c:v>
                </c:pt>
                <c:pt idx="2928">
                  <c:v>0.48770000000000002</c:v>
                </c:pt>
                <c:pt idx="2929">
                  <c:v>0.4879</c:v>
                </c:pt>
                <c:pt idx="2930">
                  <c:v>0.48809999999999998</c:v>
                </c:pt>
                <c:pt idx="2931">
                  <c:v>0.48820000000000002</c:v>
                </c:pt>
                <c:pt idx="2932">
                  <c:v>0.48830000000000001</c:v>
                </c:pt>
                <c:pt idx="2933">
                  <c:v>0.48849999999999999</c:v>
                </c:pt>
                <c:pt idx="2934">
                  <c:v>0.48859999999999998</c:v>
                </c:pt>
                <c:pt idx="2935">
                  <c:v>0.48870000000000002</c:v>
                </c:pt>
                <c:pt idx="2936">
                  <c:v>0.4889</c:v>
                </c:pt>
                <c:pt idx="2937">
                  <c:v>0.48899999999999999</c:v>
                </c:pt>
                <c:pt idx="2938">
                  <c:v>0.48920000000000002</c:v>
                </c:pt>
                <c:pt idx="2939">
                  <c:v>0.4894</c:v>
                </c:pt>
                <c:pt idx="2940">
                  <c:v>0.48949999999999999</c:v>
                </c:pt>
                <c:pt idx="2941">
                  <c:v>0.48970000000000002</c:v>
                </c:pt>
                <c:pt idx="2942">
                  <c:v>0.48980000000000001</c:v>
                </c:pt>
                <c:pt idx="2943">
                  <c:v>0.49</c:v>
                </c:pt>
                <c:pt idx="2944">
                  <c:v>0.49009999999999998</c:v>
                </c:pt>
                <c:pt idx="2945">
                  <c:v>0.49030000000000001</c:v>
                </c:pt>
                <c:pt idx="2946">
                  <c:v>0.49049999999999999</c:v>
                </c:pt>
                <c:pt idx="2947">
                  <c:v>0.49070000000000003</c:v>
                </c:pt>
                <c:pt idx="2948">
                  <c:v>0.49080000000000001</c:v>
                </c:pt>
                <c:pt idx="2949">
                  <c:v>0.49099999999999999</c:v>
                </c:pt>
                <c:pt idx="2950">
                  <c:v>0.49120000000000003</c:v>
                </c:pt>
                <c:pt idx="2951">
                  <c:v>0.49130000000000001</c:v>
                </c:pt>
                <c:pt idx="2952">
                  <c:v>0.49149999999999999</c:v>
                </c:pt>
                <c:pt idx="2953">
                  <c:v>0.49159999999999998</c:v>
                </c:pt>
                <c:pt idx="2954">
                  <c:v>0.49180000000000001</c:v>
                </c:pt>
                <c:pt idx="2955">
                  <c:v>0.4919</c:v>
                </c:pt>
                <c:pt idx="2956">
                  <c:v>0.49209999999999998</c:v>
                </c:pt>
                <c:pt idx="2957">
                  <c:v>0.49230000000000002</c:v>
                </c:pt>
                <c:pt idx="2958">
                  <c:v>0.4924</c:v>
                </c:pt>
                <c:pt idx="2959">
                  <c:v>0.49259999999999998</c:v>
                </c:pt>
                <c:pt idx="2960">
                  <c:v>0.49280000000000002</c:v>
                </c:pt>
                <c:pt idx="2961">
                  <c:v>0.4929</c:v>
                </c:pt>
                <c:pt idx="2962">
                  <c:v>0.49309999999999998</c:v>
                </c:pt>
                <c:pt idx="2963">
                  <c:v>0.49330000000000002</c:v>
                </c:pt>
                <c:pt idx="2964">
                  <c:v>0.49349999999999999</c:v>
                </c:pt>
                <c:pt idx="2965">
                  <c:v>0.49370000000000003</c:v>
                </c:pt>
                <c:pt idx="2966">
                  <c:v>0.49390000000000001</c:v>
                </c:pt>
                <c:pt idx="2967">
                  <c:v>0.49409999999999998</c:v>
                </c:pt>
                <c:pt idx="2968">
                  <c:v>0.49430000000000002</c:v>
                </c:pt>
                <c:pt idx="2969">
                  <c:v>0.4945</c:v>
                </c:pt>
                <c:pt idx="2970">
                  <c:v>0.49469999999999997</c:v>
                </c:pt>
                <c:pt idx="2971">
                  <c:v>0.495</c:v>
                </c:pt>
                <c:pt idx="2972">
                  <c:v>0.49509999999999998</c:v>
                </c:pt>
                <c:pt idx="2973">
                  <c:v>0.49530000000000002</c:v>
                </c:pt>
                <c:pt idx="2974">
                  <c:v>0.49540000000000001</c:v>
                </c:pt>
                <c:pt idx="2975">
                  <c:v>0.4955</c:v>
                </c:pt>
                <c:pt idx="2976">
                  <c:v>0.49569999999999997</c:v>
                </c:pt>
                <c:pt idx="2977">
                  <c:v>0.49580000000000002</c:v>
                </c:pt>
                <c:pt idx="2978">
                  <c:v>0.49590000000000001</c:v>
                </c:pt>
                <c:pt idx="2979">
                  <c:v>0.496</c:v>
                </c:pt>
                <c:pt idx="2980">
                  <c:v>0.49619999999999997</c:v>
                </c:pt>
                <c:pt idx="2981">
                  <c:v>0.49630000000000002</c:v>
                </c:pt>
                <c:pt idx="2982">
                  <c:v>0.49640000000000001</c:v>
                </c:pt>
                <c:pt idx="2983">
                  <c:v>0.49659999999999999</c:v>
                </c:pt>
                <c:pt idx="2984">
                  <c:v>0.49669999999999997</c:v>
                </c:pt>
                <c:pt idx="2985">
                  <c:v>0.49680000000000002</c:v>
                </c:pt>
                <c:pt idx="2986">
                  <c:v>0.497</c:v>
                </c:pt>
                <c:pt idx="2987">
                  <c:v>0.49709999999999999</c:v>
                </c:pt>
                <c:pt idx="2988">
                  <c:v>0.49730000000000002</c:v>
                </c:pt>
                <c:pt idx="2989">
                  <c:v>0.4975</c:v>
                </c:pt>
                <c:pt idx="2990">
                  <c:v>0.49769999999999998</c:v>
                </c:pt>
                <c:pt idx="2991">
                  <c:v>0.49790000000000001</c:v>
                </c:pt>
                <c:pt idx="2992">
                  <c:v>0.49809999999999999</c:v>
                </c:pt>
                <c:pt idx="2993">
                  <c:v>0.49830000000000002</c:v>
                </c:pt>
                <c:pt idx="2994">
                  <c:v>0.49859999999999999</c:v>
                </c:pt>
                <c:pt idx="2995">
                  <c:v>0.49880000000000002</c:v>
                </c:pt>
                <c:pt idx="2996">
                  <c:v>0.49909999999999999</c:v>
                </c:pt>
                <c:pt idx="2997">
                  <c:v>0.49930000000000002</c:v>
                </c:pt>
                <c:pt idx="2998">
                  <c:v>0.4995</c:v>
                </c:pt>
                <c:pt idx="2999">
                  <c:v>0.49959999999999999</c:v>
                </c:pt>
                <c:pt idx="3000">
                  <c:v>0.49969999999999998</c:v>
                </c:pt>
                <c:pt idx="3001">
                  <c:v>0.49980000000000002</c:v>
                </c:pt>
                <c:pt idx="3002">
                  <c:v>0.49990000000000001</c:v>
                </c:pt>
                <c:pt idx="3003">
                  <c:v>0.50009999999999999</c:v>
                </c:pt>
                <c:pt idx="3004">
                  <c:v>0.50019999999999998</c:v>
                </c:pt>
                <c:pt idx="3005">
                  <c:v>0.50039999999999996</c:v>
                </c:pt>
                <c:pt idx="3006">
                  <c:v>0.50049999999999994</c:v>
                </c:pt>
                <c:pt idx="3007">
                  <c:v>0.50070000000000003</c:v>
                </c:pt>
                <c:pt idx="3008">
                  <c:v>0.50080000000000002</c:v>
                </c:pt>
                <c:pt idx="3009">
                  <c:v>0.501</c:v>
                </c:pt>
                <c:pt idx="3010">
                  <c:v>0.50119999999999998</c:v>
                </c:pt>
                <c:pt idx="3011">
                  <c:v>0.50129999999999997</c:v>
                </c:pt>
                <c:pt idx="3012">
                  <c:v>0.50149999999999995</c:v>
                </c:pt>
                <c:pt idx="3013">
                  <c:v>0.50160000000000005</c:v>
                </c:pt>
                <c:pt idx="3014">
                  <c:v>0.50180000000000002</c:v>
                </c:pt>
                <c:pt idx="3015">
                  <c:v>0.502</c:v>
                </c:pt>
                <c:pt idx="3016">
                  <c:v>0.50219999999999998</c:v>
                </c:pt>
                <c:pt idx="3017">
                  <c:v>0.50229999999999997</c:v>
                </c:pt>
                <c:pt idx="3018">
                  <c:v>0.50249999999999995</c:v>
                </c:pt>
                <c:pt idx="3019">
                  <c:v>0.50270000000000004</c:v>
                </c:pt>
                <c:pt idx="3020">
                  <c:v>0.50280000000000002</c:v>
                </c:pt>
                <c:pt idx="3021">
                  <c:v>0.503</c:v>
                </c:pt>
                <c:pt idx="3022">
                  <c:v>0.50319999999999998</c:v>
                </c:pt>
                <c:pt idx="3023">
                  <c:v>0.50329999999999997</c:v>
                </c:pt>
                <c:pt idx="3024">
                  <c:v>0.50349999999999995</c:v>
                </c:pt>
                <c:pt idx="3025">
                  <c:v>0.50360000000000005</c:v>
                </c:pt>
                <c:pt idx="3026">
                  <c:v>0.50380000000000003</c:v>
                </c:pt>
                <c:pt idx="3027">
                  <c:v>0.50390000000000001</c:v>
                </c:pt>
                <c:pt idx="3028">
                  <c:v>0.50409999999999999</c:v>
                </c:pt>
                <c:pt idx="3029">
                  <c:v>0.50419999999999998</c:v>
                </c:pt>
                <c:pt idx="3030">
                  <c:v>0.50439999999999996</c:v>
                </c:pt>
                <c:pt idx="3031">
                  <c:v>0.50460000000000005</c:v>
                </c:pt>
                <c:pt idx="3032">
                  <c:v>0.50480000000000003</c:v>
                </c:pt>
                <c:pt idx="3033">
                  <c:v>0.50490000000000002</c:v>
                </c:pt>
                <c:pt idx="3034">
                  <c:v>0.50509999999999999</c:v>
                </c:pt>
                <c:pt idx="3035">
                  <c:v>0.50529999999999997</c:v>
                </c:pt>
                <c:pt idx="3036">
                  <c:v>0.50549999999999995</c:v>
                </c:pt>
                <c:pt idx="3037">
                  <c:v>0.50570000000000004</c:v>
                </c:pt>
                <c:pt idx="3038">
                  <c:v>0.50600000000000001</c:v>
                </c:pt>
                <c:pt idx="3039">
                  <c:v>0.50619999999999998</c:v>
                </c:pt>
                <c:pt idx="3040">
                  <c:v>0.50649999999999995</c:v>
                </c:pt>
                <c:pt idx="3041">
                  <c:v>0.50670000000000004</c:v>
                </c:pt>
                <c:pt idx="3042">
                  <c:v>0.50690000000000002</c:v>
                </c:pt>
                <c:pt idx="3043">
                  <c:v>0.50700000000000001</c:v>
                </c:pt>
                <c:pt idx="3044">
                  <c:v>0.5071</c:v>
                </c:pt>
                <c:pt idx="3045">
                  <c:v>0.50719999999999998</c:v>
                </c:pt>
                <c:pt idx="3046">
                  <c:v>0.50729999999999997</c:v>
                </c:pt>
                <c:pt idx="3047">
                  <c:v>0.50739999999999996</c:v>
                </c:pt>
                <c:pt idx="3048">
                  <c:v>0.50749999999999995</c:v>
                </c:pt>
                <c:pt idx="3049">
                  <c:v>0.50770000000000004</c:v>
                </c:pt>
                <c:pt idx="3050">
                  <c:v>0.50780000000000003</c:v>
                </c:pt>
                <c:pt idx="3051">
                  <c:v>0.50790000000000002</c:v>
                </c:pt>
                <c:pt idx="3052">
                  <c:v>0.5081</c:v>
                </c:pt>
                <c:pt idx="3053">
                  <c:v>0.50819999999999999</c:v>
                </c:pt>
                <c:pt idx="3054">
                  <c:v>0.50829999999999997</c:v>
                </c:pt>
                <c:pt idx="3055">
                  <c:v>0.50849999999999995</c:v>
                </c:pt>
                <c:pt idx="3056">
                  <c:v>0.50860000000000005</c:v>
                </c:pt>
                <c:pt idx="3057">
                  <c:v>0.50880000000000003</c:v>
                </c:pt>
                <c:pt idx="3058">
                  <c:v>0.50900000000000001</c:v>
                </c:pt>
                <c:pt idx="3059">
                  <c:v>0.50919999999999999</c:v>
                </c:pt>
                <c:pt idx="3060">
                  <c:v>0.50939999999999996</c:v>
                </c:pt>
                <c:pt idx="3061">
                  <c:v>0.50960000000000005</c:v>
                </c:pt>
                <c:pt idx="3062">
                  <c:v>0.50980000000000003</c:v>
                </c:pt>
                <c:pt idx="3063">
                  <c:v>0.5101</c:v>
                </c:pt>
                <c:pt idx="3064">
                  <c:v>0.51029999999999998</c:v>
                </c:pt>
                <c:pt idx="3065">
                  <c:v>0.51060000000000005</c:v>
                </c:pt>
                <c:pt idx="3066">
                  <c:v>0.51080000000000003</c:v>
                </c:pt>
                <c:pt idx="3067">
                  <c:v>0.51100000000000001</c:v>
                </c:pt>
                <c:pt idx="3068">
                  <c:v>0.5111</c:v>
                </c:pt>
                <c:pt idx="3069">
                  <c:v>0.51119999999999999</c:v>
                </c:pt>
                <c:pt idx="3070">
                  <c:v>0.51129999999999998</c:v>
                </c:pt>
                <c:pt idx="3071">
                  <c:v>0.51139999999999997</c:v>
                </c:pt>
                <c:pt idx="3072">
                  <c:v>0.51160000000000005</c:v>
                </c:pt>
                <c:pt idx="3073">
                  <c:v>0.51170000000000004</c:v>
                </c:pt>
                <c:pt idx="3074">
                  <c:v>0.51190000000000002</c:v>
                </c:pt>
                <c:pt idx="3075">
                  <c:v>0.51200000000000001</c:v>
                </c:pt>
                <c:pt idx="3076">
                  <c:v>0.51219999999999999</c:v>
                </c:pt>
                <c:pt idx="3077">
                  <c:v>0.51239999999999997</c:v>
                </c:pt>
                <c:pt idx="3078">
                  <c:v>0.51249999999999996</c:v>
                </c:pt>
                <c:pt idx="3079">
                  <c:v>0.51270000000000004</c:v>
                </c:pt>
                <c:pt idx="3080">
                  <c:v>0.51280000000000003</c:v>
                </c:pt>
                <c:pt idx="3081">
                  <c:v>0.51300000000000001</c:v>
                </c:pt>
                <c:pt idx="3082">
                  <c:v>0.5131</c:v>
                </c:pt>
                <c:pt idx="3083">
                  <c:v>0.51329999999999998</c:v>
                </c:pt>
                <c:pt idx="3084">
                  <c:v>0.51349999999999996</c:v>
                </c:pt>
                <c:pt idx="3085">
                  <c:v>0.51359999999999995</c:v>
                </c:pt>
                <c:pt idx="3086">
                  <c:v>0.51380000000000003</c:v>
                </c:pt>
                <c:pt idx="3087">
                  <c:v>0.51400000000000001</c:v>
                </c:pt>
                <c:pt idx="3088">
                  <c:v>0.5141</c:v>
                </c:pt>
                <c:pt idx="3089">
                  <c:v>0.51429999999999998</c:v>
                </c:pt>
                <c:pt idx="3090">
                  <c:v>0.51449999999999996</c:v>
                </c:pt>
                <c:pt idx="3091">
                  <c:v>0.51470000000000005</c:v>
                </c:pt>
                <c:pt idx="3092">
                  <c:v>0.51480000000000004</c:v>
                </c:pt>
                <c:pt idx="3093">
                  <c:v>0.51500000000000001</c:v>
                </c:pt>
                <c:pt idx="3094">
                  <c:v>0.5151</c:v>
                </c:pt>
                <c:pt idx="3095">
                  <c:v>0.51529999999999998</c:v>
                </c:pt>
                <c:pt idx="3096">
                  <c:v>0.51539999999999997</c:v>
                </c:pt>
                <c:pt idx="3097">
                  <c:v>0.51559999999999995</c:v>
                </c:pt>
                <c:pt idx="3098">
                  <c:v>0.51580000000000004</c:v>
                </c:pt>
                <c:pt idx="3099">
                  <c:v>0.51590000000000003</c:v>
                </c:pt>
                <c:pt idx="3100">
                  <c:v>0.5161</c:v>
                </c:pt>
                <c:pt idx="3101">
                  <c:v>0.51629999999999998</c:v>
                </c:pt>
                <c:pt idx="3102">
                  <c:v>0.51649999999999996</c:v>
                </c:pt>
                <c:pt idx="3103">
                  <c:v>0.51659999999999995</c:v>
                </c:pt>
                <c:pt idx="3104">
                  <c:v>0.51680000000000004</c:v>
                </c:pt>
                <c:pt idx="3105">
                  <c:v>0.51700000000000002</c:v>
                </c:pt>
                <c:pt idx="3106">
                  <c:v>0.51729999999999998</c:v>
                </c:pt>
                <c:pt idx="3107">
                  <c:v>0.51749999999999996</c:v>
                </c:pt>
                <c:pt idx="3108">
                  <c:v>0.51780000000000004</c:v>
                </c:pt>
                <c:pt idx="3109">
                  <c:v>0.51800000000000002</c:v>
                </c:pt>
                <c:pt idx="3110">
                  <c:v>0.51819999999999999</c:v>
                </c:pt>
                <c:pt idx="3111">
                  <c:v>0.51839999999999997</c:v>
                </c:pt>
                <c:pt idx="3112">
                  <c:v>0.51849999999999996</c:v>
                </c:pt>
                <c:pt idx="3113">
                  <c:v>0.51859999999999995</c:v>
                </c:pt>
                <c:pt idx="3114">
                  <c:v>0.51870000000000005</c:v>
                </c:pt>
                <c:pt idx="3115">
                  <c:v>0.51880000000000004</c:v>
                </c:pt>
                <c:pt idx="3116">
                  <c:v>0.51890000000000003</c:v>
                </c:pt>
                <c:pt idx="3117">
                  <c:v>0.51900000000000002</c:v>
                </c:pt>
                <c:pt idx="3118">
                  <c:v>0.51919999999999999</c:v>
                </c:pt>
                <c:pt idx="3119">
                  <c:v>0.51929999999999998</c:v>
                </c:pt>
                <c:pt idx="3120">
                  <c:v>0.51939999999999997</c:v>
                </c:pt>
                <c:pt idx="3121">
                  <c:v>0.51959999999999995</c:v>
                </c:pt>
                <c:pt idx="3122">
                  <c:v>0.51970000000000005</c:v>
                </c:pt>
                <c:pt idx="3123">
                  <c:v>0.51980000000000004</c:v>
                </c:pt>
                <c:pt idx="3124">
                  <c:v>0.52</c:v>
                </c:pt>
                <c:pt idx="3125">
                  <c:v>0.5202</c:v>
                </c:pt>
                <c:pt idx="3126">
                  <c:v>0.52029999999999998</c:v>
                </c:pt>
                <c:pt idx="3127">
                  <c:v>0.52049999999999996</c:v>
                </c:pt>
                <c:pt idx="3128">
                  <c:v>0.52070000000000005</c:v>
                </c:pt>
                <c:pt idx="3129">
                  <c:v>0.52090000000000003</c:v>
                </c:pt>
                <c:pt idx="3130">
                  <c:v>0.5212</c:v>
                </c:pt>
                <c:pt idx="3131">
                  <c:v>0.52139999999999997</c:v>
                </c:pt>
                <c:pt idx="3132">
                  <c:v>0.52159999999999995</c:v>
                </c:pt>
                <c:pt idx="3133">
                  <c:v>0.52180000000000004</c:v>
                </c:pt>
                <c:pt idx="3134">
                  <c:v>0.52200000000000002</c:v>
                </c:pt>
                <c:pt idx="3135">
                  <c:v>0.5222</c:v>
                </c:pt>
                <c:pt idx="3136">
                  <c:v>0.52239999999999998</c:v>
                </c:pt>
                <c:pt idx="3137">
                  <c:v>0.52259999999999995</c:v>
                </c:pt>
                <c:pt idx="3138">
                  <c:v>0.52270000000000005</c:v>
                </c:pt>
                <c:pt idx="3139">
                  <c:v>0.52280000000000004</c:v>
                </c:pt>
                <c:pt idx="3140">
                  <c:v>0.52290000000000003</c:v>
                </c:pt>
                <c:pt idx="3141">
                  <c:v>0.52310000000000001</c:v>
                </c:pt>
                <c:pt idx="3142">
                  <c:v>0.5232</c:v>
                </c:pt>
                <c:pt idx="3143">
                  <c:v>0.52339999999999998</c:v>
                </c:pt>
                <c:pt idx="3144">
                  <c:v>0.52349999999999997</c:v>
                </c:pt>
                <c:pt idx="3145">
                  <c:v>0.52370000000000005</c:v>
                </c:pt>
                <c:pt idx="3146">
                  <c:v>0.52390000000000003</c:v>
                </c:pt>
                <c:pt idx="3147">
                  <c:v>0.52400000000000002</c:v>
                </c:pt>
                <c:pt idx="3148">
                  <c:v>0.5242</c:v>
                </c:pt>
                <c:pt idx="3149">
                  <c:v>0.52429999999999999</c:v>
                </c:pt>
                <c:pt idx="3150">
                  <c:v>0.52449999999999997</c:v>
                </c:pt>
                <c:pt idx="3151">
                  <c:v>0.52459999999999996</c:v>
                </c:pt>
                <c:pt idx="3152">
                  <c:v>0.52480000000000004</c:v>
                </c:pt>
                <c:pt idx="3153">
                  <c:v>0.52500000000000002</c:v>
                </c:pt>
                <c:pt idx="3154">
                  <c:v>0.52510000000000001</c:v>
                </c:pt>
                <c:pt idx="3155">
                  <c:v>0.52529999999999999</c:v>
                </c:pt>
                <c:pt idx="3156">
                  <c:v>0.52549999999999997</c:v>
                </c:pt>
                <c:pt idx="3157">
                  <c:v>0.52569999999999995</c:v>
                </c:pt>
                <c:pt idx="3158">
                  <c:v>0.52580000000000005</c:v>
                </c:pt>
                <c:pt idx="3159">
                  <c:v>0.52600000000000002</c:v>
                </c:pt>
                <c:pt idx="3160">
                  <c:v>0.5262</c:v>
                </c:pt>
                <c:pt idx="3161">
                  <c:v>0.52629999999999999</c:v>
                </c:pt>
                <c:pt idx="3162">
                  <c:v>0.52649999999999997</c:v>
                </c:pt>
                <c:pt idx="3163">
                  <c:v>0.52659999999999996</c:v>
                </c:pt>
                <c:pt idx="3164">
                  <c:v>0.52680000000000005</c:v>
                </c:pt>
                <c:pt idx="3165">
                  <c:v>0.52690000000000003</c:v>
                </c:pt>
                <c:pt idx="3166">
                  <c:v>0.52710000000000001</c:v>
                </c:pt>
                <c:pt idx="3167">
                  <c:v>0.52729999999999999</c:v>
                </c:pt>
                <c:pt idx="3168">
                  <c:v>0.52739999999999998</c:v>
                </c:pt>
                <c:pt idx="3169">
                  <c:v>0.52759999999999996</c:v>
                </c:pt>
                <c:pt idx="3170">
                  <c:v>0.52780000000000005</c:v>
                </c:pt>
                <c:pt idx="3171">
                  <c:v>0.52800000000000002</c:v>
                </c:pt>
                <c:pt idx="3172">
                  <c:v>0.5282</c:v>
                </c:pt>
                <c:pt idx="3173">
                  <c:v>0.52829999999999999</c:v>
                </c:pt>
                <c:pt idx="3174">
                  <c:v>0.52849999999999997</c:v>
                </c:pt>
                <c:pt idx="3175">
                  <c:v>0.52880000000000005</c:v>
                </c:pt>
                <c:pt idx="3176">
                  <c:v>0.52900000000000003</c:v>
                </c:pt>
                <c:pt idx="3177">
                  <c:v>0.52929999999999999</c:v>
                </c:pt>
                <c:pt idx="3178">
                  <c:v>0.52949999999999997</c:v>
                </c:pt>
                <c:pt idx="3179">
                  <c:v>0.52969999999999995</c:v>
                </c:pt>
                <c:pt idx="3180">
                  <c:v>0.52980000000000005</c:v>
                </c:pt>
                <c:pt idx="3181">
                  <c:v>0.52990000000000004</c:v>
                </c:pt>
                <c:pt idx="3182">
                  <c:v>0.53</c:v>
                </c:pt>
                <c:pt idx="3183">
                  <c:v>0.5302</c:v>
                </c:pt>
                <c:pt idx="3184">
                  <c:v>0.53029999999999999</c:v>
                </c:pt>
                <c:pt idx="3185">
                  <c:v>0.53039999999999998</c:v>
                </c:pt>
                <c:pt idx="3186">
                  <c:v>0.53049999999999997</c:v>
                </c:pt>
                <c:pt idx="3187">
                  <c:v>0.53059999999999996</c:v>
                </c:pt>
                <c:pt idx="3188">
                  <c:v>0.53080000000000005</c:v>
                </c:pt>
                <c:pt idx="3189">
                  <c:v>0.53090000000000004</c:v>
                </c:pt>
                <c:pt idx="3190">
                  <c:v>0.53100000000000003</c:v>
                </c:pt>
                <c:pt idx="3191">
                  <c:v>0.53120000000000001</c:v>
                </c:pt>
                <c:pt idx="3192">
                  <c:v>0.53129999999999999</c:v>
                </c:pt>
                <c:pt idx="3193">
                  <c:v>0.53149999999999997</c:v>
                </c:pt>
                <c:pt idx="3194">
                  <c:v>0.53159999999999996</c:v>
                </c:pt>
                <c:pt idx="3195">
                  <c:v>0.53180000000000005</c:v>
                </c:pt>
                <c:pt idx="3196">
                  <c:v>0.53200000000000003</c:v>
                </c:pt>
                <c:pt idx="3197">
                  <c:v>0.53220000000000001</c:v>
                </c:pt>
                <c:pt idx="3198">
                  <c:v>0.53239999999999998</c:v>
                </c:pt>
                <c:pt idx="3199">
                  <c:v>0.53259999999999996</c:v>
                </c:pt>
                <c:pt idx="3200">
                  <c:v>0.53280000000000005</c:v>
                </c:pt>
                <c:pt idx="3201">
                  <c:v>0.53310000000000002</c:v>
                </c:pt>
                <c:pt idx="3202">
                  <c:v>0.5333</c:v>
                </c:pt>
                <c:pt idx="3203">
                  <c:v>0.53359999999999996</c:v>
                </c:pt>
                <c:pt idx="3204">
                  <c:v>0.53380000000000005</c:v>
                </c:pt>
                <c:pt idx="3205">
                  <c:v>0.53400000000000003</c:v>
                </c:pt>
                <c:pt idx="3206">
                  <c:v>0.53410000000000002</c:v>
                </c:pt>
                <c:pt idx="3207">
                  <c:v>0.53420000000000001</c:v>
                </c:pt>
                <c:pt idx="3208">
                  <c:v>0.5343</c:v>
                </c:pt>
                <c:pt idx="3209">
                  <c:v>0.53449999999999998</c:v>
                </c:pt>
                <c:pt idx="3210">
                  <c:v>0.53459999999999996</c:v>
                </c:pt>
                <c:pt idx="3211">
                  <c:v>0.53469999999999995</c:v>
                </c:pt>
                <c:pt idx="3212">
                  <c:v>0.53490000000000004</c:v>
                </c:pt>
                <c:pt idx="3213">
                  <c:v>0.53500000000000003</c:v>
                </c:pt>
                <c:pt idx="3214">
                  <c:v>0.53520000000000001</c:v>
                </c:pt>
                <c:pt idx="3215">
                  <c:v>0.5353</c:v>
                </c:pt>
                <c:pt idx="3216">
                  <c:v>0.53549999999999998</c:v>
                </c:pt>
                <c:pt idx="3217">
                  <c:v>0.53559999999999997</c:v>
                </c:pt>
                <c:pt idx="3218">
                  <c:v>0.53580000000000005</c:v>
                </c:pt>
                <c:pt idx="3219">
                  <c:v>0.53600000000000003</c:v>
                </c:pt>
                <c:pt idx="3220">
                  <c:v>0.53610000000000002</c:v>
                </c:pt>
                <c:pt idx="3221">
                  <c:v>0.5363</c:v>
                </c:pt>
                <c:pt idx="3222">
                  <c:v>0.53649999999999998</c:v>
                </c:pt>
                <c:pt idx="3223">
                  <c:v>0.53659999999999997</c:v>
                </c:pt>
                <c:pt idx="3224">
                  <c:v>0.53680000000000005</c:v>
                </c:pt>
                <c:pt idx="3225">
                  <c:v>0.53700000000000003</c:v>
                </c:pt>
                <c:pt idx="3226">
                  <c:v>0.53720000000000001</c:v>
                </c:pt>
                <c:pt idx="3227">
                  <c:v>0.5373</c:v>
                </c:pt>
                <c:pt idx="3228">
                  <c:v>0.53749999999999998</c:v>
                </c:pt>
                <c:pt idx="3229">
                  <c:v>0.53769999999999996</c:v>
                </c:pt>
                <c:pt idx="3230">
                  <c:v>0.53779999999999994</c:v>
                </c:pt>
                <c:pt idx="3231">
                  <c:v>0.53800000000000003</c:v>
                </c:pt>
                <c:pt idx="3232">
                  <c:v>0.53810000000000002</c:v>
                </c:pt>
                <c:pt idx="3233">
                  <c:v>0.5383</c:v>
                </c:pt>
                <c:pt idx="3234">
                  <c:v>0.53839999999999999</c:v>
                </c:pt>
                <c:pt idx="3235">
                  <c:v>0.53859999999999997</c:v>
                </c:pt>
                <c:pt idx="3236">
                  <c:v>0.53879999999999995</c:v>
                </c:pt>
                <c:pt idx="3237">
                  <c:v>0.53890000000000005</c:v>
                </c:pt>
                <c:pt idx="3238">
                  <c:v>0.53910000000000002</c:v>
                </c:pt>
                <c:pt idx="3239">
                  <c:v>0.5393</c:v>
                </c:pt>
                <c:pt idx="3240">
                  <c:v>0.53939999999999999</c:v>
                </c:pt>
                <c:pt idx="3241">
                  <c:v>0.53959999999999997</c:v>
                </c:pt>
                <c:pt idx="3242">
                  <c:v>0.53979999999999995</c:v>
                </c:pt>
                <c:pt idx="3243">
                  <c:v>0.54</c:v>
                </c:pt>
                <c:pt idx="3244">
                  <c:v>0.54020000000000001</c:v>
                </c:pt>
                <c:pt idx="3245">
                  <c:v>0.54049999999999998</c:v>
                </c:pt>
                <c:pt idx="3246">
                  <c:v>0.54069999999999996</c:v>
                </c:pt>
                <c:pt idx="3247">
                  <c:v>0.54100000000000004</c:v>
                </c:pt>
                <c:pt idx="3248">
                  <c:v>0.54120000000000001</c:v>
                </c:pt>
                <c:pt idx="3249">
                  <c:v>0.5413</c:v>
                </c:pt>
                <c:pt idx="3250">
                  <c:v>0.54149999999999998</c:v>
                </c:pt>
                <c:pt idx="3251">
                  <c:v>0.54159999999999997</c:v>
                </c:pt>
                <c:pt idx="3252">
                  <c:v>0.54169999999999996</c:v>
                </c:pt>
                <c:pt idx="3253">
                  <c:v>0.54179999999999995</c:v>
                </c:pt>
                <c:pt idx="3254">
                  <c:v>0.54190000000000005</c:v>
                </c:pt>
                <c:pt idx="3255">
                  <c:v>0.54200000000000004</c:v>
                </c:pt>
                <c:pt idx="3256">
                  <c:v>0.54220000000000002</c:v>
                </c:pt>
                <c:pt idx="3257">
                  <c:v>0.5423</c:v>
                </c:pt>
                <c:pt idx="3258">
                  <c:v>0.54239999999999999</c:v>
                </c:pt>
                <c:pt idx="3259">
                  <c:v>0.54249999999999998</c:v>
                </c:pt>
                <c:pt idx="3260">
                  <c:v>0.54269999999999996</c:v>
                </c:pt>
                <c:pt idx="3261">
                  <c:v>0.54279999999999995</c:v>
                </c:pt>
                <c:pt idx="3262">
                  <c:v>0.54300000000000004</c:v>
                </c:pt>
                <c:pt idx="3263">
                  <c:v>0.54310000000000003</c:v>
                </c:pt>
                <c:pt idx="3264">
                  <c:v>0.54330000000000001</c:v>
                </c:pt>
                <c:pt idx="3265">
                  <c:v>0.54349999999999998</c:v>
                </c:pt>
                <c:pt idx="3266">
                  <c:v>0.54369999999999996</c:v>
                </c:pt>
                <c:pt idx="3267">
                  <c:v>0.54390000000000005</c:v>
                </c:pt>
                <c:pt idx="3268">
                  <c:v>0.54410000000000003</c:v>
                </c:pt>
                <c:pt idx="3269">
                  <c:v>0.5444</c:v>
                </c:pt>
                <c:pt idx="3270">
                  <c:v>0.54459999999999997</c:v>
                </c:pt>
                <c:pt idx="3271">
                  <c:v>0.54479999999999995</c:v>
                </c:pt>
                <c:pt idx="3272">
                  <c:v>0.54510000000000003</c:v>
                </c:pt>
                <c:pt idx="3273">
                  <c:v>0.54530000000000001</c:v>
                </c:pt>
                <c:pt idx="3274">
                  <c:v>0.54549999999999998</c:v>
                </c:pt>
                <c:pt idx="3275">
                  <c:v>0.54559999999999997</c:v>
                </c:pt>
                <c:pt idx="3276">
                  <c:v>0.54569999999999996</c:v>
                </c:pt>
                <c:pt idx="3277">
                  <c:v>0.54579999999999995</c:v>
                </c:pt>
                <c:pt idx="3278">
                  <c:v>0.54590000000000005</c:v>
                </c:pt>
                <c:pt idx="3279">
                  <c:v>0.54610000000000003</c:v>
                </c:pt>
                <c:pt idx="3280">
                  <c:v>0.54620000000000002</c:v>
                </c:pt>
                <c:pt idx="3281">
                  <c:v>0.54630000000000001</c:v>
                </c:pt>
                <c:pt idx="3282">
                  <c:v>0.54649999999999999</c:v>
                </c:pt>
                <c:pt idx="3283">
                  <c:v>0.54669999999999996</c:v>
                </c:pt>
                <c:pt idx="3284">
                  <c:v>0.54679999999999995</c:v>
                </c:pt>
                <c:pt idx="3285">
                  <c:v>0.54700000000000004</c:v>
                </c:pt>
                <c:pt idx="3286">
                  <c:v>0.54710000000000003</c:v>
                </c:pt>
                <c:pt idx="3287">
                  <c:v>0.54730000000000001</c:v>
                </c:pt>
                <c:pt idx="3288">
                  <c:v>0.54749999999999999</c:v>
                </c:pt>
                <c:pt idx="3289">
                  <c:v>0.54759999999999998</c:v>
                </c:pt>
                <c:pt idx="3290">
                  <c:v>0.54779999999999995</c:v>
                </c:pt>
                <c:pt idx="3291">
                  <c:v>0.54800000000000004</c:v>
                </c:pt>
                <c:pt idx="3292">
                  <c:v>0.54810000000000003</c:v>
                </c:pt>
                <c:pt idx="3293">
                  <c:v>0.54830000000000001</c:v>
                </c:pt>
                <c:pt idx="3294">
                  <c:v>0.54849999999999999</c:v>
                </c:pt>
                <c:pt idx="3295">
                  <c:v>0.54859999999999998</c:v>
                </c:pt>
                <c:pt idx="3296">
                  <c:v>0.54879999999999995</c:v>
                </c:pt>
                <c:pt idx="3297">
                  <c:v>0.54900000000000004</c:v>
                </c:pt>
                <c:pt idx="3298">
                  <c:v>0.54910000000000003</c:v>
                </c:pt>
                <c:pt idx="3299">
                  <c:v>0.54930000000000001</c:v>
                </c:pt>
                <c:pt idx="3300">
                  <c:v>0.5494</c:v>
                </c:pt>
                <c:pt idx="3301">
                  <c:v>0.54959999999999998</c:v>
                </c:pt>
                <c:pt idx="3302">
                  <c:v>0.54979999999999996</c:v>
                </c:pt>
                <c:pt idx="3303">
                  <c:v>0.54990000000000006</c:v>
                </c:pt>
                <c:pt idx="3304">
                  <c:v>0.55010000000000003</c:v>
                </c:pt>
                <c:pt idx="3305">
                  <c:v>0.55030000000000001</c:v>
                </c:pt>
                <c:pt idx="3306">
                  <c:v>0.5504</c:v>
                </c:pt>
                <c:pt idx="3307">
                  <c:v>0.55059999999999998</c:v>
                </c:pt>
                <c:pt idx="3308">
                  <c:v>0.55079999999999996</c:v>
                </c:pt>
                <c:pt idx="3309">
                  <c:v>0.55100000000000005</c:v>
                </c:pt>
                <c:pt idx="3310">
                  <c:v>0.55120000000000002</c:v>
                </c:pt>
                <c:pt idx="3311">
                  <c:v>0.5514</c:v>
                </c:pt>
                <c:pt idx="3312">
                  <c:v>0.55159999999999998</c:v>
                </c:pt>
                <c:pt idx="3313">
                  <c:v>0.55179999999999996</c:v>
                </c:pt>
                <c:pt idx="3314">
                  <c:v>0.55200000000000005</c:v>
                </c:pt>
                <c:pt idx="3315">
                  <c:v>0.55230000000000001</c:v>
                </c:pt>
                <c:pt idx="3316">
                  <c:v>0.55249999999999999</c:v>
                </c:pt>
                <c:pt idx="3317">
                  <c:v>0.55269999999999997</c:v>
                </c:pt>
                <c:pt idx="3318">
                  <c:v>0.55279999999999996</c:v>
                </c:pt>
                <c:pt idx="3319">
                  <c:v>0.55300000000000005</c:v>
                </c:pt>
                <c:pt idx="3320">
                  <c:v>0.55310000000000004</c:v>
                </c:pt>
                <c:pt idx="3321">
                  <c:v>0.55320000000000003</c:v>
                </c:pt>
                <c:pt idx="3322">
                  <c:v>0.55330000000000001</c:v>
                </c:pt>
                <c:pt idx="3323">
                  <c:v>0.5534</c:v>
                </c:pt>
                <c:pt idx="3324">
                  <c:v>0.55349999999999999</c:v>
                </c:pt>
                <c:pt idx="3325">
                  <c:v>0.55369999999999997</c:v>
                </c:pt>
                <c:pt idx="3326">
                  <c:v>0.55379999999999996</c:v>
                </c:pt>
                <c:pt idx="3327">
                  <c:v>0.55389999999999995</c:v>
                </c:pt>
                <c:pt idx="3328">
                  <c:v>0.55410000000000004</c:v>
                </c:pt>
                <c:pt idx="3329">
                  <c:v>0.55420000000000003</c:v>
                </c:pt>
                <c:pt idx="3330">
                  <c:v>0.55430000000000001</c:v>
                </c:pt>
                <c:pt idx="3331">
                  <c:v>0.55449999999999999</c:v>
                </c:pt>
                <c:pt idx="3332">
                  <c:v>0.55459999999999998</c:v>
                </c:pt>
                <c:pt idx="3333">
                  <c:v>0.55479999999999996</c:v>
                </c:pt>
                <c:pt idx="3334">
                  <c:v>0.55500000000000005</c:v>
                </c:pt>
                <c:pt idx="3335">
                  <c:v>0.55520000000000003</c:v>
                </c:pt>
                <c:pt idx="3336">
                  <c:v>0.5554</c:v>
                </c:pt>
                <c:pt idx="3337">
                  <c:v>0.55559999999999998</c:v>
                </c:pt>
                <c:pt idx="3338">
                  <c:v>0.55589999999999995</c:v>
                </c:pt>
                <c:pt idx="3339">
                  <c:v>0.55610000000000004</c:v>
                </c:pt>
                <c:pt idx="3340">
                  <c:v>0.55640000000000001</c:v>
                </c:pt>
                <c:pt idx="3341">
                  <c:v>0.55659999999999998</c:v>
                </c:pt>
                <c:pt idx="3342">
                  <c:v>0.55679999999999996</c:v>
                </c:pt>
                <c:pt idx="3343">
                  <c:v>0.55689999999999995</c:v>
                </c:pt>
                <c:pt idx="3344">
                  <c:v>0.55710000000000004</c:v>
                </c:pt>
                <c:pt idx="3345">
                  <c:v>0.55720000000000003</c:v>
                </c:pt>
                <c:pt idx="3346">
                  <c:v>0.55730000000000002</c:v>
                </c:pt>
                <c:pt idx="3347">
                  <c:v>0.55740000000000001</c:v>
                </c:pt>
                <c:pt idx="3348">
                  <c:v>0.5575</c:v>
                </c:pt>
                <c:pt idx="3349">
                  <c:v>0.55769999999999997</c:v>
                </c:pt>
                <c:pt idx="3350">
                  <c:v>0.55779999999999996</c:v>
                </c:pt>
                <c:pt idx="3351">
                  <c:v>0.55800000000000005</c:v>
                </c:pt>
                <c:pt idx="3352">
                  <c:v>0.55820000000000003</c:v>
                </c:pt>
                <c:pt idx="3353">
                  <c:v>0.55830000000000002</c:v>
                </c:pt>
                <c:pt idx="3354">
                  <c:v>0.5585</c:v>
                </c:pt>
                <c:pt idx="3355">
                  <c:v>0.55859999999999999</c:v>
                </c:pt>
                <c:pt idx="3356">
                  <c:v>0.55879999999999996</c:v>
                </c:pt>
                <c:pt idx="3357">
                  <c:v>0.55900000000000005</c:v>
                </c:pt>
                <c:pt idx="3358">
                  <c:v>0.55910000000000004</c:v>
                </c:pt>
                <c:pt idx="3359">
                  <c:v>0.55930000000000002</c:v>
                </c:pt>
                <c:pt idx="3360">
                  <c:v>0.5595</c:v>
                </c:pt>
                <c:pt idx="3361">
                  <c:v>0.55959999999999999</c:v>
                </c:pt>
                <c:pt idx="3362">
                  <c:v>0.55979999999999996</c:v>
                </c:pt>
                <c:pt idx="3363">
                  <c:v>0.56000000000000005</c:v>
                </c:pt>
                <c:pt idx="3364">
                  <c:v>0.56020000000000003</c:v>
                </c:pt>
                <c:pt idx="3365">
                  <c:v>0.56030000000000002</c:v>
                </c:pt>
                <c:pt idx="3366">
                  <c:v>0.5605</c:v>
                </c:pt>
                <c:pt idx="3367">
                  <c:v>0.56069999999999998</c:v>
                </c:pt>
                <c:pt idx="3368">
                  <c:v>0.56079999999999997</c:v>
                </c:pt>
                <c:pt idx="3369">
                  <c:v>0.56100000000000005</c:v>
                </c:pt>
                <c:pt idx="3370">
                  <c:v>0.56110000000000004</c:v>
                </c:pt>
                <c:pt idx="3371">
                  <c:v>0.56130000000000002</c:v>
                </c:pt>
                <c:pt idx="3372">
                  <c:v>0.5615</c:v>
                </c:pt>
                <c:pt idx="3373">
                  <c:v>0.56159999999999999</c:v>
                </c:pt>
                <c:pt idx="3374">
                  <c:v>0.56179999999999997</c:v>
                </c:pt>
                <c:pt idx="3375">
                  <c:v>0.56200000000000006</c:v>
                </c:pt>
                <c:pt idx="3376">
                  <c:v>0.56210000000000004</c:v>
                </c:pt>
                <c:pt idx="3377">
                  <c:v>0.56230000000000002</c:v>
                </c:pt>
                <c:pt idx="3378">
                  <c:v>0.5625</c:v>
                </c:pt>
                <c:pt idx="3379">
                  <c:v>0.56259999999999999</c:v>
                </c:pt>
                <c:pt idx="3380">
                  <c:v>0.56279999999999997</c:v>
                </c:pt>
                <c:pt idx="3381">
                  <c:v>0.56310000000000004</c:v>
                </c:pt>
                <c:pt idx="3382">
                  <c:v>0.56330000000000002</c:v>
                </c:pt>
                <c:pt idx="3383">
                  <c:v>0.56359999999999999</c:v>
                </c:pt>
                <c:pt idx="3384">
                  <c:v>0.56379999999999997</c:v>
                </c:pt>
                <c:pt idx="3385">
                  <c:v>0.56410000000000005</c:v>
                </c:pt>
                <c:pt idx="3386">
                  <c:v>0.56420000000000003</c:v>
                </c:pt>
                <c:pt idx="3387">
                  <c:v>0.56440000000000001</c:v>
                </c:pt>
                <c:pt idx="3388">
                  <c:v>0.56440000000000001</c:v>
                </c:pt>
                <c:pt idx="3389">
                  <c:v>0.5645</c:v>
                </c:pt>
                <c:pt idx="3390">
                  <c:v>0.56459999999999999</c:v>
                </c:pt>
                <c:pt idx="3391">
                  <c:v>0.56479999999999997</c:v>
                </c:pt>
                <c:pt idx="3392">
                  <c:v>0.56489999999999996</c:v>
                </c:pt>
                <c:pt idx="3393">
                  <c:v>0.56499999999999995</c:v>
                </c:pt>
                <c:pt idx="3394">
                  <c:v>0.56510000000000005</c:v>
                </c:pt>
                <c:pt idx="3395">
                  <c:v>0.56530000000000002</c:v>
                </c:pt>
                <c:pt idx="3396">
                  <c:v>0.56540000000000001</c:v>
                </c:pt>
                <c:pt idx="3397">
                  <c:v>0.5655</c:v>
                </c:pt>
                <c:pt idx="3398">
                  <c:v>0.56569999999999998</c:v>
                </c:pt>
                <c:pt idx="3399">
                  <c:v>0.56579999999999997</c:v>
                </c:pt>
                <c:pt idx="3400">
                  <c:v>0.56599999999999995</c:v>
                </c:pt>
                <c:pt idx="3401">
                  <c:v>0.56610000000000005</c:v>
                </c:pt>
                <c:pt idx="3402">
                  <c:v>0.56630000000000003</c:v>
                </c:pt>
                <c:pt idx="3403">
                  <c:v>0.5665</c:v>
                </c:pt>
                <c:pt idx="3404">
                  <c:v>0.56669999999999998</c:v>
                </c:pt>
                <c:pt idx="3405">
                  <c:v>0.56689999999999996</c:v>
                </c:pt>
                <c:pt idx="3406">
                  <c:v>0.56710000000000005</c:v>
                </c:pt>
                <c:pt idx="3407">
                  <c:v>0.56740000000000002</c:v>
                </c:pt>
                <c:pt idx="3408">
                  <c:v>0.56759999999999999</c:v>
                </c:pt>
                <c:pt idx="3409">
                  <c:v>0.56789999999999996</c:v>
                </c:pt>
                <c:pt idx="3410">
                  <c:v>0.56810000000000005</c:v>
                </c:pt>
                <c:pt idx="3411">
                  <c:v>0.56830000000000003</c:v>
                </c:pt>
                <c:pt idx="3412">
                  <c:v>0.56850000000000001</c:v>
                </c:pt>
                <c:pt idx="3413">
                  <c:v>0.56859999999999999</c:v>
                </c:pt>
                <c:pt idx="3414">
                  <c:v>0.56869999999999998</c:v>
                </c:pt>
                <c:pt idx="3415">
                  <c:v>0.56879999999999997</c:v>
                </c:pt>
                <c:pt idx="3416">
                  <c:v>0.56889999999999996</c:v>
                </c:pt>
                <c:pt idx="3417">
                  <c:v>0.56910000000000005</c:v>
                </c:pt>
                <c:pt idx="3418">
                  <c:v>0.56920000000000004</c:v>
                </c:pt>
                <c:pt idx="3419">
                  <c:v>0.56940000000000002</c:v>
                </c:pt>
                <c:pt idx="3420">
                  <c:v>0.56950000000000001</c:v>
                </c:pt>
                <c:pt idx="3421">
                  <c:v>0.56969999999999998</c:v>
                </c:pt>
                <c:pt idx="3422">
                  <c:v>0.56989999999999996</c:v>
                </c:pt>
                <c:pt idx="3423">
                  <c:v>0.56999999999999995</c:v>
                </c:pt>
                <c:pt idx="3424">
                  <c:v>0.57020000000000004</c:v>
                </c:pt>
                <c:pt idx="3425">
                  <c:v>0.57030000000000003</c:v>
                </c:pt>
                <c:pt idx="3426">
                  <c:v>0.57050000000000001</c:v>
                </c:pt>
                <c:pt idx="3427">
                  <c:v>0.5706</c:v>
                </c:pt>
                <c:pt idx="3428">
                  <c:v>0.57079999999999997</c:v>
                </c:pt>
                <c:pt idx="3429">
                  <c:v>0.57089999999999996</c:v>
                </c:pt>
                <c:pt idx="3430">
                  <c:v>0.57110000000000005</c:v>
                </c:pt>
                <c:pt idx="3431">
                  <c:v>0.57130000000000003</c:v>
                </c:pt>
                <c:pt idx="3432">
                  <c:v>0.57150000000000001</c:v>
                </c:pt>
                <c:pt idx="3433">
                  <c:v>0.57169999999999999</c:v>
                </c:pt>
                <c:pt idx="3434">
                  <c:v>0.57179999999999997</c:v>
                </c:pt>
                <c:pt idx="3435">
                  <c:v>0.57199999999999995</c:v>
                </c:pt>
                <c:pt idx="3436">
                  <c:v>0.57220000000000004</c:v>
                </c:pt>
                <c:pt idx="3437">
                  <c:v>0.57230000000000003</c:v>
                </c:pt>
                <c:pt idx="3438">
                  <c:v>0.57250000000000001</c:v>
                </c:pt>
                <c:pt idx="3439">
                  <c:v>0.5726</c:v>
                </c:pt>
                <c:pt idx="3440">
                  <c:v>0.57279999999999998</c:v>
                </c:pt>
                <c:pt idx="3441">
                  <c:v>0.57289999999999996</c:v>
                </c:pt>
                <c:pt idx="3442">
                  <c:v>0.57310000000000005</c:v>
                </c:pt>
                <c:pt idx="3443">
                  <c:v>0.57330000000000003</c:v>
                </c:pt>
                <c:pt idx="3444">
                  <c:v>0.57350000000000001</c:v>
                </c:pt>
                <c:pt idx="3445">
                  <c:v>0.5736</c:v>
                </c:pt>
                <c:pt idx="3446">
                  <c:v>0.57379999999999998</c:v>
                </c:pt>
                <c:pt idx="3447">
                  <c:v>0.57399999999999995</c:v>
                </c:pt>
                <c:pt idx="3448">
                  <c:v>0.57420000000000004</c:v>
                </c:pt>
                <c:pt idx="3449">
                  <c:v>0.57440000000000002</c:v>
                </c:pt>
                <c:pt idx="3450">
                  <c:v>0.5746</c:v>
                </c:pt>
                <c:pt idx="3451">
                  <c:v>0.57479999999999998</c:v>
                </c:pt>
                <c:pt idx="3452">
                  <c:v>0.57509999999999994</c:v>
                </c:pt>
                <c:pt idx="3453">
                  <c:v>0.57530000000000003</c:v>
                </c:pt>
                <c:pt idx="3454">
                  <c:v>0.57550000000000001</c:v>
                </c:pt>
                <c:pt idx="3455">
                  <c:v>0.57569999999999999</c:v>
                </c:pt>
                <c:pt idx="3456">
                  <c:v>0.57579999999999998</c:v>
                </c:pt>
                <c:pt idx="3457">
                  <c:v>0.57589999999999997</c:v>
                </c:pt>
                <c:pt idx="3458">
                  <c:v>0.57599999999999996</c:v>
                </c:pt>
                <c:pt idx="3459">
                  <c:v>0.57609999999999995</c:v>
                </c:pt>
                <c:pt idx="3460">
                  <c:v>0.57620000000000005</c:v>
                </c:pt>
                <c:pt idx="3461">
                  <c:v>0.57640000000000002</c:v>
                </c:pt>
                <c:pt idx="3462">
                  <c:v>0.57650000000000001</c:v>
                </c:pt>
                <c:pt idx="3463">
                  <c:v>0.5766</c:v>
                </c:pt>
                <c:pt idx="3464">
                  <c:v>0.57679999999999998</c:v>
                </c:pt>
                <c:pt idx="3465">
                  <c:v>0.57689999999999997</c:v>
                </c:pt>
                <c:pt idx="3466">
                  <c:v>0.57699999999999996</c:v>
                </c:pt>
                <c:pt idx="3467">
                  <c:v>0.57720000000000005</c:v>
                </c:pt>
                <c:pt idx="3468">
                  <c:v>0.57730000000000004</c:v>
                </c:pt>
                <c:pt idx="3469">
                  <c:v>0.57750000000000001</c:v>
                </c:pt>
                <c:pt idx="3470">
                  <c:v>0.5776</c:v>
                </c:pt>
                <c:pt idx="3471">
                  <c:v>0.57779999999999998</c:v>
                </c:pt>
                <c:pt idx="3472">
                  <c:v>0.57799999999999996</c:v>
                </c:pt>
                <c:pt idx="3473">
                  <c:v>0.57820000000000005</c:v>
                </c:pt>
                <c:pt idx="3474">
                  <c:v>0.57840000000000003</c:v>
                </c:pt>
                <c:pt idx="3475">
                  <c:v>0.5786</c:v>
                </c:pt>
                <c:pt idx="3476">
                  <c:v>0.57889999999999997</c:v>
                </c:pt>
                <c:pt idx="3477">
                  <c:v>0.57909999999999995</c:v>
                </c:pt>
                <c:pt idx="3478">
                  <c:v>0.57940000000000003</c:v>
                </c:pt>
                <c:pt idx="3479">
                  <c:v>0.5796</c:v>
                </c:pt>
                <c:pt idx="3480">
                  <c:v>0.57979999999999998</c:v>
                </c:pt>
                <c:pt idx="3481">
                  <c:v>0.57989999999999997</c:v>
                </c:pt>
                <c:pt idx="3482">
                  <c:v>0.58009999999999995</c:v>
                </c:pt>
                <c:pt idx="3483">
                  <c:v>0.58020000000000005</c:v>
                </c:pt>
                <c:pt idx="3484">
                  <c:v>0.58030000000000004</c:v>
                </c:pt>
                <c:pt idx="3485">
                  <c:v>0.58040000000000003</c:v>
                </c:pt>
                <c:pt idx="3486">
                  <c:v>0.5806</c:v>
                </c:pt>
                <c:pt idx="3487">
                  <c:v>0.58069999999999999</c:v>
                </c:pt>
                <c:pt idx="3488">
                  <c:v>0.58089999999999997</c:v>
                </c:pt>
                <c:pt idx="3489">
                  <c:v>0.58099999999999996</c:v>
                </c:pt>
                <c:pt idx="3490">
                  <c:v>0.58120000000000005</c:v>
                </c:pt>
                <c:pt idx="3491">
                  <c:v>0.58140000000000003</c:v>
                </c:pt>
                <c:pt idx="3492">
                  <c:v>0.58150000000000002</c:v>
                </c:pt>
                <c:pt idx="3493">
                  <c:v>0.58169999999999999</c:v>
                </c:pt>
                <c:pt idx="3494">
                  <c:v>0.58179999999999998</c:v>
                </c:pt>
                <c:pt idx="3495">
                  <c:v>0.58199999999999996</c:v>
                </c:pt>
                <c:pt idx="3496">
                  <c:v>0.58209999999999995</c:v>
                </c:pt>
                <c:pt idx="3497">
                  <c:v>0.58230000000000004</c:v>
                </c:pt>
                <c:pt idx="3498">
                  <c:v>0.58250000000000002</c:v>
                </c:pt>
                <c:pt idx="3499">
                  <c:v>0.58260000000000001</c:v>
                </c:pt>
                <c:pt idx="3500">
                  <c:v>0.58279999999999998</c:v>
                </c:pt>
                <c:pt idx="3501">
                  <c:v>0.58299999999999996</c:v>
                </c:pt>
                <c:pt idx="3502">
                  <c:v>0.58320000000000005</c:v>
                </c:pt>
                <c:pt idx="3503">
                  <c:v>0.58330000000000004</c:v>
                </c:pt>
                <c:pt idx="3504">
                  <c:v>0.58350000000000002</c:v>
                </c:pt>
                <c:pt idx="3505">
                  <c:v>0.5837</c:v>
                </c:pt>
                <c:pt idx="3506">
                  <c:v>0.58379999999999999</c:v>
                </c:pt>
                <c:pt idx="3507">
                  <c:v>0.58389999999999997</c:v>
                </c:pt>
                <c:pt idx="3508">
                  <c:v>0.58409999999999995</c:v>
                </c:pt>
                <c:pt idx="3509">
                  <c:v>0.58420000000000005</c:v>
                </c:pt>
                <c:pt idx="3510">
                  <c:v>0.58440000000000003</c:v>
                </c:pt>
                <c:pt idx="3511">
                  <c:v>0.58460000000000001</c:v>
                </c:pt>
                <c:pt idx="3512">
                  <c:v>0.5847</c:v>
                </c:pt>
                <c:pt idx="3513">
                  <c:v>0.58489999999999998</c:v>
                </c:pt>
                <c:pt idx="3514">
                  <c:v>0.58509999999999995</c:v>
                </c:pt>
                <c:pt idx="3515">
                  <c:v>0.58530000000000004</c:v>
                </c:pt>
                <c:pt idx="3516">
                  <c:v>0.58550000000000002</c:v>
                </c:pt>
                <c:pt idx="3517">
                  <c:v>0.58560000000000001</c:v>
                </c:pt>
                <c:pt idx="3518">
                  <c:v>0.58579999999999999</c:v>
                </c:pt>
                <c:pt idx="3519">
                  <c:v>0.58599999999999997</c:v>
                </c:pt>
                <c:pt idx="3520">
                  <c:v>0.58630000000000004</c:v>
                </c:pt>
                <c:pt idx="3521">
                  <c:v>0.58650000000000002</c:v>
                </c:pt>
                <c:pt idx="3522">
                  <c:v>0.58679999999999999</c:v>
                </c:pt>
                <c:pt idx="3523">
                  <c:v>0.58699999999999997</c:v>
                </c:pt>
                <c:pt idx="3524">
                  <c:v>0.58720000000000006</c:v>
                </c:pt>
                <c:pt idx="3525">
                  <c:v>0.58730000000000004</c:v>
                </c:pt>
                <c:pt idx="3526">
                  <c:v>0.58740000000000003</c:v>
                </c:pt>
                <c:pt idx="3527">
                  <c:v>0.58750000000000002</c:v>
                </c:pt>
                <c:pt idx="3528">
                  <c:v>0.5877</c:v>
                </c:pt>
                <c:pt idx="3529">
                  <c:v>0.58779999999999999</c:v>
                </c:pt>
                <c:pt idx="3530">
                  <c:v>0.58789999999999998</c:v>
                </c:pt>
                <c:pt idx="3531">
                  <c:v>0.58799999999999997</c:v>
                </c:pt>
                <c:pt idx="3532">
                  <c:v>0.58809999999999996</c:v>
                </c:pt>
                <c:pt idx="3533">
                  <c:v>0.58830000000000005</c:v>
                </c:pt>
                <c:pt idx="3534">
                  <c:v>0.58840000000000003</c:v>
                </c:pt>
                <c:pt idx="3535">
                  <c:v>0.58850000000000002</c:v>
                </c:pt>
                <c:pt idx="3536">
                  <c:v>0.5887</c:v>
                </c:pt>
                <c:pt idx="3537">
                  <c:v>0.58879999999999999</c:v>
                </c:pt>
                <c:pt idx="3538">
                  <c:v>0.58899999999999997</c:v>
                </c:pt>
                <c:pt idx="3539">
                  <c:v>0.58909999999999996</c:v>
                </c:pt>
                <c:pt idx="3540">
                  <c:v>0.58930000000000005</c:v>
                </c:pt>
                <c:pt idx="3541">
                  <c:v>0.58950000000000002</c:v>
                </c:pt>
                <c:pt idx="3542">
                  <c:v>0.5897</c:v>
                </c:pt>
                <c:pt idx="3543">
                  <c:v>0.58989999999999998</c:v>
                </c:pt>
                <c:pt idx="3544">
                  <c:v>0.59009999999999996</c:v>
                </c:pt>
                <c:pt idx="3545">
                  <c:v>0.59040000000000004</c:v>
                </c:pt>
                <c:pt idx="3546">
                  <c:v>0.59060000000000001</c:v>
                </c:pt>
                <c:pt idx="3547">
                  <c:v>0.59079999999999999</c:v>
                </c:pt>
                <c:pt idx="3548">
                  <c:v>0.59109999999999996</c:v>
                </c:pt>
                <c:pt idx="3549">
                  <c:v>0.59130000000000005</c:v>
                </c:pt>
                <c:pt idx="3550">
                  <c:v>0.59140000000000004</c:v>
                </c:pt>
                <c:pt idx="3551">
                  <c:v>0.59160000000000001</c:v>
                </c:pt>
                <c:pt idx="3552">
                  <c:v>0.5917</c:v>
                </c:pt>
                <c:pt idx="3553">
                  <c:v>0.59179999999999999</c:v>
                </c:pt>
                <c:pt idx="3554">
                  <c:v>0.59189999999999998</c:v>
                </c:pt>
                <c:pt idx="3555">
                  <c:v>0.59209999999999996</c:v>
                </c:pt>
                <c:pt idx="3556">
                  <c:v>0.59219999999999995</c:v>
                </c:pt>
                <c:pt idx="3557">
                  <c:v>0.59240000000000004</c:v>
                </c:pt>
                <c:pt idx="3558">
                  <c:v>0.59250000000000003</c:v>
                </c:pt>
                <c:pt idx="3559">
                  <c:v>0.5927</c:v>
                </c:pt>
                <c:pt idx="3560">
                  <c:v>0.59289999999999998</c:v>
                </c:pt>
                <c:pt idx="3561">
                  <c:v>0.59299999999999997</c:v>
                </c:pt>
                <c:pt idx="3562">
                  <c:v>0.59309999999999996</c:v>
                </c:pt>
                <c:pt idx="3563">
                  <c:v>0.59330000000000005</c:v>
                </c:pt>
                <c:pt idx="3564">
                  <c:v>0.59340000000000004</c:v>
                </c:pt>
                <c:pt idx="3565">
                  <c:v>0.59360000000000002</c:v>
                </c:pt>
                <c:pt idx="3566">
                  <c:v>0.59379999999999999</c:v>
                </c:pt>
                <c:pt idx="3567">
                  <c:v>0.59389999999999998</c:v>
                </c:pt>
                <c:pt idx="3568">
                  <c:v>0.59409999999999996</c:v>
                </c:pt>
                <c:pt idx="3569">
                  <c:v>0.59430000000000005</c:v>
                </c:pt>
                <c:pt idx="3570">
                  <c:v>0.59450000000000003</c:v>
                </c:pt>
                <c:pt idx="3571">
                  <c:v>0.59460000000000002</c:v>
                </c:pt>
                <c:pt idx="3572">
                  <c:v>0.5948</c:v>
                </c:pt>
                <c:pt idx="3573">
                  <c:v>0.59499999999999997</c:v>
                </c:pt>
                <c:pt idx="3574">
                  <c:v>0.59509999999999996</c:v>
                </c:pt>
                <c:pt idx="3575">
                  <c:v>0.59530000000000005</c:v>
                </c:pt>
                <c:pt idx="3576">
                  <c:v>0.59550000000000003</c:v>
                </c:pt>
                <c:pt idx="3577">
                  <c:v>0.59560000000000002</c:v>
                </c:pt>
                <c:pt idx="3578">
                  <c:v>0.5958</c:v>
                </c:pt>
                <c:pt idx="3579">
                  <c:v>0.59589999999999999</c:v>
                </c:pt>
                <c:pt idx="3580">
                  <c:v>0.59609999999999996</c:v>
                </c:pt>
                <c:pt idx="3581">
                  <c:v>0.59630000000000005</c:v>
                </c:pt>
                <c:pt idx="3582">
                  <c:v>0.59640000000000004</c:v>
                </c:pt>
                <c:pt idx="3583">
                  <c:v>0.59660000000000002</c:v>
                </c:pt>
                <c:pt idx="3584">
                  <c:v>0.5968</c:v>
                </c:pt>
                <c:pt idx="3585">
                  <c:v>0.59699999999999998</c:v>
                </c:pt>
                <c:pt idx="3586">
                  <c:v>0.59709999999999996</c:v>
                </c:pt>
                <c:pt idx="3587">
                  <c:v>0.59730000000000005</c:v>
                </c:pt>
                <c:pt idx="3588">
                  <c:v>0.59750000000000003</c:v>
                </c:pt>
                <c:pt idx="3589">
                  <c:v>0.5978</c:v>
                </c:pt>
                <c:pt idx="3590">
                  <c:v>0.59809999999999997</c:v>
                </c:pt>
                <c:pt idx="3591">
                  <c:v>0.59830000000000005</c:v>
                </c:pt>
                <c:pt idx="3592">
                  <c:v>0.59850000000000003</c:v>
                </c:pt>
                <c:pt idx="3593">
                  <c:v>0.59870000000000001</c:v>
                </c:pt>
                <c:pt idx="3594">
                  <c:v>0.5988</c:v>
                </c:pt>
                <c:pt idx="3595">
                  <c:v>0.59889999999999999</c:v>
                </c:pt>
                <c:pt idx="3596">
                  <c:v>0.59899999999999998</c:v>
                </c:pt>
                <c:pt idx="3597">
                  <c:v>0.59909999999999997</c:v>
                </c:pt>
                <c:pt idx="3598">
                  <c:v>0.59930000000000005</c:v>
                </c:pt>
                <c:pt idx="3599">
                  <c:v>0.59940000000000004</c:v>
                </c:pt>
                <c:pt idx="3600">
                  <c:v>0.59950000000000003</c:v>
                </c:pt>
                <c:pt idx="3601">
                  <c:v>0.59960000000000002</c:v>
                </c:pt>
                <c:pt idx="3602">
                  <c:v>0.5998</c:v>
                </c:pt>
                <c:pt idx="3603">
                  <c:v>0.59989999999999999</c:v>
                </c:pt>
                <c:pt idx="3604">
                  <c:v>0.6</c:v>
                </c:pt>
                <c:pt idx="3605">
                  <c:v>0.60019999999999996</c:v>
                </c:pt>
                <c:pt idx="3606">
                  <c:v>0.60029999999999994</c:v>
                </c:pt>
                <c:pt idx="3607">
                  <c:v>0.60050000000000003</c:v>
                </c:pt>
                <c:pt idx="3608">
                  <c:v>0.60060000000000002</c:v>
                </c:pt>
                <c:pt idx="3609">
                  <c:v>0.6008</c:v>
                </c:pt>
                <c:pt idx="3610">
                  <c:v>0.60099999999999998</c:v>
                </c:pt>
                <c:pt idx="3611">
                  <c:v>0.60119999999999996</c:v>
                </c:pt>
                <c:pt idx="3612">
                  <c:v>0.60140000000000005</c:v>
                </c:pt>
                <c:pt idx="3613">
                  <c:v>0.60170000000000001</c:v>
                </c:pt>
                <c:pt idx="3614">
                  <c:v>0.60189999999999999</c:v>
                </c:pt>
                <c:pt idx="3615">
                  <c:v>0.60209999999999997</c:v>
                </c:pt>
                <c:pt idx="3616">
                  <c:v>0.60229999999999995</c:v>
                </c:pt>
                <c:pt idx="3617">
                  <c:v>0.60250000000000004</c:v>
                </c:pt>
                <c:pt idx="3618">
                  <c:v>0.60270000000000001</c:v>
                </c:pt>
                <c:pt idx="3619">
                  <c:v>0.60289999999999999</c:v>
                </c:pt>
                <c:pt idx="3620">
                  <c:v>0.60299999999999998</c:v>
                </c:pt>
                <c:pt idx="3621">
                  <c:v>0.60319999999999996</c:v>
                </c:pt>
                <c:pt idx="3622">
                  <c:v>0.60329999999999995</c:v>
                </c:pt>
                <c:pt idx="3623">
                  <c:v>0.60340000000000005</c:v>
                </c:pt>
                <c:pt idx="3624">
                  <c:v>0.60350000000000004</c:v>
                </c:pt>
                <c:pt idx="3625">
                  <c:v>0.60370000000000001</c:v>
                </c:pt>
                <c:pt idx="3626">
                  <c:v>0.60389999999999999</c:v>
                </c:pt>
                <c:pt idx="3627">
                  <c:v>0.60399999999999998</c:v>
                </c:pt>
                <c:pt idx="3628">
                  <c:v>0.60419999999999996</c:v>
                </c:pt>
                <c:pt idx="3629">
                  <c:v>0.60440000000000005</c:v>
                </c:pt>
                <c:pt idx="3630">
                  <c:v>0.60450000000000004</c:v>
                </c:pt>
                <c:pt idx="3631">
                  <c:v>0.60470000000000002</c:v>
                </c:pt>
                <c:pt idx="3632">
                  <c:v>0.6048</c:v>
                </c:pt>
                <c:pt idx="3633">
                  <c:v>0.60499999999999998</c:v>
                </c:pt>
                <c:pt idx="3634">
                  <c:v>0.60509999999999997</c:v>
                </c:pt>
                <c:pt idx="3635">
                  <c:v>0.60529999999999995</c:v>
                </c:pt>
                <c:pt idx="3636">
                  <c:v>0.60550000000000004</c:v>
                </c:pt>
                <c:pt idx="3637">
                  <c:v>0.60560000000000003</c:v>
                </c:pt>
                <c:pt idx="3638">
                  <c:v>0.60580000000000001</c:v>
                </c:pt>
                <c:pt idx="3639">
                  <c:v>0.60599999999999998</c:v>
                </c:pt>
                <c:pt idx="3640">
                  <c:v>0.60619999999999996</c:v>
                </c:pt>
                <c:pt idx="3641">
                  <c:v>0.60629999999999995</c:v>
                </c:pt>
                <c:pt idx="3642">
                  <c:v>0.60650000000000004</c:v>
                </c:pt>
                <c:pt idx="3643">
                  <c:v>0.60670000000000002</c:v>
                </c:pt>
                <c:pt idx="3644">
                  <c:v>0.60680000000000001</c:v>
                </c:pt>
                <c:pt idx="3645">
                  <c:v>0.60699999999999998</c:v>
                </c:pt>
                <c:pt idx="3646">
                  <c:v>0.60709999999999997</c:v>
                </c:pt>
                <c:pt idx="3647">
                  <c:v>0.60729999999999995</c:v>
                </c:pt>
                <c:pt idx="3648">
                  <c:v>0.60740000000000005</c:v>
                </c:pt>
                <c:pt idx="3649">
                  <c:v>0.60760000000000003</c:v>
                </c:pt>
                <c:pt idx="3650">
                  <c:v>0.60780000000000001</c:v>
                </c:pt>
                <c:pt idx="3651">
                  <c:v>0.6079</c:v>
                </c:pt>
                <c:pt idx="3652">
                  <c:v>0.60809999999999997</c:v>
                </c:pt>
                <c:pt idx="3653">
                  <c:v>0.60829999999999995</c:v>
                </c:pt>
                <c:pt idx="3654">
                  <c:v>0.60840000000000005</c:v>
                </c:pt>
                <c:pt idx="3655">
                  <c:v>0.60860000000000003</c:v>
                </c:pt>
                <c:pt idx="3656">
                  <c:v>0.60880000000000001</c:v>
                </c:pt>
                <c:pt idx="3657">
                  <c:v>0.60909999999999997</c:v>
                </c:pt>
                <c:pt idx="3658">
                  <c:v>0.60929999999999995</c:v>
                </c:pt>
                <c:pt idx="3659">
                  <c:v>0.60960000000000003</c:v>
                </c:pt>
                <c:pt idx="3660">
                  <c:v>0.60980000000000001</c:v>
                </c:pt>
                <c:pt idx="3661">
                  <c:v>0.61009999999999998</c:v>
                </c:pt>
                <c:pt idx="3662">
                  <c:v>0.61019999999999996</c:v>
                </c:pt>
                <c:pt idx="3663">
                  <c:v>0.61040000000000005</c:v>
                </c:pt>
                <c:pt idx="3664">
                  <c:v>0.61040000000000005</c:v>
                </c:pt>
                <c:pt idx="3665">
                  <c:v>0.61050000000000004</c:v>
                </c:pt>
                <c:pt idx="3666">
                  <c:v>0.61060000000000003</c:v>
                </c:pt>
                <c:pt idx="3667">
                  <c:v>0.61070000000000002</c:v>
                </c:pt>
                <c:pt idx="3668">
                  <c:v>0.6109</c:v>
                </c:pt>
                <c:pt idx="3669">
                  <c:v>0.61099999999999999</c:v>
                </c:pt>
                <c:pt idx="3670">
                  <c:v>0.61109999999999998</c:v>
                </c:pt>
                <c:pt idx="3671">
                  <c:v>0.61129999999999995</c:v>
                </c:pt>
                <c:pt idx="3672">
                  <c:v>0.61140000000000005</c:v>
                </c:pt>
                <c:pt idx="3673">
                  <c:v>0.61150000000000004</c:v>
                </c:pt>
                <c:pt idx="3674">
                  <c:v>0.61170000000000002</c:v>
                </c:pt>
                <c:pt idx="3675">
                  <c:v>0.61180000000000001</c:v>
                </c:pt>
                <c:pt idx="3676">
                  <c:v>0.6119</c:v>
                </c:pt>
                <c:pt idx="3677">
                  <c:v>0.61209999999999998</c:v>
                </c:pt>
                <c:pt idx="3678">
                  <c:v>0.61229999999999996</c:v>
                </c:pt>
                <c:pt idx="3679">
                  <c:v>0.61250000000000004</c:v>
                </c:pt>
                <c:pt idx="3680">
                  <c:v>0.61270000000000002</c:v>
                </c:pt>
                <c:pt idx="3681">
                  <c:v>0.6129</c:v>
                </c:pt>
                <c:pt idx="3682">
                  <c:v>0.61309999999999998</c:v>
                </c:pt>
                <c:pt idx="3683">
                  <c:v>0.61339999999999995</c:v>
                </c:pt>
                <c:pt idx="3684">
                  <c:v>0.61360000000000003</c:v>
                </c:pt>
                <c:pt idx="3685">
                  <c:v>0.6139</c:v>
                </c:pt>
                <c:pt idx="3686">
                  <c:v>0.61409999999999998</c:v>
                </c:pt>
                <c:pt idx="3687">
                  <c:v>0.61429999999999996</c:v>
                </c:pt>
                <c:pt idx="3688">
                  <c:v>0.61450000000000005</c:v>
                </c:pt>
                <c:pt idx="3689">
                  <c:v>0.61460000000000004</c:v>
                </c:pt>
                <c:pt idx="3690">
                  <c:v>0.61470000000000002</c:v>
                </c:pt>
                <c:pt idx="3691">
                  <c:v>0.61480000000000001</c:v>
                </c:pt>
                <c:pt idx="3692">
                  <c:v>0.61499999999999999</c:v>
                </c:pt>
                <c:pt idx="3693">
                  <c:v>0.61509999999999998</c:v>
                </c:pt>
                <c:pt idx="3694">
                  <c:v>0.61519999999999997</c:v>
                </c:pt>
                <c:pt idx="3695">
                  <c:v>0.61539999999999995</c:v>
                </c:pt>
                <c:pt idx="3696">
                  <c:v>0.61550000000000005</c:v>
                </c:pt>
                <c:pt idx="3697">
                  <c:v>0.61570000000000003</c:v>
                </c:pt>
                <c:pt idx="3698">
                  <c:v>0.61580000000000001</c:v>
                </c:pt>
                <c:pt idx="3699">
                  <c:v>0.61599999999999999</c:v>
                </c:pt>
                <c:pt idx="3700">
                  <c:v>0.61609999999999998</c:v>
                </c:pt>
                <c:pt idx="3701">
                  <c:v>0.61629999999999996</c:v>
                </c:pt>
                <c:pt idx="3702">
                  <c:v>0.61650000000000005</c:v>
                </c:pt>
                <c:pt idx="3703">
                  <c:v>0.61660000000000004</c:v>
                </c:pt>
                <c:pt idx="3704">
                  <c:v>0.61680000000000001</c:v>
                </c:pt>
                <c:pt idx="3705">
                  <c:v>0.61699999999999999</c:v>
                </c:pt>
                <c:pt idx="3706">
                  <c:v>0.61709999999999998</c:v>
                </c:pt>
                <c:pt idx="3707">
                  <c:v>0.61729999999999996</c:v>
                </c:pt>
                <c:pt idx="3708">
                  <c:v>0.61750000000000005</c:v>
                </c:pt>
                <c:pt idx="3709">
                  <c:v>0.61770000000000003</c:v>
                </c:pt>
                <c:pt idx="3710">
                  <c:v>0.61780000000000002</c:v>
                </c:pt>
                <c:pt idx="3711">
                  <c:v>0.61799999999999999</c:v>
                </c:pt>
                <c:pt idx="3712">
                  <c:v>0.61819999999999997</c:v>
                </c:pt>
                <c:pt idx="3713">
                  <c:v>0.61829999999999996</c:v>
                </c:pt>
                <c:pt idx="3714">
                  <c:v>0.61850000000000005</c:v>
                </c:pt>
                <c:pt idx="3715">
                  <c:v>0.61860000000000004</c:v>
                </c:pt>
                <c:pt idx="3716">
                  <c:v>0.61880000000000002</c:v>
                </c:pt>
                <c:pt idx="3717">
                  <c:v>0.61890000000000001</c:v>
                </c:pt>
                <c:pt idx="3718">
                  <c:v>0.61909999999999998</c:v>
                </c:pt>
                <c:pt idx="3719">
                  <c:v>0.61929999999999996</c:v>
                </c:pt>
                <c:pt idx="3720">
                  <c:v>0.61950000000000005</c:v>
                </c:pt>
                <c:pt idx="3721">
                  <c:v>0.61960000000000004</c:v>
                </c:pt>
                <c:pt idx="3722">
                  <c:v>0.61980000000000002</c:v>
                </c:pt>
                <c:pt idx="3723">
                  <c:v>0.62</c:v>
                </c:pt>
                <c:pt idx="3724">
                  <c:v>0.62009999999999998</c:v>
                </c:pt>
                <c:pt idx="3725">
                  <c:v>0.62029999999999996</c:v>
                </c:pt>
                <c:pt idx="3726">
                  <c:v>0.62050000000000005</c:v>
                </c:pt>
                <c:pt idx="3727">
                  <c:v>0.62080000000000002</c:v>
                </c:pt>
                <c:pt idx="3728">
                  <c:v>0.621</c:v>
                </c:pt>
                <c:pt idx="3729">
                  <c:v>0.62129999999999996</c:v>
                </c:pt>
                <c:pt idx="3730">
                  <c:v>0.62150000000000005</c:v>
                </c:pt>
                <c:pt idx="3731">
                  <c:v>0.62170000000000003</c:v>
                </c:pt>
                <c:pt idx="3732">
                  <c:v>0.62180000000000002</c:v>
                </c:pt>
                <c:pt idx="3733">
                  <c:v>0.62190000000000001</c:v>
                </c:pt>
                <c:pt idx="3734">
                  <c:v>0.622</c:v>
                </c:pt>
                <c:pt idx="3735">
                  <c:v>0.62209999999999999</c:v>
                </c:pt>
                <c:pt idx="3736">
                  <c:v>0.62229999999999996</c:v>
                </c:pt>
                <c:pt idx="3737">
                  <c:v>0.62239999999999995</c:v>
                </c:pt>
                <c:pt idx="3738">
                  <c:v>0.62250000000000005</c:v>
                </c:pt>
                <c:pt idx="3739">
                  <c:v>0.62260000000000004</c:v>
                </c:pt>
                <c:pt idx="3740">
                  <c:v>0.62280000000000002</c:v>
                </c:pt>
                <c:pt idx="3741">
                  <c:v>0.62290000000000001</c:v>
                </c:pt>
                <c:pt idx="3742">
                  <c:v>0.623</c:v>
                </c:pt>
                <c:pt idx="3743">
                  <c:v>0.62319999999999998</c:v>
                </c:pt>
                <c:pt idx="3744">
                  <c:v>0.62329999999999997</c:v>
                </c:pt>
                <c:pt idx="3745">
                  <c:v>0.62350000000000005</c:v>
                </c:pt>
                <c:pt idx="3746">
                  <c:v>0.62370000000000003</c:v>
                </c:pt>
                <c:pt idx="3747">
                  <c:v>0.62380000000000002</c:v>
                </c:pt>
                <c:pt idx="3748">
                  <c:v>0.624</c:v>
                </c:pt>
                <c:pt idx="3749">
                  <c:v>0.62419999999999998</c:v>
                </c:pt>
                <c:pt idx="3750">
                  <c:v>0.62450000000000006</c:v>
                </c:pt>
                <c:pt idx="3751">
                  <c:v>0.62470000000000003</c:v>
                </c:pt>
                <c:pt idx="3752">
                  <c:v>0.62490000000000001</c:v>
                </c:pt>
                <c:pt idx="3753">
                  <c:v>0.62519999999999998</c:v>
                </c:pt>
                <c:pt idx="3754">
                  <c:v>0.62539999999999996</c:v>
                </c:pt>
                <c:pt idx="3755">
                  <c:v>0.62560000000000004</c:v>
                </c:pt>
                <c:pt idx="3756">
                  <c:v>0.62580000000000002</c:v>
                </c:pt>
                <c:pt idx="3757">
                  <c:v>0.62590000000000001</c:v>
                </c:pt>
                <c:pt idx="3758">
                  <c:v>0.626</c:v>
                </c:pt>
                <c:pt idx="3759">
                  <c:v>0.62619999999999998</c:v>
                </c:pt>
                <c:pt idx="3760">
                  <c:v>0.62629999999999997</c:v>
                </c:pt>
                <c:pt idx="3761">
                  <c:v>0.62639999999999996</c:v>
                </c:pt>
                <c:pt idx="3762">
                  <c:v>0.62660000000000005</c:v>
                </c:pt>
                <c:pt idx="3763">
                  <c:v>0.62670000000000003</c:v>
                </c:pt>
                <c:pt idx="3764">
                  <c:v>0.62690000000000001</c:v>
                </c:pt>
                <c:pt idx="3765">
                  <c:v>0.627</c:v>
                </c:pt>
                <c:pt idx="3766">
                  <c:v>0.62719999999999998</c:v>
                </c:pt>
                <c:pt idx="3767">
                  <c:v>0.62739999999999996</c:v>
                </c:pt>
                <c:pt idx="3768">
                  <c:v>0.62749999999999995</c:v>
                </c:pt>
                <c:pt idx="3769">
                  <c:v>0.62770000000000004</c:v>
                </c:pt>
                <c:pt idx="3770">
                  <c:v>0.62780000000000002</c:v>
                </c:pt>
                <c:pt idx="3771">
                  <c:v>0.628</c:v>
                </c:pt>
                <c:pt idx="3772">
                  <c:v>0.62809999999999999</c:v>
                </c:pt>
                <c:pt idx="3773">
                  <c:v>0.62829999999999997</c:v>
                </c:pt>
                <c:pt idx="3774">
                  <c:v>0.62849999999999995</c:v>
                </c:pt>
                <c:pt idx="3775">
                  <c:v>0.62860000000000005</c:v>
                </c:pt>
                <c:pt idx="3776">
                  <c:v>0.62880000000000003</c:v>
                </c:pt>
                <c:pt idx="3777">
                  <c:v>0.629</c:v>
                </c:pt>
                <c:pt idx="3778">
                  <c:v>0.62909999999999999</c:v>
                </c:pt>
                <c:pt idx="3779">
                  <c:v>0.62929999999999997</c:v>
                </c:pt>
                <c:pt idx="3780">
                  <c:v>0.62949999999999995</c:v>
                </c:pt>
                <c:pt idx="3781">
                  <c:v>0.62960000000000005</c:v>
                </c:pt>
                <c:pt idx="3782">
                  <c:v>0.62980000000000003</c:v>
                </c:pt>
                <c:pt idx="3783">
                  <c:v>0.62990000000000002</c:v>
                </c:pt>
                <c:pt idx="3784">
                  <c:v>0.63009999999999999</c:v>
                </c:pt>
                <c:pt idx="3785">
                  <c:v>0.63029999999999997</c:v>
                </c:pt>
                <c:pt idx="3786">
                  <c:v>0.63039999999999996</c:v>
                </c:pt>
                <c:pt idx="3787">
                  <c:v>0.63060000000000005</c:v>
                </c:pt>
                <c:pt idx="3788">
                  <c:v>0.63080000000000003</c:v>
                </c:pt>
                <c:pt idx="3789">
                  <c:v>0.63090000000000002</c:v>
                </c:pt>
                <c:pt idx="3790">
                  <c:v>0.63109999999999999</c:v>
                </c:pt>
                <c:pt idx="3791">
                  <c:v>0.63129999999999997</c:v>
                </c:pt>
                <c:pt idx="3792">
                  <c:v>0.63139999999999996</c:v>
                </c:pt>
                <c:pt idx="3793">
                  <c:v>0.63160000000000005</c:v>
                </c:pt>
                <c:pt idx="3794">
                  <c:v>0.63180000000000003</c:v>
                </c:pt>
                <c:pt idx="3795">
                  <c:v>0.6321</c:v>
                </c:pt>
                <c:pt idx="3796">
                  <c:v>0.63229999999999997</c:v>
                </c:pt>
                <c:pt idx="3797">
                  <c:v>0.63260000000000005</c:v>
                </c:pt>
                <c:pt idx="3798">
                  <c:v>0.63280000000000003</c:v>
                </c:pt>
                <c:pt idx="3799">
                  <c:v>0.6331</c:v>
                </c:pt>
                <c:pt idx="3800">
                  <c:v>0.63319999999999999</c:v>
                </c:pt>
                <c:pt idx="3801">
                  <c:v>0.63339999999999996</c:v>
                </c:pt>
                <c:pt idx="3802">
                  <c:v>0.63349999999999995</c:v>
                </c:pt>
                <c:pt idx="3803">
                  <c:v>0.63349999999999995</c:v>
                </c:pt>
                <c:pt idx="3804">
                  <c:v>0.63360000000000005</c:v>
                </c:pt>
                <c:pt idx="3805">
                  <c:v>0.63380000000000003</c:v>
                </c:pt>
                <c:pt idx="3806">
                  <c:v>0.63390000000000002</c:v>
                </c:pt>
                <c:pt idx="3807">
                  <c:v>0.63400000000000001</c:v>
                </c:pt>
                <c:pt idx="3808">
                  <c:v>0.6341</c:v>
                </c:pt>
                <c:pt idx="3809">
                  <c:v>0.63419999999999999</c:v>
                </c:pt>
                <c:pt idx="3810">
                  <c:v>0.63439999999999996</c:v>
                </c:pt>
                <c:pt idx="3811">
                  <c:v>0.63449999999999995</c:v>
                </c:pt>
                <c:pt idx="3812">
                  <c:v>0.63470000000000004</c:v>
                </c:pt>
                <c:pt idx="3813">
                  <c:v>0.63480000000000003</c:v>
                </c:pt>
                <c:pt idx="3814">
                  <c:v>0.63500000000000001</c:v>
                </c:pt>
                <c:pt idx="3815">
                  <c:v>0.6351</c:v>
                </c:pt>
                <c:pt idx="3816">
                  <c:v>0.63529999999999998</c:v>
                </c:pt>
                <c:pt idx="3817">
                  <c:v>0.63549999999999995</c:v>
                </c:pt>
                <c:pt idx="3818">
                  <c:v>0.63570000000000004</c:v>
                </c:pt>
                <c:pt idx="3819">
                  <c:v>0.63590000000000002</c:v>
                </c:pt>
                <c:pt idx="3820">
                  <c:v>0.63619999999999999</c:v>
                </c:pt>
                <c:pt idx="3821">
                  <c:v>0.63639999999999997</c:v>
                </c:pt>
                <c:pt idx="3822">
                  <c:v>0.63670000000000004</c:v>
                </c:pt>
                <c:pt idx="3823">
                  <c:v>0.63690000000000002</c:v>
                </c:pt>
                <c:pt idx="3824">
                  <c:v>0.6371</c:v>
                </c:pt>
                <c:pt idx="3825">
                  <c:v>0.63729999999999998</c:v>
                </c:pt>
                <c:pt idx="3826">
                  <c:v>0.63739999999999997</c:v>
                </c:pt>
                <c:pt idx="3827">
                  <c:v>0.63749999999999996</c:v>
                </c:pt>
                <c:pt idx="3828">
                  <c:v>0.63759999999999994</c:v>
                </c:pt>
                <c:pt idx="3829">
                  <c:v>0.63780000000000003</c:v>
                </c:pt>
                <c:pt idx="3830">
                  <c:v>0.63790000000000002</c:v>
                </c:pt>
                <c:pt idx="3831">
                  <c:v>0.63800000000000001</c:v>
                </c:pt>
                <c:pt idx="3832">
                  <c:v>0.63819999999999999</c:v>
                </c:pt>
                <c:pt idx="3833">
                  <c:v>0.63839999999999997</c:v>
                </c:pt>
                <c:pt idx="3834">
                  <c:v>0.63849999999999996</c:v>
                </c:pt>
                <c:pt idx="3835">
                  <c:v>0.63870000000000005</c:v>
                </c:pt>
                <c:pt idx="3836">
                  <c:v>0.63880000000000003</c:v>
                </c:pt>
                <c:pt idx="3837">
                  <c:v>0.63900000000000001</c:v>
                </c:pt>
                <c:pt idx="3838">
                  <c:v>0.6391</c:v>
                </c:pt>
                <c:pt idx="3839">
                  <c:v>0.63929999999999998</c:v>
                </c:pt>
                <c:pt idx="3840">
                  <c:v>0.63939999999999997</c:v>
                </c:pt>
                <c:pt idx="3841">
                  <c:v>0.63959999999999995</c:v>
                </c:pt>
                <c:pt idx="3842">
                  <c:v>0.63980000000000004</c:v>
                </c:pt>
                <c:pt idx="3843">
                  <c:v>0.63990000000000002</c:v>
                </c:pt>
                <c:pt idx="3844">
                  <c:v>0.6401</c:v>
                </c:pt>
                <c:pt idx="3845">
                  <c:v>0.64029999999999998</c:v>
                </c:pt>
                <c:pt idx="3846">
                  <c:v>0.64049999999999996</c:v>
                </c:pt>
                <c:pt idx="3847">
                  <c:v>0.64070000000000005</c:v>
                </c:pt>
                <c:pt idx="3848">
                  <c:v>0.64080000000000004</c:v>
                </c:pt>
                <c:pt idx="3849">
                  <c:v>0.64100000000000001</c:v>
                </c:pt>
                <c:pt idx="3850">
                  <c:v>0.64119999999999999</c:v>
                </c:pt>
                <c:pt idx="3851">
                  <c:v>0.64129999999999998</c:v>
                </c:pt>
                <c:pt idx="3852">
                  <c:v>0.64149999999999996</c:v>
                </c:pt>
                <c:pt idx="3853">
                  <c:v>0.64159999999999995</c:v>
                </c:pt>
                <c:pt idx="3854">
                  <c:v>0.64180000000000004</c:v>
                </c:pt>
                <c:pt idx="3855">
                  <c:v>0.64200000000000002</c:v>
                </c:pt>
                <c:pt idx="3856">
                  <c:v>0.6421</c:v>
                </c:pt>
                <c:pt idx="3857">
                  <c:v>0.64229999999999998</c:v>
                </c:pt>
                <c:pt idx="3858">
                  <c:v>0.64249999999999996</c:v>
                </c:pt>
                <c:pt idx="3859">
                  <c:v>0.64259999999999995</c:v>
                </c:pt>
                <c:pt idx="3860">
                  <c:v>0.64280000000000004</c:v>
                </c:pt>
                <c:pt idx="3861">
                  <c:v>0.64300000000000002</c:v>
                </c:pt>
                <c:pt idx="3862">
                  <c:v>0.64319999999999999</c:v>
                </c:pt>
                <c:pt idx="3863">
                  <c:v>0.64339999999999997</c:v>
                </c:pt>
                <c:pt idx="3864">
                  <c:v>0.64359999999999995</c:v>
                </c:pt>
                <c:pt idx="3865">
                  <c:v>0.64390000000000003</c:v>
                </c:pt>
                <c:pt idx="3866">
                  <c:v>0.64410000000000001</c:v>
                </c:pt>
                <c:pt idx="3867">
                  <c:v>0.64439999999999997</c:v>
                </c:pt>
                <c:pt idx="3868">
                  <c:v>0.64459999999999995</c:v>
                </c:pt>
                <c:pt idx="3869">
                  <c:v>0.64470000000000005</c:v>
                </c:pt>
                <c:pt idx="3870">
                  <c:v>0.64480000000000004</c:v>
                </c:pt>
                <c:pt idx="3871">
                  <c:v>0.64490000000000003</c:v>
                </c:pt>
                <c:pt idx="3872">
                  <c:v>0.64500000000000002</c:v>
                </c:pt>
                <c:pt idx="3873">
                  <c:v>0.64510000000000001</c:v>
                </c:pt>
                <c:pt idx="3874">
                  <c:v>0.6452</c:v>
                </c:pt>
                <c:pt idx="3875">
                  <c:v>0.64539999999999997</c:v>
                </c:pt>
                <c:pt idx="3876">
                  <c:v>0.64549999999999996</c:v>
                </c:pt>
                <c:pt idx="3877">
                  <c:v>0.64559999999999995</c:v>
                </c:pt>
                <c:pt idx="3878">
                  <c:v>0.64570000000000005</c:v>
                </c:pt>
                <c:pt idx="3879">
                  <c:v>0.64590000000000003</c:v>
                </c:pt>
                <c:pt idx="3880">
                  <c:v>0.64600000000000002</c:v>
                </c:pt>
                <c:pt idx="3881">
                  <c:v>0.64610000000000001</c:v>
                </c:pt>
                <c:pt idx="3882">
                  <c:v>0.64629999999999999</c:v>
                </c:pt>
                <c:pt idx="3883">
                  <c:v>0.64649999999999996</c:v>
                </c:pt>
                <c:pt idx="3884">
                  <c:v>0.64659999999999995</c:v>
                </c:pt>
                <c:pt idx="3885">
                  <c:v>0.64680000000000004</c:v>
                </c:pt>
                <c:pt idx="3886">
                  <c:v>0.64700000000000002</c:v>
                </c:pt>
                <c:pt idx="3887">
                  <c:v>0.6472</c:v>
                </c:pt>
                <c:pt idx="3888">
                  <c:v>0.64739999999999998</c:v>
                </c:pt>
                <c:pt idx="3889">
                  <c:v>0.64770000000000005</c:v>
                </c:pt>
                <c:pt idx="3890">
                  <c:v>0.64790000000000003</c:v>
                </c:pt>
                <c:pt idx="3891">
                  <c:v>0.64810000000000001</c:v>
                </c:pt>
                <c:pt idx="3892">
                  <c:v>0.64839999999999998</c:v>
                </c:pt>
                <c:pt idx="3893">
                  <c:v>0.64859999999999995</c:v>
                </c:pt>
                <c:pt idx="3894">
                  <c:v>0.64880000000000004</c:v>
                </c:pt>
                <c:pt idx="3895">
                  <c:v>0.64890000000000003</c:v>
                </c:pt>
                <c:pt idx="3896">
                  <c:v>0.64900000000000002</c:v>
                </c:pt>
                <c:pt idx="3897">
                  <c:v>0.6492</c:v>
                </c:pt>
                <c:pt idx="3898">
                  <c:v>0.64929999999999999</c:v>
                </c:pt>
                <c:pt idx="3899">
                  <c:v>0.64939999999999998</c:v>
                </c:pt>
                <c:pt idx="3900">
                  <c:v>0.64949999999999997</c:v>
                </c:pt>
                <c:pt idx="3901">
                  <c:v>0.64970000000000006</c:v>
                </c:pt>
                <c:pt idx="3902">
                  <c:v>0.64980000000000004</c:v>
                </c:pt>
                <c:pt idx="3903">
                  <c:v>0.65</c:v>
                </c:pt>
                <c:pt idx="3904">
                  <c:v>0.6502</c:v>
                </c:pt>
                <c:pt idx="3905">
                  <c:v>0.65029999999999999</c:v>
                </c:pt>
                <c:pt idx="3906">
                  <c:v>0.65049999999999997</c:v>
                </c:pt>
                <c:pt idx="3907">
                  <c:v>0.65059999999999996</c:v>
                </c:pt>
                <c:pt idx="3908">
                  <c:v>0.65080000000000005</c:v>
                </c:pt>
                <c:pt idx="3909">
                  <c:v>0.65100000000000002</c:v>
                </c:pt>
                <c:pt idx="3910">
                  <c:v>0.65110000000000001</c:v>
                </c:pt>
                <c:pt idx="3911">
                  <c:v>0.65129999999999999</c:v>
                </c:pt>
                <c:pt idx="3912">
                  <c:v>0.65149999999999997</c:v>
                </c:pt>
                <c:pt idx="3913">
                  <c:v>0.65159999999999996</c:v>
                </c:pt>
                <c:pt idx="3914">
                  <c:v>0.65180000000000005</c:v>
                </c:pt>
                <c:pt idx="3915">
                  <c:v>0.65200000000000002</c:v>
                </c:pt>
                <c:pt idx="3916">
                  <c:v>0.6522</c:v>
                </c:pt>
                <c:pt idx="3917">
                  <c:v>0.65229999999999999</c:v>
                </c:pt>
                <c:pt idx="3918">
                  <c:v>0.65249999999999997</c:v>
                </c:pt>
                <c:pt idx="3919">
                  <c:v>0.65259999999999996</c:v>
                </c:pt>
                <c:pt idx="3920">
                  <c:v>0.65280000000000005</c:v>
                </c:pt>
                <c:pt idx="3921">
                  <c:v>0.65300000000000002</c:v>
                </c:pt>
                <c:pt idx="3922">
                  <c:v>0.65310000000000001</c:v>
                </c:pt>
                <c:pt idx="3923">
                  <c:v>0.65329999999999999</c:v>
                </c:pt>
                <c:pt idx="3924">
                  <c:v>0.65349999999999997</c:v>
                </c:pt>
                <c:pt idx="3925">
                  <c:v>0.65359999999999996</c:v>
                </c:pt>
                <c:pt idx="3926">
                  <c:v>0.65380000000000005</c:v>
                </c:pt>
                <c:pt idx="3927">
                  <c:v>0.65400000000000003</c:v>
                </c:pt>
                <c:pt idx="3928">
                  <c:v>0.65410000000000001</c:v>
                </c:pt>
                <c:pt idx="3929">
                  <c:v>0.65429999999999999</c:v>
                </c:pt>
                <c:pt idx="3930">
                  <c:v>0.65449999999999997</c:v>
                </c:pt>
                <c:pt idx="3931">
                  <c:v>0.65469999999999995</c:v>
                </c:pt>
                <c:pt idx="3932">
                  <c:v>0.65490000000000004</c:v>
                </c:pt>
                <c:pt idx="3933">
                  <c:v>0.65510000000000002</c:v>
                </c:pt>
                <c:pt idx="3934">
                  <c:v>0.65529999999999999</c:v>
                </c:pt>
                <c:pt idx="3935">
                  <c:v>0.65559999999999996</c:v>
                </c:pt>
                <c:pt idx="3936">
                  <c:v>0.65580000000000005</c:v>
                </c:pt>
                <c:pt idx="3937">
                  <c:v>0.65600000000000003</c:v>
                </c:pt>
                <c:pt idx="3938">
                  <c:v>0.65610000000000002</c:v>
                </c:pt>
                <c:pt idx="3939">
                  <c:v>0.65629999999999999</c:v>
                </c:pt>
                <c:pt idx="3940">
                  <c:v>0.65639999999999998</c:v>
                </c:pt>
                <c:pt idx="3941">
                  <c:v>0.65649999999999997</c:v>
                </c:pt>
                <c:pt idx="3942">
                  <c:v>0.65659999999999996</c:v>
                </c:pt>
                <c:pt idx="3943">
                  <c:v>0.65669999999999995</c:v>
                </c:pt>
                <c:pt idx="3944">
                  <c:v>0.65680000000000005</c:v>
                </c:pt>
                <c:pt idx="3945">
                  <c:v>0.65700000000000003</c:v>
                </c:pt>
                <c:pt idx="3946">
                  <c:v>0.65710000000000002</c:v>
                </c:pt>
                <c:pt idx="3947">
                  <c:v>0.65720000000000001</c:v>
                </c:pt>
                <c:pt idx="3948">
                  <c:v>0.65739999999999998</c:v>
                </c:pt>
                <c:pt idx="3949">
                  <c:v>0.65749999999999997</c:v>
                </c:pt>
                <c:pt idx="3950">
                  <c:v>0.65759999999999996</c:v>
                </c:pt>
                <c:pt idx="3951">
                  <c:v>0.65780000000000005</c:v>
                </c:pt>
                <c:pt idx="3952">
                  <c:v>0.65800000000000003</c:v>
                </c:pt>
                <c:pt idx="3953">
                  <c:v>0.65810000000000002</c:v>
                </c:pt>
                <c:pt idx="3954">
                  <c:v>0.6583</c:v>
                </c:pt>
                <c:pt idx="3955">
                  <c:v>0.65849999999999997</c:v>
                </c:pt>
                <c:pt idx="3956">
                  <c:v>0.65869999999999995</c:v>
                </c:pt>
                <c:pt idx="3957">
                  <c:v>0.65900000000000003</c:v>
                </c:pt>
                <c:pt idx="3958">
                  <c:v>0.65920000000000001</c:v>
                </c:pt>
                <c:pt idx="3959">
                  <c:v>0.65939999999999999</c:v>
                </c:pt>
                <c:pt idx="3960">
                  <c:v>0.65969999999999995</c:v>
                </c:pt>
                <c:pt idx="3961">
                  <c:v>0.65990000000000004</c:v>
                </c:pt>
                <c:pt idx="3962">
                  <c:v>0.66010000000000002</c:v>
                </c:pt>
                <c:pt idx="3963">
                  <c:v>0.6603</c:v>
                </c:pt>
                <c:pt idx="3964">
                  <c:v>0.66039999999999999</c:v>
                </c:pt>
                <c:pt idx="3965">
                  <c:v>0.66049999999999998</c:v>
                </c:pt>
                <c:pt idx="3966">
                  <c:v>0.66059999999999997</c:v>
                </c:pt>
                <c:pt idx="3967">
                  <c:v>0.66080000000000005</c:v>
                </c:pt>
                <c:pt idx="3968">
                  <c:v>0.66090000000000004</c:v>
                </c:pt>
                <c:pt idx="3969">
                  <c:v>0.66110000000000002</c:v>
                </c:pt>
                <c:pt idx="3970">
                  <c:v>0.66120000000000001</c:v>
                </c:pt>
                <c:pt idx="3971">
                  <c:v>0.66139999999999999</c:v>
                </c:pt>
                <c:pt idx="3972">
                  <c:v>0.66149999999999998</c:v>
                </c:pt>
                <c:pt idx="3973">
                  <c:v>0.66169999999999995</c:v>
                </c:pt>
                <c:pt idx="3974">
                  <c:v>0.66180000000000005</c:v>
                </c:pt>
                <c:pt idx="3975">
                  <c:v>0.66200000000000003</c:v>
                </c:pt>
                <c:pt idx="3976">
                  <c:v>0.66210000000000002</c:v>
                </c:pt>
                <c:pt idx="3977">
                  <c:v>0.6623</c:v>
                </c:pt>
                <c:pt idx="3978">
                  <c:v>0.66249999999999998</c:v>
                </c:pt>
                <c:pt idx="3979">
                  <c:v>0.66259999999999997</c:v>
                </c:pt>
                <c:pt idx="3980">
                  <c:v>0.66279999999999994</c:v>
                </c:pt>
                <c:pt idx="3981">
                  <c:v>0.66300000000000003</c:v>
                </c:pt>
                <c:pt idx="3982">
                  <c:v>0.66310000000000002</c:v>
                </c:pt>
                <c:pt idx="3983">
                  <c:v>0.6633</c:v>
                </c:pt>
                <c:pt idx="3984">
                  <c:v>0.66349999999999998</c:v>
                </c:pt>
                <c:pt idx="3985">
                  <c:v>0.66369999999999996</c:v>
                </c:pt>
                <c:pt idx="3986">
                  <c:v>0.66379999999999995</c:v>
                </c:pt>
                <c:pt idx="3987">
                  <c:v>0.66400000000000003</c:v>
                </c:pt>
                <c:pt idx="3988">
                  <c:v>0.66410000000000002</c:v>
                </c:pt>
                <c:pt idx="3989">
                  <c:v>0.6643</c:v>
                </c:pt>
                <c:pt idx="3990">
                  <c:v>0.66439999999999999</c:v>
                </c:pt>
                <c:pt idx="3991">
                  <c:v>0.66459999999999997</c:v>
                </c:pt>
                <c:pt idx="3992">
                  <c:v>0.66479999999999995</c:v>
                </c:pt>
                <c:pt idx="3993">
                  <c:v>0.66490000000000005</c:v>
                </c:pt>
                <c:pt idx="3994">
                  <c:v>0.66510000000000002</c:v>
                </c:pt>
                <c:pt idx="3995">
                  <c:v>0.6653</c:v>
                </c:pt>
                <c:pt idx="3996">
                  <c:v>0.66539999999999999</c:v>
                </c:pt>
                <c:pt idx="3997">
                  <c:v>0.66559999999999997</c:v>
                </c:pt>
                <c:pt idx="3998">
                  <c:v>0.66579999999999995</c:v>
                </c:pt>
                <c:pt idx="3999">
                  <c:v>0.66600000000000004</c:v>
                </c:pt>
                <c:pt idx="4000">
                  <c:v>0.66610000000000003</c:v>
                </c:pt>
                <c:pt idx="4001">
                  <c:v>0.6663</c:v>
                </c:pt>
                <c:pt idx="4002">
                  <c:v>0.66659999999999997</c:v>
                </c:pt>
                <c:pt idx="4003">
                  <c:v>0.66679999999999995</c:v>
                </c:pt>
                <c:pt idx="4004">
                  <c:v>0.66700000000000004</c:v>
                </c:pt>
                <c:pt idx="4005">
                  <c:v>0.6673</c:v>
                </c:pt>
                <c:pt idx="4006">
                  <c:v>0.66749999999999998</c:v>
                </c:pt>
                <c:pt idx="4007">
                  <c:v>0.66769999999999996</c:v>
                </c:pt>
                <c:pt idx="4008">
                  <c:v>0.66779999999999995</c:v>
                </c:pt>
                <c:pt idx="4009">
                  <c:v>0.66790000000000005</c:v>
                </c:pt>
                <c:pt idx="4010">
                  <c:v>0.66800000000000004</c:v>
                </c:pt>
                <c:pt idx="4011">
                  <c:v>0.66810000000000003</c:v>
                </c:pt>
                <c:pt idx="4012">
                  <c:v>0.66820000000000002</c:v>
                </c:pt>
                <c:pt idx="4013">
                  <c:v>0.66839999999999999</c:v>
                </c:pt>
                <c:pt idx="4014">
                  <c:v>0.66849999999999998</c:v>
                </c:pt>
                <c:pt idx="4015">
                  <c:v>0.66859999999999997</c:v>
                </c:pt>
                <c:pt idx="4016">
                  <c:v>0.66869999999999996</c:v>
                </c:pt>
                <c:pt idx="4017">
                  <c:v>0.66890000000000005</c:v>
                </c:pt>
                <c:pt idx="4018">
                  <c:v>0.66900000000000004</c:v>
                </c:pt>
                <c:pt idx="4019">
                  <c:v>0.66910000000000003</c:v>
                </c:pt>
                <c:pt idx="4020">
                  <c:v>0.66930000000000001</c:v>
                </c:pt>
                <c:pt idx="4021">
                  <c:v>0.66949999999999998</c:v>
                </c:pt>
                <c:pt idx="4022">
                  <c:v>0.66969999999999996</c:v>
                </c:pt>
                <c:pt idx="4023">
                  <c:v>0.66990000000000005</c:v>
                </c:pt>
                <c:pt idx="4024">
                  <c:v>0.67010000000000003</c:v>
                </c:pt>
                <c:pt idx="4025">
                  <c:v>0.67030000000000001</c:v>
                </c:pt>
                <c:pt idx="4026">
                  <c:v>0.67049999999999998</c:v>
                </c:pt>
                <c:pt idx="4027">
                  <c:v>0.67079999999999995</c:v>
                </c:pt>
                <c:pt idx="4028">
                  <c:v>0.67100000000000004</c:v>
                </c:pt>
                <c:pt idx="4029">
                  <c:v>0.67120000000000002</c:v>
                </c:pt>
                <c:pt idx="4030">
                  <c:v>0.6714</c:v>
                </c:pt>
                <c:pt idx="4031">
                  <c:v>0.67159999999999997</c:v>
                </c:pt>
                <c:pt idx="4032">
                  <c:v>0.67179999999999995</c:v>
                </c:pt>
                <c:pt idx="4033">
                  <c:v>0.67190000000000005</c:v>
                </c:pt>
                <c:pt idx="4034">
                  <c:v>0.67200000000000004</c:v>
                </c:pt>
                <c:pt idx="4035">
                  <c:v>0.67210000000000003</c:v>
                </c:pt>
                <c:pt idx="4036">
                  <c:v>0.67230000000000001</c:v>
                </c:pt>
                <c:pt idx="4037">
                  <c:v>0.6724</c:v>
                </c:pt>
                <c:pt idx="4038">
                  <c:v>0.67249999999999999</c:v>
                </c:pt>
                <c:pt idx="4039">
                  <c:v>0.67269999999999996</c:v>
                </c:pt>
                <c:pt idx="4040">
                  <c:v>0.67279999999999995</c:v>
                </c:pt>
                <c:pt idx="4041">
                  <c:v>0.67300000000000004</c:v>
                </c:pt>
                <c:pt idx="4042">
                  <c:v>0.67310000000000003</c:v>
                </c:pt>
                <c:pt idx="4043">
                  <c:v>0.67330000000000001</c:v>
                </c:pt>
                <c:pt idx="4044">
                  <c:v>0.67349999999999999</c:v>
                </c:pt>
                <c:pt idx="4045">
                  <c:v>0.67359999999999998</c:v>
                </c:pt>
                <c:pt idx="4046">
                  <c:v>0.67379999999999995</c:v>
                </c:pt>
                <c:pt idx="4047">
                  <c:v>0.67390000000000005</c:v>
                </c:pt>
                <c:pt idx="4048">
                  <c:v>0.67410000000000003</c:v>
                </c:pt>
                <c:pt idx="4049">
                  <c:v>0.67430000000000001</c:v>
                </c:pt>
                <c:pt idx="4050">
                  <c:v>0.67449999999999999</c:v>
                </c:pt>
                <c:pt idx="4051">
                  <c:v>0.67459999999999998</c:v>
                </c:pt>
                <c:pt idx="4052">
                  <c:v>0.67479999999999996</c:v>
                </c:pt>
                <c:pt idx="4053">
                  <c:v>0.67500000000000004</c:v>
                </c:pt>
                <c:pt idx="4054">
                  <c:v>0.67520000000000002</c:v>
                </c:pt>
                <c:pt idx="4055">
                  <c:v>0.67530000000000001</c:v>
                </c:pt>
                <c:pt idx="4056">
                  <c:v>0.67549999999999999</c:v>
                </c:pt>
                <c:pt idx="4057">
                  <c:v>0.67559999999999998</c:v>
                </c:pt>
                <c:pt idx="4058">
                  <c:v>0.67579999999999996</c:v>
                </c:pt>
                <c:pt idx="4059">
                  <c:v>0.67600000000000005</c:v>
                </c:pt>
                <c:pt idx="4060">
                  <c:v>0.67610000000000003</c:v>
                </c:pt>
                <c:pt idx="4061">
                  <c:v>0.67630000000000001</c:v>
                </c:pt>
                <c:pt idx="4062">
                  <c:v>0.67649999999999999</c:v>
                </c:pt>
                <c:pt idx="4063">
                  <c:v>0.67659999999999998</c:v>
                </c:pt>
                <c:pt idx="4064">
                  <c:v>0.67679999999999996</c:v>
                </c:pt>
                <c:pt idx="4065">
                  <c:v>0.67700000000000005</c:v>
                </c:pt>
                <c:pt idx="4066">
                  <c:v>0.67710000000000004</c:v>
                </c:pt>
                <c:pt idx="4067">
                  <c:v>0.67730000000000001</c:v>
                </c:pt>
                <c:pt idx="4068">
                  <c:v>0.67749999999999999</c:v>
                </c:pt>
                <c:pt idx="4069">
                  <c:v>0.67769999999999997</c:v>
                </c:pt>
                <c:pt idx="4070">
                  <c:v>0.67789999999999995</c:v>
                </c:pt>
                <c:pt idx="4071">
                  <c:v>0.67810000000000004</c:v>
                </c:pt>
                <c:pt idx="4072">
                  <c:v>0.6784</c:v>
                </c:pt>
                <c:pt idx="4073">
                  <c:v>0.67859999999999998</c:v>
                </c:pt>
                <c:pt idx="4074">
                  <c:v>0.67879999999999996</c:v>
                </c:pt>
                <c:pt idx="4075">
                  <c:v>0.67900000000000005</c:v>
                </c:pt>
                <c:pt idx="4076">
                  <c:v>0.67920000000000003</c:v>
                </c:pt>
                <c:pt idx="4077">
                  <c:v>0.67930000000000001</c:v>
                </c:pt>
                <c:pt idx="4078">
                  <c:v>0.6794</c:v>
                </c:pt>
                <c:pt idx="4079">
                  <c:v>0.67949999999999999</c:v>
                </c:pt>
                <c:pt idx="4080">
                  <c:v>0.67959999999999998</c:v>
                </c:pt>
                <c:pt idx="4081">
                  <c:v>0.67969999999999997</c:v>
                </c:pt>
                <c:pt idx="4082">
                  <c:v>0.67979999999999996</c:v>
                </c:pt>
                <c:pt idx="4083">
                  <c:v>0.68</c:v>
                </c:pt>
                <c:pt idx="4084">
                  <c:v>0.68010000000000004</c:v>
                </c:pt>
                <c:pt idx="4085">
                  <c:v>0.68020000000000003</c:v>
                </c:pt>
                <c:pt idx="4086">
                  <c:v>0.6804</c:v>
                </c:pt>
                <c:pt idx="4087">
                  <c:v>0.68049999999999999</c:v>
                </c:pt>
                <c:pt idx="4088">
                  <c:v>0.68059999999999998</c:v>
                </c:pt>
                <c:pt idx="4089">
                  <c:v>0.68079999999999996</c:v>
                </c:pt>
                <c:pt idx="4090">
                  <c:v>0.68100000000000005</c:v>
                </c:pt>
                <c:pt idx="4091">
                  <c:v>0.68120000000000003</c:v>
                </c:pt>
                <c:pt idx="4092">
                  <c:v>0.68140000000000001</c:v>
                </c:pt>
                <c:pt idx="4093">
                  <c:v>0.68159999999999998</c:v>
                </c:pt>
                <c:pt idx="4094">
                  <c:v>0.68179999999999996</c:v>
                </c:pt>
                <c:pt idx="4095">
                  <c:v>0.68200000000000005</c:v>
                </c:pt>
                <c:pt idx="4096">
                  <c:v>0.68220000000000003</c:v>
                </c:pt>
                <c:pt idx="4097">
                  <c:v>0.6825</c:v>
                </c:pt>
                <c:pt idx="4098">
                  <c:v>0.68269999999999997</c:v>
                </c:pt>
                <c:pt idx="4099">
                  <c:v>0.68289999999999995</c:v>
                </c:pt>
                <c:pt idx="4100">
                  <c:v>0.68310000000000004</c:v>
                </c:pt>
                <c:pt idx="4101">
                  <c:v>0.68320000000000003</c:v>
                </c:pt>
                <c:pt idx="4102">
                  <c:v>0.68340000000000001</c:v>
                </c:pt>
                <c:pt idx="4103">
                  <c:v>0.6835</c:v>
                </c:pt>
                <c:pt idx="4104">
                  <c:v>0.68359999999999999</c:v>
                </c:pt>
                <c:pt idx="4105">
                  <c:v>0.68369999999999997</c:v>
                </c:pt>
                <c:pt idx="4106">
                  <c:v>0.68389999999999995</c:v>
                </c:pt>
                <c:pt idx="4107">
                  <c:v>0.68400000000000005</c:v>
                </c:pt>
                <c:pt idx="4108">
                  <c:v>0.68420000000000003</c:v>
                </c:pt>
                <c:pt idx="4109">
                  <c:v>0.68440000000000001</c:v>
                </c:pt>
                <c:pt idx="4110">
                  <c:v>0.6845</c:v>
                </c:pt>
                <c:pt idx="4111">
                  <c:v>0.68469999999999998</c:v>
                </c:pt>
                <c:pt idx="4112">
                  <c:v>0.68479999999999996</c:v>
                </c:pt>
                <c:pt idx="4113">
                  <c:v>0.68500000000000005</c:v>
                </c:pt>
                <c:pt idx="4114">
                  <c:v>0.68510000000000004</c:v>
                </c:pt>
                <c:pt idx="4115">
                  <c:v>0.68530000000000002</c:v>
                </c:pt>
                <c:pt idx="4116">
                  <c:v>0.6855</c:v>
                </c:pt>
                <c:pt idx="4117">
                  <c:v>0.68559999999999999</c:v>
                </c:pt>
                <c:pt idx="4118">
                  <c:v>0.68579999999999997</c:v>
                </c:pt>
                <c:pt idx="4119">
                  <c:v>0.68600000000000005</c:v>
                </c:pt>
                <c:pt idx="4120">
                  <c:v>0.68610000000000004</c:v>
                </c:pt>
                <c:pt idx="4121">
                  <c:v>0.68630000000000002</c:v>
                </c:pt>
                <c:pt idx="4122">
                  <c:v>0.6865</c:v>
                </c:pt>
                <c:pt idx="4123">
                  <c:v>0.68669999999999998</c:v>
                </c:pt>
                <c:pt idx="4124">
                  <c:v>0.68679999999999997</c:v>
                </c:pt>
                <c:pt idx="4125">
                  <c:v>0.68700000000000006</c:v>
                </c:pt>
                <c:pt idx="4126">
                  <c:v>0.68710000000000004</c:v>
                </c:pt>
                <c:pt idx="4127">
                  <c:v>0.68730000000000002</c:v>
                </c:pt>
                <c:pt idx="4128">
                  <c:v>0.6875</c:v>
                </c:pt>
                <c:pt idx="4129">
                  <c:v>0.68759999999999999</c:v>
                </c:pt>
                <c:pt idx="4130">
                  <c:v>0.68779999999999997</c:v>
                </c:pt>
                <c:pt idx="4131">
                  <c:v>0.68799999999999994</c:v>
                </c:pt>
                <c:pt idx="4132">
                  <c:v>0.68810000000000004</c:v>
                </c:pt>
                <c:pt idx="4133">
                  <c:v>0.68830000000000002</c:v>
                </c:pt>
                <c:pt idx="4134">
                  <c:v>0.6885</c:v>
                </c:pt>
                <c:pt idx="4135">
                  <c:v>0.68859999999999999</c:v>
                </c:pt>
                <c:pt idx="4136">
                  <c:v>0.68879999999999997</c:v>
                </c:pt>
                <c:pt idx="4137">
                  <c:v>0.68899999999999995</c:v>
                </c:pt>
                <c:pt idx="4138">
                  <c:v>0.68920000000000003</c:v>
                </c:pt>
                <c:pt idx="4139">
                  <c:v>0.68940000000000001</c:v>
                </c:pt>
                <c:pt idx="4140">
                  <c:v>0.68969999999999998</c:v>
                </c:pt>
                <c:pt idx="4141">
                  <c:v>0.68989999999999996</c:v>
                </c:pt>
                <c:pt idx="4142">
                  <c:v>0.69020000000000004</c:v>
                </c:pt>
                <c:pt idx="4143">
                  <c:v>0.69040000000000001</c:v>
                </c:pt>
                <c:pt idx="4144">
                  <c:v>0.6905</c:v>
                </c:pt>
                <c:pt idx="4145">
                  <c:v>0.69069999999999998</c:v>
                </c:pt>
                <c:pt idx="4146">
                  <c:v>0.69079999999999997</c:v>
                </c:pt>
                <c:pt idx="4147">
                  <c:v>0.69089999999999996</c:v>
                </c:pt>
                <c:pt idx="4148">
                  <c:v>0.69099999999999995</c:v>
                </c:pt>
                <c:pt idx="4149">
                  <c:v>0.69110000000000005</c:v>
                </c:pt>
                <c:pt idx="4150">
                  <c:v>0.69120000000000004</c:v>
                </c:pt>
                <c:pt idx="4151">
                  <c:v>0.69130000000000003</c:v>
                </c:pt>
                <c:pt idx="4152">
                  <c:v>0.6915</c:v>
                </c:pt>
                <c:pt idx="4153">
                  <c:v>0.69159999999999999</c:v>
                </c:pt>
                <c:pt idx="4154">
                  <c:v>0.69169999999999998</c:v>
                </c:pt>
                <c:pt idx="4155">
                  <c:v>0.69179999999999997</c:v>
                </c:pt>
                <c:pt idx="4156">
                  <c:v>0.69199999999999995</c:v>
                </c:pt>
                <c:pt idx="4157">
                  <c:v>0.69210000000000005</c:v>
                </c:pt>
                <c:pt idx="4158">
                  <c:v>0.69230000000000003</c:v>
                </c:pt>
                <c:pt idx="4159">
                  <c:v>0.6925</c:v>
                </c:pt>
                <c:pt idx="4160">
                  <c:v>0.69259999999999999</c:v>
                </c:pt>
                <c:pt idx="4161">
                  <c:v>0.69279999999999997</c:v>
                </c:pt>
                <c:pt idx="4162">
                  <c:v>0.69299999999999995</c:v>
                </c:pt>
                <c:pt idx="4163">
                  <c:v>0.69330000000000003</c:v>
                </c:pt>
                <c:pt idx="4164">
                  <c:v>0.69350000000000001</c:v>
                </c:pt>
                <c:pt idx="4165">
                  <c:v>0.69369999999999998</c:v>
                </c:pt>
                <c:pt idx="4166">
                  <c:v>0.69399999999999995</c:v>
                </c:pt>
                <c:pt idx="4167">
                  <c:v>0.69420000000000004</c:v>
                </c:pt>
                <c:pt idx="4168">
                  <c:v>0.69450000000000001</c:v>
                </c:pt>
                <c:pt idx="4169">
                  <c:v>0.6946</c:v>
                </c:pt>
                <c:pt idx="4170">
                  <c:v>0.69479999999999997</c:v>
                </c:pt>
                <c:pt idx="4171">
                  <c:v>0.69489999999999996</c:v>
                </c:pt>
                <c:pt idx="4172">
                  <c:v>0.69499999999999995</c:v>
                </c:pt>
                <c:pt idx="4173">
                  <c:v>0.69510000000000005</c:v>
                </c:pt>
                <c:pt idx="4174">
                  <c:v>0.69530000000000003</c:v>
                </c:pt>
                <c:pt idx="4175">
                  <c:v>0.69540000000000002</c:v>
                </c:pt>
                <c:pt idx="4176">
                  <c:v>0.69550000000000001</c:v>
                </c:pt>
                <c:pt idx="4177">
                  <c:v>0.69569999999999999</c:v>
                </c:pt>
                <c:pt idx="4178">
                  <c:v>0.69589999999999996</c:v>
                </c:pt>
                <c:pt idx="4179">
                  <c:v>0.69599999999999995</c:v>
                </c:pt>
                <c:pt idx="4180">
                  <c:v>0.69620000000000004</c:v>
                </c:pt>
                <c:pt idx="4181">
                  <c:v>0.69630000000000003</c:v>
                </c:pt>
                <c:pt idx="4182">
                  <c:v>0.69650000000000001</c:v>
                </c:pt>
                <c:pt idx="4183">
                  <c:v>0.6966</c:v>
                </c:pt>
                <c:pt idx="4184">
                  <c:v>0.69679999999999997</c:v>
                </c:pt>
                <c:pt idx="4185">
                  <c:v>0.69699999999999995</c:v>
                </c:pt>
                <c:pt idx="4186">
                  <c:v>0.69710000000000005</c:v>
                </c:pt>
                <c:pt idx="4187">
                  <c:v>0.69730000000000003</c:v>
                </c:pt>
                <c:pt idx="4188">
                  <c:v>0.69750000000000001</c:v>
                </c:pt>
                <c:pt idx="4189">
                  <c:v>0.69769999999999999</c:v>
                </c:pt>
                <c:pt idx="4190">
                  <c:v>0.69779999999999998</c:v>
                </c:pt>
                <c:pt idx="4191">
                  <c:v>0.69799999999999995</c:v>
                </c:pt>
                <c:pt idx="4192">
                  <c:v>0.69820000000000004</c:v>
                </c:pt>
                <c:pt idx="4193">
                  <c:v>0.69830000000000003</c:v>
                </c:pt>
                <c:pt idx="4194">
                  <c:v>0.69850000000000001</c:v>
                </c:pt>
                <c:pt idx="4195">
                  <c:v>0.6986</c:v>
                </c:pt>
                <c:pt idx="4196">
                  <c:v>0.69879999999999998</c:v>
                </c:pt>
                <c:pt idx="4197">
                  <c:v>0.69889999999999997</c:v>
                </c:pt>
                <c:pt idx="4198">
                  <c:v>0.69910000000000005</c:v>
                </c:pt>
                <c:pt idx="4199">
                  <c:v>0.69930000000000003</c:v>
                </c:pt>
                <c:pt idx="4200">
                  <c:v>0.69950000000000001</c:v>
                </c:pt>
                <c:pt idx="4201">
                  <c:v>0.6996</c:v>
                </c:pt>
                <c:pt idx="4202">
                  <c:v>0.69979999999999998</c:v>
                </c:pt>
                <c:pt idx="4203">
                  <c:v>0.7</c:v>
                </c:pt>
                <c:pt idx="4204">
                  <c:v>0.70009999999999994</c:v>
                </c:pt>
                <c:pt idx="4205">
                  <c:v>0.70030000000000003</c:v>
                </c:pt>
                <c:pt idx="4206">
                  <c:v>0.70050000000000001</c:v>
                </c:pt>
                <c:pt idx="4207">
                  <c:v>0.70069999999999999</c:v>
                </c:pt>
                <c:pt idx="4208">
                  <c:v>0.70089999999999997</c:v>
                </c:pt>
                <c:pt idx="4209">
                  <c:v>0.70109999999999995</c:v>
                </c:pt>
                <c:pt idx="4210">
                  <c:v>0.70140000000000002</c:v>
                </c:pt>
                <c:pt idx="4211">
                  <c:v>0.7016</c:v>
                </c:pt>
                <c:pt idx="4212">
                  <c:v>0.70179999999999998</c:v>
                </c:pt>
                <c:pt idx="4213">
                  <c:v>0.70199999999999996</c:v>
                </c:pt>
                <c:pt idx="4214">
                  <c:v>0.70209999999999995</c:v>
                </c:pt>
                <c:pt idx="4215">
                  <c:v>0.70220000000000005</c:v>
                </c:pt>
                <c:pt idx="4216">
                  <c:v>0.70240000000000002</c:v>
                </c:pt>
                <c:pt idx="4217">
                  <c:v>0.70250000000000001</c:v>
                </c:pt>
                <c:pt idx="4218">
                  <c:v>0.7026</c:v>
                </c:pt>
                <c:pt idx="4219">
                  <c:v>0.70269999999999999</c:v>
                </c:pt>
                <c:pt idx="4220">
                  <c:v>0.70279999999999998</c:v>
                </c:pt>
                <c:pt idx="4221">
                  <c:v>0.70299999999999996</c:v>
                </c:pt>
                <c:pt idx="4222">
                  <c:v>0.70309999999999995</c:v>
                </c:pt>
                <c:pt idx="4223">
                  <c:v>0.70320000000000005</c:v>
                </c:pt>
                <c:pt idx="4224">
                  <c:v>0.70330000000000004</c:v>
                </c:pt>
                <c:pt idx="4225">
                  <c:v>0.70350000000000001</c:v>
                </c:pt>
                <c:pt idx="4226">
                  <c:v>0.7036</c:v>
                </c:pt>
                <c:pt idx="4227">
                  <c:v>0.70379999999999998</c:v>
                </c:pt>
                <c:pt idx="4228">
                  <c:v>0.70399999999999996</c:v>
                </c:pt>
                <c:pt idx="4229">
                  <c:v>0.70420000000000005</c:v>
                </c:pt>
                <c:pt idx="4230">
                  <c:v>0.70440000000000003</c:v>
                </c:pt>
                <c:pt idx="4231">
                  <c:v>0.7046</c:v>
                </c:pt>
                <c:pt idx="4232">
                  <c:v>0.70479999999999998</c:v>
                </c:pt>
                <c:pt idx="4233">
                  <c:v>0.70499999999999996</c:v>
                </c:pt>
                <c:pt idx="4234">
                  <c:v>0.70530000000000004</c:v>
                </c:pt>
                <c:pt idx="4235">
                  <c:v>0.70550000000000002</c:v>
                </c:pt>
                <c:pt idx="4236">
                  <c:v>0.70569999999999999</c:v>
                </c:pt>
                <c:pt idx="4237">
                  <c:v>0.70589999999999997</c:v>
                </c:pt>
                <c:pt idx="4238">
                  <c:v>0.70609999999999995</c:v>
                </c:pt>
                <c:pt idx="4239">
                  <c:v>0.70630000000000004</c:v>
                </c:pt>
                <c:pt idx="4240">
                  <c:v>0.70640000000000003</c:v>
                </c:pt>
                <c:pt idx="4241">
                  <c:v>0.70650000000000002</c:v>
                </c:pt>
                <c:pt idx="4242">
                  <c:v>0.70660000000000001</c:v>
                </c:pt>
                <c:pt idx="4243">
                  <c:v>0.70669999999999999</c:v>
                </c:pt>
                <c:pt idx="4244">
                  <c:v>0.70689999999999997</c:v>
                </c:pt>
                <c:pt idx="4245">
                  <c:v>0.70699999999999996</c:v>
                </c:pt>
                <c:pt idx="4246">
                  <c:v>0.70720000000000005</c:v>
                </c:pt>
                <c:pt idx="4247">
                  <c:v>0.70740000000000003</c:v>
                </c:pt>
                <c:pt idx="4248">
                  <c:v>0.70750000000000002</c:v>
                </c:pt>
                <c:pt idx="4249">
                  <c:v>0.7077</c:v>
                </c:pt>
                <c:pt idx="4250">
                  <c:v>0.70779999999999998</c:v>
                </c:pt>
                <c:pt idx="4251">
                  <c:v>0.70799999999999996</c:v>
                </c:pt>
                <c:pt idx="4252">
                  <c:v>0.70809999999999995</c:v>
                </c:pt>
                <c:pt idx="4253">
                  <c:v>0.70830000000000004</c:v>
                </c:pt>
                <c:pt idx="4254">
                  <c:v>0.70850000000000002</c:v>
                </c:pt>
                <c:pt idx="4255">
                  <c:v>0.70860000000000001</c:v>
                </c:pt>
                <c:pt idx="4256">
                  <c:v>0.70879999999999999</c:v>
                </c:pt>
                <c:pt idx="4257">
                  <c:v>0.70899999999999996</c:v>
                </c:pt>
                <c:pt idx="4258">
                  <c:v>0.70909999999999995</c:v>
                </c:pt>
                <c:pt idx="4259">
                  <c:v>0.70930000000000004</c:v>
                </c:pt>
                <c:pt idx="4260">
                  <c:v>0.70950000000000002</c:v>
                </c:pt>
                <c:pt idx="4261">
                  <c:v>0.70960000000000001</c:v>
                </c:pt>
                <c:pt idx="4262">
                  <c:v>0.70979999999999999</c:v>
                </c:pt>
                <c:pt idx="4263">
                  <c:v>0.71</c:v>
                </c:pt>
                <c:pt idx="4264">
                  <c:v>0.71009999999999995</c:v>
                </c:pt>
                <c:pt idx="4265">
                  <c:v>0.71030000000000004</c:v>
                </c:pt>
                <c:pt idx="4266">
                  <c:v>0.71040000000000003</c:v>
                </c:pt>
                <c:pt idx="4267">
                  <c:v>0.71060000000000001</c:v>
                </c:pt>
                <c:pt idx="4268">
                  <c:v>0.7107</c:v>
                </c:pt>
                <c:pt idx="4269">
                  <c:v>0.71089999999999998</c:v>
                </c:pt>
                <c:pt idx="4270">
                  <c:v>0.71109999999999995</c:v>
                </c:pt>
                <c:pt idx="4271">
                  <c:v>0.71130000000000004</c:v>
                </c:pt>
                <c:pt idx="4272">
                  <c:v>0.71150000000000002</c:v>
                </c:pt>
                <c:pt idx="4273">
                  <c:v>0.71160000000000001</c:v>
                </c:pt>
                <c:pt idx="4274">
                  <c:v>0.71179999999999999</c:v>
                </c:pt>
                <c:pt idx="4275">
                  <c:v>0.71199999999999997</c:v>
                </c:pt>
                <c:pt idx="4276">
                  <c:v>0.71220000000000006</c:v>
                </c:pt>
                <c:pt idx="4277">
                  <c:v>0.71240000000000003</c:v>
                </c:pt>
                <c:pt idx="4278">
                  <c:v>0.7127</c:v>
                </c:pt>
                <c:pt idx="4279">
                  <c:v>0.71289999999999998</c:v>
                </c:pt>
                <c:pt idx="4280">
                  <c:v>0.71319999999999995</c:v>
                </c:pt>
                <c:pt idx="4281">
                  <c:v>0.71340000000000003</c:v>
                </c:pt>
                <c:pt idx="4282">
                  <c:v>0.71350000000000002</c:v>
                </c:pt>
                <c:pt idx="4283">
                  <c:v>0.7137</c:v>
                </c:pt>
                <c:pt idx="4284">
                  <c:v>0.71379999999999999</c:v>
                </c:pt>
                <c:pt idx="4285">
                  <c:v>0.71389999999999998</c:v>
                </c:pt>
                <c:pt idx="4286">
                  <c:v>0.71399999999999997</c:v>
                </c:pt>
                <c:pt idx="4287">
                  <c:v>0.71409999999999996</c:v>
                </c:pt>
                <c:pt idx="4288">
                  <c:v>0.71419999999999995</c:v>
                </c:pt>
                <c:pt idx="4289">
                  <c:v>0.71430000000000005</c:v>
                </c:pt>
                <c:pt idx="4290">
                  <c:v>0.71450000000000002</c:v>
                </c:pt>
                <c:pt idx="4291">
                  <c:v>0.71460000000000001</c:v>
                </c:pt>
                <c:pt idx="4292">
                  <c:v>0.7147</c:v>
                </c:pt>
                <c:pt idx="4293">
                  <c:v>0.71489999999999998</c:v>
                </c:pt>
                <c:pt idx="4294">
                  <c:v>0.71499999999999997</c:v>
                </c:pt>
                <c:pt idx="4295">
                  <c:v>0.71509999999999996</c:v>
                </c:pt>
                <c:pt idx="4296">
                  <c:v>0.71530000000000005</c:v>
                </c:pt>
                <c:pt idx="4297">
                  <c:v>0.71550000000000002</c:v>
                </c:pt>
                <c:pt idx="4298">
                  <c:v>0.7157</c:v>
                </c:pt>
                <c:pt idx="4299">
                  <c:v>0.71589999999999998</c:v>
                </c:pt>
                <c:pt idx="4300">
                  <c:v>0.71609999999999996</c:v>
                </c:pt>
                <c:pt idx="4301">
                  <c:v>0.71630000000000005</c:v>
                </c:pt>
                <c:pt idx="4302">
                  <c:v>0.71650000000000003</c:v>
                </c:pt>
                <c:pt idx="4303">
                  <c:v>0.71679999999999999</c:v>
                </c:pt>
                <c:pt idx="4304">
                  <c:v>0.71699999999999997</c:v>
                </c:pt>
                <c:pt idx="4305">
                  <c:v>0.71719999999999995</c:v>
                </c:pt>
                <c:pt idx="4306">
                  <c:v>0.71740000000000004</c:v>
                </c:pt>
                <c:pt idx="4307">
                  <c:v>0.71760000000000002</c:v>
                </c:pt>
                <c:pt idx="4308">
                  <c:v>0.7177</c:v>
                </c:pt>
                <c:pt idx="4309">
                  <c:v>0.71789999999999998</c:v>
                </c:pt>
                <c:pt idx="4310">
                  <c:v>0.71799999999999997</c:v>
                </c:pt>
                <c:pt idx="4311">
                  <c:v>0.71809999999999996</c:v>
                </c:pt>
                <c:pt idx="4312">
                  <c:v>0.71819999999999995</c:v>
                </c:pt>
                <c:pt idx="4313">
                  <c:v>0.71830000000000005</c:v>
                </c:pt>
                <c:pt idx="4314">
                  <c:v>0.71850000000000003</c:v>
                </c:pt>
                <c:pt idx="4315">
                  <c:v>0.71860000000000002</c:v>
                </c:pt>
                <c:pt idx="4316">
                  <c:v>0.71879999999999999</c:v>
                </c:pt>
                <c:pt idx="4317">
                  <c:v>0.71899999999999997</c:v>
                </c:pt>
                <c:pt idx="4318">
                  <c:v>0.71909999999999996</c:v>
                </c:pt>
                <c:pt idx="4319">
                  <c:v>0.71930000000000005</c:v>
                </c:pt>
                <c:pt idx="4320">
                  <c:v>0.71950000000000003</c:v>
                </c:pt>
                <c:pt idx="4321">
                  <c:v>0.71960000000000002</c:v>
                </c:pt>
                <c:pt idx="4322">
                  <c:v>0.7198</c:v>
                </c:pt>
                <c:pt idx="4323">
                  <c:v>0.72</c:v>
                </c:pt>
                <c:pt idx="4324">
                  <c:v>0.72009999999999996</c:v>
                </c:pt>
                <c:pt idx="4325">
                  <c:v>0.72030000000000005</c:v>
                </c:pt>
                <c:pt idx="4326">
                  <c:v>0.72050000000000003</c:v>
                </c:pt>
                <c:pt idx="4327">
                  <c:v>0.72060000000000002</c:v>
                </c:pt>
                <c:pt idx="4328">
                  <c:v>0.7208</c:v>
                </c:pt>
                <c:pt idx="4329">
                  <c:v>0.72099999999999997</c:v>
                </c:pt>
                <c:pt idx="4330">
                  <c:v>0.72119999999999995</c:v>
                </c:pt>
                <c:pt idx="4331">
                  <c:v>0.72130000000000005</c:v>
                </c:pt>
                <c:pt idx="4332">
                  <c:v>0.72150000000000003</c:v>
                </c:pt>
                <c:pt idx="4333">
                  <c:v>0.72160000000000002</c:v>
                </c:pt>
                <c:pt idx="4334">
                  <c:v>0.7218</c:v>
                </c:pt>
                <c:pt idx="4335">
                  <c:v>0.72199999999999998</c:v>
                </c:pt>
                <c:pt idx="4336">
                  <c:v>0.72209999999999996</c:v>
                </c:pt>
                <c:pt idx="4337">
                  <c:v>0.72230000000000005</c:v>
                </c:pt>
                <c:pt idx="4338">
                  <c:v>0.72240000000000004</c:v>
                </c:pt>
                <c:pt idx="4339">
                  <c:v>0.72260000000000002</c:v>
                </c:pt>
                <c:pt idx="4340">
                  <c:v>0.7228</c:v>
                </c:pt>
                <c:pt idx="4341">
                  <c:v>0.72299999999999998</c:v>
                </c:pt>
                <c:pt idx="4342">
                  <c:v>0.72309999999999997</c:v>
                </c:pt>
                <c:pt idx="4343">
                  <c:v>0.72330000000000005</c:v>
                </c:pt>
                <c:pt idx="4344">
                  <c:v>0.72350000000000003</c:v>
                </c:pt>
                <c:pt idx="4345">
                  <c:v>0.72370000000000001</c:v>
                </c:pt>
                <c:pt idx="4346">
                  <c:v>0.72389999999999999</c:v>
                </c:pt>
                <c:pt idx="4347">
                  <c:v>0.72419999999999995</c:v>
                </c:pt>
                <c:pt idx="4348">
                  <c:v>0.72440000000000004</c:v>
                </c:pt>
                <c:pt idx="4349">
                  <c:v>0.72470000000000001</c:v>
                </c:pt>
                <c:pt idx="4350">
                  <c:v>0.72489999999999999</c:v>
                </c:pt>
                <c:pt idx="4351">
                  <c:v>0.72499999999999998</c:v>
                </c:pt>
                <c:pt idx="4352">
                  <c:v>0.72509999999999997</c:v>
                </c:pt>
                <c:pt idx="4353">
                  <c:v>0.72519999999999996</c:v>
                </c:pt>
                <c:pt idx="4354">
                  <c:v>0.72529999999999994</c:v>
                </c:pt>
                <c:pt idx="4355">
                  <c:v>0.72540000000000004</c:v>
                </c:pt>
                <c:pt idx="4356">
                  <c:v>0.72560000000000002</c:v>
                </c:pt>
                <c:pt idx="4357">
                  <c:v>0.72570000000000001</c:v>
                </c:pt>
                <c:pt idx="4358">
                  <c:v>0.7258</c:v>
                </c:pt>
                <c:pt idx="4359">
                  <c:v>0.72589999999999999</c:v>
                </c:pt>
                <c:pt idx="4360">
                  <c:v>0.72609999999999997</c:v>
                </c:pt>
                <c:pt idx="4361">
                  <c:v>0.72619999999999996</c:v>
                </c:pt>
                <c:pt idx="4362">
                  <c:v>0.72629999999999995</c:v>
                </c:pt>
                <c:pt idx="4363">
                  <c:v>0.72650000000000003</c:v>
                </c:pt>
                <c:pt idx="4364">
                  <c:v>0.72660000000000002</c:v>
                </c:pt>
                <c:pt idx="4365">
                  <c:v>0.7268</c:v>
                </c:pt>
                <c:pt idx="4366">
                  <c:v>0.72699999999999998</c:v>
                </c:pt>
                <c:pt idx="4367">
                  <c:v>0.72709999999999997</c:v>
                </c:pt>
                <c:pt idx="4368">
                  <c:v>0.72729999999999995</c:v>
                </c:pt>
                <c:pt idx="4369">
                  <c:v>0.72760000000000002</c:v>
                </c:pt>
                <c:pt idx="4370">
                  <c:v>0.7278</c:v>
                </c:pt>
                <c:pt idx="4371">
                  <c:v>0.72799999999999998</c:v>
                </c:pt>
                <c:pt idx="4372">
                  <c:v>0.72819999999999996</c:v>
                </c:pt>
                <c:pt idx="4373">
                  <c:v>0.72850000000000004</c:v>
                </c:pt>
                <c:pt idx="4374">
                  <c:v>0.72870000000000001</c:v>
                </c:pt>
                <c:pt idx="4375">
                  <c:v>0.72889999999999999</c:v>
                </c:pt>
                <c:pt idx="4376">
                  <c:v>0.72909999999999997</c:v>
                </c:pt>
                <c:pt idx="4377">
                  <c:v>0.72919999999999996</c:v>
                </c:pt>
                <c:pt idx="4378">
                  <c:v>0.72940000000000005</c:v>
                </c:pt>
                <c:pt idx="4379">
                  <c:v>0.72950000000000004</c:v>
                </c:pt>
                <c:pt idx="4380">
                  <c:v>0.72960000000000003</c:v>
                </c:pt>
                <c:pt idx="4381">
                  <c:v>0.72970000000000002</c:v>
                </c:pt>
                <c:pt idx="4382">
                  <c:v>0.72989999999999999</c:v>
                </c:pt>
                <c:pt idx="4383">
                  <c:v>0.73</c:v>
                </c:pt>
                <c:pt idx="4384">
                  <c:v>0.73019999999999996</c:v>
                </c:pt>
                <c:pt idx="4385">
                  <c:v>0.73040000000000005</c:v>
                </c:pt>
                <c:pt idx="4386">
                  <c:v>0.73050000000000004</c:v>
                </c:pt>
                <c:pt idx="4387">
                  <c:v>0.73070000000000002</c:v>
                </c:pt>
                <c:pt idx="4388">
                  <c:v>0.73080000000000001</c:v>
                </c:pt>
                <c:pt idx="4389">
                  <c:v>0.73099999999999998</c:v>
                </c:pt>
                <c:pt idx="4390">
                  <c:v>0.73119999999999996</c:v>
                </c:pt>
                <c:pt idx="4391">
                  <c:v>0.73129999999999995</c:v>
                </c:pt>
                <c:pt idx="4392">
                  <c:v>0.73150000000000004</c:v>
                </c:pt>
                <c:pt idx="4393">
                  <c:v>0.73170000000000002</c:v>
                </c:pt>
                <c:pt idx="4394">
                  <c:v>0.73180000000000001</c:v>
                </c:pt>
                <c:pt idx="4395">
                  <c:v>0.73199999999999998</c:v>
                </c:pt>
                <c:pt idx="4396">
                  <c:v>0.73219999999999996</c:v>
                </c:pt>
                <c:pt idx="4397">
                  <c:v>0.73229999999999995</c:v>
                </c:pt>
                <c:pt idx="4398">
                  <c:v>0.73250000000000004</c:v>
                </c:pt>
                <c:pt idx="4399">
                  <c:v>0.73260000000000003</c:v>
                </c:pt>
                <c:pt idx="4400">
                  <c:v>0.73280000000000001</c:v>
                </c:pt>
                <c:pt idx="4401">
                  <c:v>0.73299999999999998</c:v>
                </c:pt>
                <c:pt idx="4402">
                  <c:v>0.73309999999999997</c:v>
                </c:pt>
                <c:pt idx="4403">
                  <c:v>0.73329999999999995</c:v>
                </c:pt>
                <c:pt idx="4404">
                  <c:v>0.73340000000000005</c:v>
                </c:pt>
                <c:pt idx="4405">
                  <c:v>0.73360000000000003</c:v>
                </c:pt>
                <c:pt idx="4406">
                  <c:v>0.73380000000000001</c:v>
                </c:pt>
                <c:pt idx="4407">
                  <c:v>0.7339</c:v>
                </c:pt>
                <c:pt idx="4408">
                  <c:v>0.73409999999999997</c:v>
                </c:pt>
                <c:pt idx="4409">
                  <c:v>0.73429999999999995</c:v>
                </c:pt>
                <c:pt idx="4410">
                  <c:v>0.73450000000000004</c:v>
                </c:pt>
                <c:pt idx="4411">
                  <c:v>0.73470000000000002</c:v>
                </c:pt>
                <c:pt idx="4412">
                  <c:v>0.7349</c:v>
                </c:pt>
                <c:pt idx="4413">
                  <c:v>0.73509999999999998</c:v>
                </c:pt>
                <c:pt idx="4414">
                  <c:v>0.73529999999999995</c:v>
                </c:pt>
                <c:pt idx="4415">
                  <c:v>0.73550000000000004</c:v>
                </c:pt>
                <c:pt idx="4416">
                  <c:v>0.73570000000000002</c:v>
                </c:pt>
                <c:pt idx="4417">
                  <c:v>0.7359</c:v>
                </c:pt>
                <c:pt idx="4418">
                  <c:v>0.73619999999999997</c:v>
                </c:pt>
                <c:pt idx="4419">
                  <c:v>0.73629999999999995</c:v>
                </c:pt>
                <c:pt idx="4420">
                  <c:v>0.73650000000000004</c:v>
                </c:pt>
                <c:pt idx="4421">
                  <c:v>0.73660000000000003</c:v>
                </c:pt>
                <c:pt idx="4422">
                  <c:v>0.73670000000000002</c:v>
                </c:pt>
                <c:pt idx="4423">
                  <c:v>0.73680000000000001</c:v>
                </c:pt>
                <c:pt idx="4424">
                  <c:v>0.7369</c:v>
                </c:pt>
                <c:pt idx="4425">
                  <c:v>0.73699999999999999</c:v>
                </c:pt>
                <c:pt idx="4426">
                  <c:v>0.73719999999999997</c:v>
                </c:pt>
                <c:pt idx="4427">
                  <c:v>0.73729999999999996</c:v>
                </c:pt>
                <c:pt idx="4428">
                  <c:v>0.73740000000000006</c:v>
                </c:pt>
                <c:pt idx="4429">
                  <c:v>0.73750000000000004</c:v>
                </c:pt>
                <c:pt idx="4430">
                  <c:v>0.73770000000000002</c:v>
                </c:pt>
                <c:pt idx="4431">
                  <c:v>0.73780000000000001</c:v>
                </c:pt>
                <c:pt idx="4432">
                  <c:v>0.73799999999999999</c:v>
                </c:pt>
                <c:pt idx="4433">
                  <c:v>0.73809999999999998</c:v>
                </c:pt>
                <c:pt idx="4434">
                  <c:v>0.73829999999999996</c:v>
                </c:pt>
                <c:pt idx="4435">
                  <c:v>0.73850000000000005</c:v>
                </c:pt>
                <c:pt idx="4436">
                  <c:v>0.73870000000000002</c:v>
                </c:pt>
                <c:pt idx="4437">
                  <c:v>0.7389</c:v>
                </c:pt>
                <c:pt idx="4438">
                  <c:v>0.73909999999999998</c:v>
                </c:pt>
                <c:pt idx="4439">
                  <c:v>0.73929999999999996</c:v>
                </c:pt>
                <c:pt idx="4440">
                  <c:v>0.73960000000000004</c:v>
                </c:pt>
                <c:pt idx="4441">
                  <c:v>0.73980000000000001</c:v>
                </c:pt>
                <c:pt idx="4442">
                  <c:v>0.74</c:v>
                </c:pt>
                <c:pt idx="4443">
                  <c:v>0.74029999999999996</c:v>
                </c:pt>
                <c:pt idx="4444">
                  <c:v>0.74039999999999995</c:v>
                </c:pt>
                <c:pt idx="4445">
                  <c:v>0.74060000000000004</c:v>
                </c:pt>
                <c:pt idx="4446">
                  <c:v>0.74070000000000003</c:v>
                </c:pt>
                <c:pt idx="4447">
                  <c:v>0.7409</c:v>
                </c:pt>
                <c:pt idx="4448">
                  <c:v>0.74099999999999999</c:v>
                </c:pt>
                <c:pt idx="4449">
                  <c:v>0.74109999999999998</c:v>
                </c:pt>
                <c:pt idx="4450">
                  <c:v>0.74119999999999997</c:v>
                </c:pt>
                <c:pt idx="4451">
                  <c:v>0.74139999999999995</c:v>
                </c:pt>
                <c:pt idx="4452">
                  <c:v>0.74150000000000005</c:v>
                </c:pt>
                <c:pt idx="4453">
                  <c:v>0.74170000000000003</c:v>
                </c:pt>
                <c:pt idx="4454">
                  <c:v>0.7419</c:v>
                </c:pt>
                <c:pt idx="4455">
                  <c:v>0.74199999999999999</c:v>
                </c:pt>
                <c:pt idx="4456">
                  <c:v>0.74219999999999997</c:v>
                </c:pt>
                <c:pt idx="4457">
                  <c:v>0.74229999999999996</c:v>
                </c:pt>
                <c:pt idx="4458">
                  <c:v>0.74250000000000005</c:v>
                </c:pt>
                <c:pt idx="4459">
                  <c:v>0.74260000000000004</c:v>
                </c:pt>
                <c:pt idx="4460">
                  <c:v>0.74280000000000002</c:v>
                </c:pt>
                <c:pt idx="4461">
                  <c:v>0.74299999999999999</c:v>
                </c:pt>
                <c:pt idx="4462">
                  <c:v>0.74319999999999997</c:v>
                </c:pt>
                <c:pt idx="4463">
                  <c:v>0.74329999999999996</c:v>
                </c:pt>
                <c:pt idx="4464">
                  <c:v>0.74350000000000005</c:v>
                </c:pt>
                <c:pt idx="4465">
                  <c:v>0.74370000000000003</c:v>
                </c:pt>
                <c:pt idx="4466">
                  <c:v>0.74380000000000002</c:v>
                </c:pt>
                <c:pt idx="4467">
                  <c:v>0.74399999999999999</c:v>
                </c:pt>
                <c:pt idx="4468">
                  <c:v>0.74419999999999997</c:v>
                </c:pt>
                <c:pt idx="4469">
                  <c:v>0.74429999999999996</c:v>
                </c:pt>
                <c:pt idx="4470">
                  <c:v>0.74450000000000005</c:v>
                </c:pt>
                <c:pt idx="4471">
                  <c:v>0.74460000000000004</c:v>
                </c:pt>
                <c:pt idx="4472">
                  <c:v>0.74480000000000002</c:v>
                </c:pt>
                <c:pt idx="4473">
                  <c:v>0.74490000000000001</c:v>
                </c:pt>
                <c:pt idx="4474">
                  <c:v>0.74509999999999998</c:v>
                </c:pt>
                <c:pt idx="4475">
                  <c:v>0.74529999999999996</c:v>
                </c:pt>
                <c:pt idx="4476">
                  <c:v>0.74539999999999995</c:v>
                </c:pt>
                <c:pt idx="4477">
                  <c:v>0.74560000000000004</c:v>
                </c:pt>
                <c:pt idx="4478">
                  <c:v>0.74580000000000002</c:v>
                </c:pt>
                <c:pt idx="4479">
                  <c:v>0.74590000000000001</c:v>
                </c:pt>
                <c:pt idx="4480">
                  <c:v>0.74609999999999999</c:v>
                </c:pt>
                <c:pt idx="4481">
                  <c:v>0.74629999999999996</c:v>
                </c:pt>
                <c:pt idx="4482">
                  <c:v>0.74650000000000005</c:v>
                </c:pt>
                <c:pt idx="4483">
                  <c:v>0.74670000000000003</c:v>
                </c:pt>
                <c:pt idx="4484">
                  <c:v>0.74690000000000001</c:v>
                </c:pt>
                <c:pt idx="4485">
                  <c:v>0.74719999999999998</c:v>
                </c:pt>
                <c:pt idx="4486">
                  <c:v>0.74750000000000005</c:v>
                </c:pt>
                <c:pt idx="4487">
                  <c:v>0.74770000000000003</c:v>
                </c:pt>
                <c:pt idx="4488">
                  <c:v>0.74790000000000001</c:v>
                </c:pt>
                <c:pt idx="4489">
                  <c:v>0.748</c:v>
                </c:pt>
                <c:pt idx="4490">
                  <c:v>0.74809999999999999</c:v>
                </c:pt>
                <c:pt idx="4491">
                  <c:v>0.74819999999999998</c:v>
                </c:pt>
                <c:pt idx="4492">
                  <c:v>0.74829999999999997</c:v>
                </c:pt>
                <c:pt idx="4493">
                  <c:v>0.74839999999999995</c:v>
                </c:pt>
                <c:pt idx="4494">
                  <c:v>0.74860000000000004</c:v>
                </c:pt>
                <c:pt idx="4495">
                  <c:v>0.74870000000000003</c:v>
                </c:pt>
                <c:pt idx="4496">
                  <c:v>0.74880000000000002</c:v>
                </c:pt>
                <c:pt idx="4497">
                  <c:v>0.74890000000000001</c:v>
                </c:pt>
                <c:pt idx="4498">
                  <c:v>0.74909999999999999</c:v>
                </c:pt>
                <c:pt idx="4499">
                  <c:v>0.74919999999999998</c:v>
                </c:pt>
                <c:pt idx="4500">
                  <c:v>0.74929999999999997</c:v>
                </c:pt>
                <c:pt idx="4501">
                  <c:v>0.74950000000000006</c:v>
                </c:pt>
                <c:pt idx="4502">
                  <c:v>0.74960000000000004</c:v>
                </c:pt>
                <c:pt idx="4503">
                  <c:v>0.74980000000000002</c:v>
                </c:pt>
                <c:pt idx="4504">
                  <c:v>0.75</c:v>
                </c:pt>
                <c:pt idx="4505">
                  <c:v>0.75019999999999998</c:v>
                </c:pt>
                <c:pt idx="4506">
                  <c:v>0.75039999999999996</c:v>
                </c:pt>
                <c:pt idx="4507">
                  <c:v>0.75060000000000004</c:v>
                </c:pt>
                <c:pt idx="4508">
                  <c:v>0.75080000000000002</c:v>
                </c:pt>
                <c:pt idx="4509">
                  <c:v>0.75109999999999999</c:v>
                </c:pt>
                <c:pt idx="4510">
                  <c:v>0.75129999999999997</c:v>
                </c:pt>
                <c:pt idx="4511">
                  <c:v>0.75149999999999995</c:v>
                </c:pt>
                <c:pt idx="4512">
                  <c:v>0.75180000000000002</c:v>
                </c:pt>
                <c:pt idx="4513">
                  <c:v>0.752</c:v>
                </c:pt>
                <c:pt idx="4514">
                  <c:v>0.75209999999999999</c:v>
                </c:pt>
                <c:pt idx="4515">
                  <c:v>0.75219999999999998</c:v>
                </c:pt>
                <c:pt idx="4516">
                  <c:v>0.75239999999999996</c:v>
                </c:pt>
                <c:pt idx="4517">
                  <c:v>0.75249999999999995</c:v>
                </c:pt>
                <c:pt idx="4518">
                  <c:v>0.75260000000000005</c:v>
                </c:pt>
                <c:pt idx="4519">
                  <c:v>0.75270000000000004</c:v>
                </c:pt>
                <c:pt idx="4520">
                  <c:v>0.75290000000000001</c:v>
                </c:pt>
                <c:pt idx="4521">
                  <c:v>0.753</c:v>
                </c:pt>
                <c:pt idx="4522">
                  <c:v>0.75319999999999998</c:v>
                </c:pt>
                <c:pt idx="4523">
                  <c:v>0.75339999999999996</c:v>
                </c:pt>
                <c:pt idx="4524">
                  <c:v>0.75349999999999995</c:v>
                </c:pt>
                <c:pt idx="4525">
                  <c:v>0.75370000000000004</c:v>
                </c:pt>
                <c:pt idx="4526">
                  <c:v>0.75380000000000003</c:v>
                </c:pt>
                <c:pt idx="4527">
                  <c:v>0.754</c:v>
                </c:pt>
                <c:pt idx="4528">
                  <c:v>0.75409999999999999</c:v>
                </c:pt>
                <c:pt idx="4529">
                  <c:v>0.75429999999999997</c:v>
                </c:pt>
                <c:pt idx="4530">
                  <c:v>0.75449999999999995</c:v>
                </c:pt>
                <c:pt idx="4531">
                  <c:v>0.75460000000000005</c:v>
                </c:pt>
                <c:pt idx="4532">
                  <c:v>0.75480000000000003</c:v>
                </c:pt>
                <c:pt idx="4533">
                  <c:v>0.755</c:v>
                </c:pt>
                <c:pt idx="4534">
                  <c:v>0.75509999999999999</c:v>
                </c:pt>
                <c:pt idx="4535">
                  <c:v>0.75529999999999997</c:v>
                </c:pt>
                <c:pt idx="4536">
                  <c:v>0.75549999999999995</c:v>
                </c:pt>
                <c:pt idx="4537">
                  <c:v>0.75560000000000005</c:v>
                </c:pt>
                <c:pt idx="4538">
                  <c:v>0.75580000000000003</c:v>
                </c:pt>
                <c:pt idx="4539">
                  <c:v>0.75600000000000001</c:v>
                </c:pt>
                <c:pt idx="4540">
                  <c:v>0.75609999999999999</c:v>
                </c:pt>
                <c:pt idx="4541">
                  <c:v>0.75629999999999997</c:v>
                </c:pt>
                <c:pt idx="4542">
                  <c:v>0.75639999999999996</c:v>
                </c:pt>
                <c:pt idx="4543">
                  <c:v>0.75660000000000005</c:v>
                </c:pt>
                <c:pt idx="4544">
                  <c:v>0.75680000000000003</c:v>
                </c:pt>
                <c:pt idx="4545">
                  <c:v>0.75690000000000002</c:v>
                </c:pt>
                <c:pt idx="4546">
                  <c:v>0.7571</c:v>
                </c:pt>
                <c:pt idx="4547">
                  <c:v>0.75729999999999997</c:v>
                </c:pt>
                <c:pt idx="4548">
                  <c:v>0.75749999999999995</c:v>
                </c:pt>
                <c:pt idx="4549">
                  <c:v>0.75760000000000005</c:v>
                </c:pt>
                <c:pt idx="4550">
                  <c:v>0.75780000000000003</c:v>
                </c:pt>
                <c:pt idx="4551">
                  <c:v>0.75800000000000001</c:v>
                </c:pt>
                <c:pt idx="4552">
                  <c:v>0.75819999999999999</c:v>
                </c:pt>
                <c:pt idx="4553">
                  <c:v>0.75849999999999995</c:v>
                </c:pt>
                <c:pt idx="4554">
                  <c:v>0.75870000000000004</c:v>
                </c:pt>
                <c:pt idx="4555">
                  <c:v>0.75900000000000001</c:v>
                </c:pt>
                <c:pt idx="4556">
                  <c:v>0.75919999999999999</c:v>
                </c:pt>
                <c:pt idx="4557">
                  <c:v>0.75939999999999996</c:v>
                </c:pt>
                <c:pt idx="4558">
                  <c:v>0.75949999999999995</c:v>
                </c:pt>
                <c:pt idx="4559">
                  <c:v>0.75960000000000005</c:v>
                </c:pt>
                <c:pt idx="4560">
                  <c:v>0.75970000000000004</c:v>
                </c:pt>
                <c:pt idx="4561">
                  <c:v>0.75980000000000003</c:v>
                </c:pt>
                <c:pt idx="4562">
                  <c:v>0.75990000000000002</c:v>
                </c:pt>
                <c:pt idx="4563">
                  <c:v>0.7601</c:v>
                </c:pt>
                <c:pt idx="4564">
                  <c:v>0.76019999999999999</c:v>
                </c:pt>
                <c:pt idx="4565">
                  <c:v>0.76029999999999998</c:v>
                </c:pt>
                <c:pt idx="4566">
                  <c:v>0.76039999999999996</c:v>
                </c:pt>
                <c:pt idx="4567">
                  <c:v>0.76049999999999995</c:v>
                </c:pt>
                <c:pt idx="4568">
                  <c:v>0.76070000000000004</c:v>
                </c:pt>
                <c:pt idx="4569">
                  <c:v>0.76080000000000003</c:v>
                </c:pt>
                <c:pt idx="4570">
                  <c:v>0.76100000000000001</c:v>
                </c:pt>
                <c:pt idx="4571">
                  <c:v>0.7611</c:v>
                </c:pt>
                <c:pt idx="4572">
                  <c:v>0.76129999999999998</c:v>
                </c:pt>
                <c:pt idx="4573">
                  <c:v>0.76149999999999995</c:v>
                </c:pt>
                <c:pt idx="4574">
                  <c:v>0.76170000000000004</c:v>
                </c:pt>
                <c:pt idx="4575">
                  <c:v>0.76190000000000002</c:v>
                </c:pt>
                <c:pt idx="4576">
                  <c:v>0.7621</c:v>
                </c:pt>
                <c:pt idx="4577">
                  <c:v>0.76239999999999997</c:v>
                </c:pt>
                <c:pt idx="4578">
                  <c:v>0.76259999999999994</c:v>
                </c:pt>
                <c:pt idx="4579">
                  <c:v>0.76280000000000003</c:v>
                </c:pt>
                <c:pt idx="4580">
                  <c:v>0.76300000000000001</c:v>
                </c:pt>
                <c:pt idx="4581">
                  <c:v>0.76319999999999999</c:v>
                </c:pt>
                <c:pt idx="4582">
                  <c:v>0.76339999999999997</c:v>
                </c:pt>
                <c:pt idx="4583">
                  <c:v>0.76359999999999995</c:v>
                </c:pt>
                <c:pt idx="4584">
                  <c:v>0.76370000000000005</c:v>
                </c:pt>
                <c:pt idx="4585">
                  <c:v>0.76380000000000003</c:v>
                </c:pt>
                <c:pt idx="4586">
                  <c:v>0.76390000000000002</c:v>
                </c:pt>
                <c:pt idx="4587">
                  <c:v>0.7641</c:v>
                </c:pt>
                <c:pt idx="4588">
                  <c:v>0.76419999999999999</c:v>
                </c:pt>
                <c:pt idx="4589">
                  <c:v>0.76439999999999997</c:v>
                </c:pt>
                <c:pt idx="4590">
                  <c:v>0.76449999999999996</c:v>
                </c:pt>
                <c:pt idx="4591">
                  <c:v>0.76470000000000005</c:v>
                </c:pt>
                <c:pt idx="4592">
                  <c:v>0.76480000000000004</c:v>
                </c:pt>
                <c:pt idx="4593">
                  <c:v>0.76500000000000001</c:v>
                </c:pt>
                <c:pt idx="4594">
                  <c:v>0.7651</c:v>
                </c:pt>
                <c:pt idx="4595">
                  <c:v>0.76529999999999998</c:v>
                </c:pt>
                <c:pt idx="4596">
                  <c:v>0.76549999999999996</c:v>
                </c:pt>
                <c:pt idx="4597">
                  <c:v>0.76559999999999995</c:v>
                </c:pt>
                <c:pt idx="4598">
                  <c:v>0.76580000000000004</c:v>
                </c:pt>
                <c:pt idx="4599">
                  <c:v>0.76600000000000001</c:v>
                </c:pt>
                <c:pt idx="4600">
                  <c:v>0.7661</c:v>
                </c:pt>
                <c:pt idx="4601">
                  <c:v>0.76629999999999998</c:v>
                </c:pt>
                <c:pt idx="4602">
                  <c:v>0.76649999999999996</c:v>
                </c:pt>
                <c:pt idx="4603">
                  <c:v>0.76659999999999995</c:v>
                </c:pt>
                <c:pt idx="4604">
                  <c:v>0.76680000000000004</c:v>
                </c:pt>
                <c:pt idx="4605">
                  <c:v>0.76700000000000002</c:v>
                </c:pt>
                <c:pt idx="4606">
                  <c:v>0.76719999999999999</c:v>
                </c:pt>
                <c:pt idx="4607">
                  <c:v>0.76729999999999998</c:v>
                </c:pt>
                <c:pt idx="4608">
                  <c:v>0.76749999999999996</c:v>
                </c:pt>
                <c:pt idx="4609">
                  <c:v>0.76759999999999995</c:v>
                </c:pt>
                <c:pt idx="4610">
                  <c:v>0.76780000000000004</c:v>
                </c:pt>
                <c:pt idx="4611">
                  <c:v>0.76790000000000003</c:v>
                </c:pt>
                <c:pt idx="4612">
                  <c:v>0.7681</c:v>
                </c:pt>
                <c:pt idx="4613">
                  <c:v>0.76829999999999998</c:v>
                </c:pt>
                <c:pt idx="4614">
                  <c:v>0.76839999999999997</c:v>
                </c:pt>
                <c:pt idx="4615">
                  <c:v>0.76859999999999995</c:v>
                </c:pt>
                <c:pt idx="4616">
                  <c:v>0.76880000000000004</c:v>
                </c:pt>
                <c:pt idx="4617">
                  <c:v>0.76900000000000002</c:v>
                </c:pt>
                <c:pt idx="4618">
                  <c:v>0.76910000000000001</c:v>
                </c:pt>
                <c:pt idx="4619">
                  <c:v>0.76929999999999998</c:v>
                </c:pt>
                <c:pt idx="4620">
                  <c:v>0.76949999999999996</c:v>
                </c:pt>
                <c:pt idx="4621">
                  <c:v>0.76970000000000005</c:v>
                </c:pt>
                <c:pt idx="4622">
                  <c:v>0.77</c:v>
                </c:pt>
                <c:pt idx="4623">
                  <c:v>0.7702</c:v>
                </c:pt>
                <c:pt idx="4624">
                  <c:v>0.77049999999999996</c:v>
                </c:pt>
                <c:pt idx="4625">
                  <c:v>0.77070000000000005</c:v>
                </c:pt>
                <c:pt idx="4626">
                  <c:v>0.77080000000000004</c:v>
                </c:pt>
                <c:pt idx="4627">
                  <c:v>0.77100000000000002</c:v>
                </c:pt>
                <c:pt idx="4628">
                  <c:v>0.77110000000000001</c:v>
                </c:pt>
                <c:pt idx="4629">
                  <c:v>0.7712</c:v>
                </c:pt>
                <c:pt idx="4630">
                  <c:v>0.77129999999999999</c:v>
                </c:pt>
                <c:pt idx="4631">
                  <c:v>0.77139999999999997</c:v>
                </c:pt>
                <c:pt idx="4632">
                  <c:v>0.77149999999999996</c:v>
                </c:pt>
                <c:pt idx="4633">
                  <c:v>0.77170000000000005</c:v>
                </c:pt>
                <c:pt idx="4634">
                  <c:v>0.77180000000000004</c:v>
                </c:pt>
                <c:pt idx="4635">
                  <c:v>0.77190000000000003</c:v>
                </c:pt>
                <c:pt idx="4636">
                  <c:v>0.77200000000000002</c:v>
                </c:pt>
                <c:pt idx="4637">
                  <c:v>0.7722</c:v>
                </c:pt>
                <c:pt idx="4638">
                  <c:v>0.77229999999999999</c:v>
                </c:pt>
                <c:pt idx="4639">
                  <c:v>0.77249999999999996</c:v>
                </c:pt>
                <c:pt idx="4640">
                  <c:v>0.77259999999999995</c:v>
                </c:pt>
                <c:pt idx="4641">
                  <c:v>0.77280000000000004</c:v>
                </c:pt>
                <c:pt idx="4642">
                  <c:v>0.77300000000000002</c:v>
                </c:pt>
                <c:pt idx="4643">
                  <c:v>0.7732</c:v>
                </c:pt>
                <c:pt idx="4644">
                  <c:v>0.77339999999999998</c:v>
                </c:pt>
                <c:pt idx="4645">
                  <c:v>0.77359999999999995</c:v>
                </c:pt>
                <c:pt idx="4646">
                  <c:v>0.77380000000000004</c:v>
                </c:pt>
                <c:pt idx="4647">
                  <c:v>0.77400000000000002</c:v>
                </c:pt>
                <c:pt idx="4648">
                  <c:v>0.77429999999999999</c:v>
                </c:pt>
                <c:pt idx="4649">
                  <c:v>0.77449999999999997</c:v>
                </c:pt>
                <c:pt idx="4650">
                  <c:v>0.77480000000000004</c:v>
                </c:pt>
                <c:pt idx="4651">
                  <c:v>0.77500000000000002</c:v>
                </c:pt>
                <c:pt idx="4652">
                  <c:v>0.77510000000000001</c:v>
                </c:pt>
                <c:pt idx="4653">
                  <c:v>0.77529999999999999</c:v>
                </c:pt>
                <c:pt idx="4654">
                  <c:v>0.77539999999999998</c:v>
                </c:pt>
                <c:pt idx="4655">
                  <c:v>0.77549999999999997</c:v>
                </c:pt>
                <c:pt idx="4656">
                  <c:v>0.77559999999999996</c:v>
                </c:pt>
                <c:pt idx="4657">
                  <c:v>0.77569999999999995</c:v>
                </c:pt>
                <c:pt idx="4658">
                  <c:v>0.77590000000000003</c:v>
                </c:pt>
                <c:pt idx="4659">
                  <c:v>0.77600000000000002</c:v>
                </c:pt>
                <c:pt idx="4660">
                  <c:v>0.7762</c:v>
                </c:pt>
                <c:pt idx="4661">
                  <c:v>0.77629999999999999</c:v>
                </c:pt>
                <c:pt idx="4662">
                  <c:v>0.77649999999999997</c:v>
                </c:pt>
                <c:pt idx="4663">
                  <c:v>0.77659999999999996</c:v>
                </c:pt>
                <c:pt idx="4664">
                  <c:v>0.77680000000000005</c:v>
                </c:pt>
                <c:pt idx="4665">
                  <c:v>0.77700000000000002</c:v>
                </c:pt>
                <c:pt idx="4666">
                  <c:v>0.77710000000000001</c:v>
                </c:pt>
                <c:pt idx="4667">
                  <c:v>0.77729999999999999</c:v>
                </c:pt>
                <c:pt idx="4668">
                  <c:v>0.77749999999999997</c:v>
                </c:pt>
                <c:pt idx="4669">
                  <c:v>0.77759999999999996</c:v>
                </c:pt>
                <c:pt idx="4670">
                  <c:v>0.77780000000000005</c:v>
                </c:pt>
                <c:pt idx="4671">
                  <c:v>0.77800000000000002</c:v>
                </c:pt>
                <c:pt idx="4672">
                  <c:v>0.77810000000000001</c:v>
                </c:pt>
                <c:pt idx="4673">
                  <c:v>0.77829999999999999</c:v>
                </c:pt>
                <c:pt idx="4674">
                  <c:v>0.77849999999999997</c:v>
                </c:pt>
                <c:pt idx="4675">
                  <c:v>0.77869999999999995</c:v>
                </c:pt>
                <c:pt idx="4676">
                  <c:v>0.77880000000000005</c:v>
                </c:pt>
                <c:pt idx="4677">
                  <c:v>0.77900000000000003</c:v>
                </c:pt>
                <c:pt idx="4678">
                  <c:v>0.77910000000000001</c:v>
                </c:pt>
                <c:pt idx="4679">
                  <c:v>0.77929999999999999</c:v>
                </c:pt>
                <c:pt idx="4680">
                  <c:v>0.77939999999999998</c:v>
                </c:pt>
                <c:pt idx="4681">
                  <c:v>0.77959999999999996</c:v>
                </c:pt>
                <c:pt idx="4682">
                  <c:v>0.77980000000000005</c:v>
                </c:pt>
                <c:pt idx="4683">
                  <c:v>0.77990000000000004</c:v>
                </c:pt>
                <c:pt idx="4684">
                  <c:v>0.78010000000000002</c:v>
                </c:pt>
                <c:pt idx="4685">
                  <c:v>0.78029999999999999</c:v>
                </c:pt>
                <c:pt idx="4686">
                  <c:v>0.78049999999999997</c:v>
                </c:pt>
                <c:pt idx="4687">
                  <c:v>0.78059999999999996</c:v>
                </c:pt>
                <c:pt idx="4688">
                  <c:v>0.78080000000000005</c:v>
                </c:pt>
                <c:pt idx="4689">
                  <c:v>0.78100000000000003</c:v>
                </c:pt>
                <c:pt idx="4690">
                  <c:v>0.78120000000000001</c:v>
                </c:pt>
                <c:pt idx="4691">
                  <c:v>0.78149999999999997</c:v>
                </c:pt>
                <c:pt idx="4692">
                  <c:v>0.78169999999999995</c:v>
                </c:pt>
                <c:pt idx="4693">
                  <c:v>0.78200000000000003</c:v>
                </c:pt>
                <c:pt idx="4694">
                  <c:v>0.78220000000000001</c:v>
                </c:pt>
                <c:pt idx="4695">
                  <c:v>0.7823</c:v>
                </c:pt>
                <c:pt idx="4696">
                  <c:v>0.78249999999999997</c:v>
                </c:pt>
                <c:pt idx="4697">
                  <c:v>0.78259999999999996</c:v>
                </c:pt>
                <c:pt idx="4698">
                  <c:v>0.78269999999999995</c:v>
                </c:pt>
                <c:pt idx="4699">
                  <c:v>0.78280000000000005</c:v>
                </c:pt>
                <c:pt idx="4700">
                  <c:v>0.78290000000000004</c:v>
                </c:pt>
                <c:pt idx="4701">
                  <c:v>0.78300000000000003</c:v>
                </c:pt>
                <c:pt idx="4702">
                  <c:v>0.78320000000000001</c:v>
                </c:pt>
                <c:pt idx="4703">
                  <c:v>0.7833</c:v>
                </c:pt>
                <c:pt idx="4704">
                  <c:v>0.78339999999999999</c:v>
                </c:pt>
                <c:pt idx="4705">
                  <c:v>0.78359999999999996</c:v>
                </c:pt>
                <c:pt idx="4706">
                  <c:v>0.78369999999999995</c:v>
                </c:pt>
                <c:pt idx="4707">
                  <c:v>0.78380000000000005</c:v>
                </c:pt>
                <c:pt idx="4708">
                  <c:v>0.78400000000000003</c:v>
                </c:pt>
                <c:pt idx="4709">
                  <c:v>0.78410000000000002</c:v>
                </c:pt>
                <c:pt idx="4710">
                  <c:v>0.7843</c:v>
                </c:pt>
                <c:pt idx="4711">
                  <c:v>0.78449999999999998</c:v>
                </c:pt>
                <c:pt idx="4712">
                  <c:v>0.78469999999999995</c:v>
                </c:pt>
                <c:pt idx="4713">
                  <c:v>0.78490000000000004</c:v>
                </c:pt>
                <c:pt idx="4714">
                  <c:v>0.78510000000000002</c:v>
                </c:pt>
                <c:pt idx="4715">
                  <c:v>0.7853</c:v>
                </c:pt>
                <c:pt idx="4716">
                  <c:v>0.78559999999999997</c:v>
                </c:pt>
                <c:pt idx="4717">
                  <c:v>0.78580000000000005</c:v>
                </c:pt>
                <c:pt idx="4718">
                  <c:v>0.78610000000000002</c:v>
                </c:pt>
                <c:pt idx="4719">
                  <c:v>0.7863</c:v>
                </c:pt>
                <c:pt idx="4720">
                  <c:v>0.78649999999999998</c:v>
                </c:pt>
                <c:pt idx="4721">
                  <c:v>0.78659999999999997</c:v>
                </c:pt>
                <c:pt idx="4722">
                  <c:v>0.78669999999999995</c:v>
                </c:pt>
                <c:pt idx="4723">
                  <c:v>0.78680000000000005</c:v>
                </c:pt>
                <c:pt idx="4724">
                  <c:v>0.78700000000000003</c:v>
                </c:pt>
                <c:pt idx="4725">
                  <c:v>0.78710000000000002</c:v>
                </c:pt>
                <c:pt idx="4726">
                  <c:v>0.78720000000000001</c:v>
                </c:pt>
                <c:pt idx="4727">
                  <c:v>0.78739999999999999</c:v>
                </c:pt>
                <c:pt idx="4728">
                  <c:v>0.78749999999999998</c:v>
                </c:pt>
                <c:pt idx="4729">
                  <c:v>0.78769999999999996</c:v>
                </c:pt>
                <c:pt idx="4730">
                  <c:v>0.78779999999999994</c:v>
                </c:pt>
                <c:pt idx="4731">
                  <c:v>0.78800000000000003</c:v>
                </c:pt>
                <c:pt idx="4732">
                  <c:v>0.78820000000000001</c:v>
                </c:pt>
                <c:pt idx="4733">
                  <c:v>0.7883</c:v>
                </c:pt>
                <c:pt idx="4734">
                  <c:v>0.78849999999999998</c:v>
                </c:pt>
                <c:pt idx="4735">
                  <c:v>0.78859999999999997</c:v>
                </c:pt>
                <c:pt idx="4736">
                  <c:v>0.78879999999999995</c:v>
                </c:pt>
                <c:pt idx="4737">
                  <c:v>0.78900000000000003</c:v>
                </c:pt>
                <c:pt idx="4738">
                  <c:v>0.78910000000000002</c:v>
                </c:pt>
                <c:pt idx="4739">
                  <c:v>0.7893</c:v>
                </c:pt>
                <c:pt idx="4740">
                  <c:v>0.78949999999999998</c:v>
                </c:pt>
                <c:pt idx="4741">
                  <c:v>0.78969999999999996</c:v>
                </c:pt>
                <c:pt idx="4742">
                  <c:v>0.78979999999999995</c:v>
                </c:pt>
                <c:pt idx="4743">
                  <c:v>0.79</c:v>
                </c:pt>
                <c:pt idx="4744">
                  <c:v>0.79020000000000001</c:v>
                </c:pt>
                <c:pt idx="4745">
                  <c:v>0.7903</c:v>
                </c:pt>
                <c:pt idx="4746">
                  <c:v>0.79049999999999998</c:v>
                </c:pt>
                <c:pt idx="4747">
                  <c:v>0.79059999999999997</c:v>
                </c:pt>
                <c:pt idx="4748">
                  <c:v>0.79079999999999995</c:v>
                </c:pt>
                <c:pt idx="4749">
                  <c:v>0.79090000000000005</c:v>
                </c:pt>
                <c:pt idx="4750">
                  <c:v>0.79110000000000003</c:v>
                </c:pt>
                <c:pt idx="4751">
                  <c:v>0.7913</c:v>
                </c:pt>
                <c:pt idx="4752">
                  <c:v>0.79139999999999999</c:v>
                </c:pt>
                <c:pt idx="4753">
                  <c:v>0.79159999999999997</c:v>
                </c:pt>
                <c:pt idx="4754">
                  <c:v>0.79179999999999995</c:v>
                </c:pt>
                <c:pt idx="4755">
                  <c:v>0.79200000000000004</c:v>
                </c:pt>
                <c:pt idx="4756">
                  <c:v>0.79220000000000002</c:v>
                </c:pt>
                <c:pt idx="4757">
                  <c:v>0.7923</c:v>
                </c:pt>
                <c:pt idx="4758">
                  <c:v>0.79249999999999998</c:v>
                </c:pt>
                <c:pt idx="4759">
                  <c:v>0.79269999999999996</c:v>
                </c:pt>
                <c:pt idx="4760">
                  <c:v>0.79300000000000004</c:v>
                </c:pt>
                <c:pt idx="4761">
                  <c:v>0.79320000000000002</c:v>
                </c:pt>
                <c:pt idx="4762">
                  <c:v>0.79349999999999998</c:v>
                </c:pt>
                <c:pt idx="4763">
                  <c:v>0.79369999999999996</c:v>
                </c:pt>
                <c:pt idx="4764">
                  <c:v>0.79379999999999995</c:v>
                </c:pt>
                <c:pt idx="4765">
                  <c:v>0.79400000000000004</c:v>
                </c:pt>
                <c:pt idx="4766">
                  <c:v>0.79410000000000003</c:v>
                </c:pt>
                <c:pt idx="4767">
                  <c:v>0.79420000000000002</c:v>
                </c:pt>
                <c:pt idx="4768">
                  <c:v>0.79430000000000001</c:v>
                </c:pt>
                <c:pt idx="4769">
                  <c:v>0.7944</c:v>
                </c:pt>
                <c:pt idx="4770">
                  <c:v>0.79449999999999998</c:v>
                </c:pt>
                <c:pt idx="4771">
                  <c:v>0.79469999999999996</c:v>
                </c:pt>
                <c:pt idx="4772">
                  <c:v>0.79479999999999995</c:v>
                </c:pt>
                <c:pt idx="4773">
                  <c:v>0.79490000000000005</c:v>
                </c:pt>
                <c:pt idx="4774">
                  <c:v>0.79510000000000003</c:v>
                </c:pt>
                <c:pt idx="4775">
                  <c:v>0.79520000000000002</c:v>
                </c:pt>
                <c:pt idx="4776">
                  <c:v>0.79530000000000001</c:v>
                </c:pt>
                <c:pt idx="4777">
                  <c:v>0.79549999999999998</c:v>
                </c:pt>
                <c:pt idx="4778">
                  <c:v>0.79559999999999997</c:v>
                </c:pt>
                <c:pt idx="4779">
                  <c:v>0.79579999999999995</c:v>
                </c:pt>
                <c:pt idx="4780">
                  <c:v>0.79600000000000004</c:v>
                </c:pt>
                <c:pt idx="4781">
                  <c:v>0.79620000000000002</c:v>
                </c:pt>
                <c:pt idx="4782">
                  <c:v>0.7964</c:v>
                </c:pt>
                <c:pt idx="4783">
                  <c:v>0.79659999999999997</c:v>
                </c:pt>
                <c:pt idx="4784">
                  <c:v>0.79679999999999995</c:v>
                </c:pt>
                <c:pt idx="4785">
                  <c:v>0.79710000000000003</c:v>
                </c:pt>
                <c:pt idx="4786">
                  <c:v>0.79730000000000001</c:v>
                </c:pt>
                <c:pt idx="4787">
                  <c:v>0.79759999999999998</c:v>
                </c:pt>
                <c:pt idx="4788">
                  <c:v>0.79779999999999995</c:v>
                </c:pt>
                <c:pt idx="4789">
                  <c:v>0.79790000000000005</c:v>
                </c:pt>
                <c:pt idx="4790">
                  <c:v>0.79810000000000003</c:v>
                </c:pt>
                <c:pt idx="4791">
                  <c:v>0.79820000000000002</c:v>
                </c:pt>
                <c:pt idx="4792">
                  <c:v>0.79830000000000001</c:v>
                </c:pt>
                <c:pt idx="4793">
                  <c:v>0.7984</c:v>
                </c:pt>
                <c:pt idx="4794">
                  <c:v>0.79859999999999998</c:v>
                </c:pt>
                <c:pt idx="4795">
                  <c:v>0.79869999999999997</c:v>
                </c:pt>
                <c:pt idx="4796">
                  <c:v>0.79890000000000005</c:v>
                </c:pt>
                <c:pt idx="4797">
                  <c:v>0.79900000000000004</c:v>
                </c:pt>
                <c:pt idx="4798">
                  <c:v>0.79920000000000002</c:v>
                </c:pt>
                <c:pt idx="4799">
                  <c:v>0.79930000000000001</c:v>
                </c:pt>
                <c:pt idx="4800">
                  <c:v>0.79949999999999999</c:v>
                </c:pt>
                <c:pt idx="4801">
                  <c:v>0.79959999999999998</c:v>
                </c:pt>
                <c:pt idx="4802">
                  <c:v>0.79979999999999996</c:v>
                </c:pt>
                <c:pt idx="4803">
                  <c:v>0.8</c:v>
                </c:pt>
                <c:pt idx="4804">
                  <c:v>0.80010000000000003</c:v>
                </c:pt>
                <c:pt idx="4805">
                  <c:v>0.80030000000000001</c:v>
                </c:pt>
                <c:pt idx="4806">
                  <c:v>0.80049999999999999</c:v>
                </c:pt>
                <c:pt idx="4807">
                  <c:v>0.80059999999999998</c:v>
                </c:pt>
                <c:pt idx="4808">
                  <c:v>0.80079999999999996</c:v>
                </c:pt>
                <c:pt idx="4809">
                  <c:v>0.80100000000000005</c:v>
                </c:pt>
                <c:pt idx="4810">
                  <c:v>0.80110000000000003</c:v>
                </c:pt>
                <c:pt idx="4811">
                  <c:v>0.80130000000000001</c:v>
                </c:pt>
                <c:pt idx="4812">
                  <c:v>0.80149999999999999</c:v>
                </c:pt>
                <c:pt idx="4813">
                  <c:v>0.80169999999999997</c:v>
                </c:pt>
                <c:pt idx="4814">
                  <c:v>0.80179999999999996</c:v>
                </c:pt>
                <c:pt idx="4815">
                  <c:v>0.80200000000000005</c:v>
                </c:pt>
                <c:pt idx="4816">
                  <c:v>0.80210000000000004</c:v>
                </c:pt>
                <c:pt idx="4817">
                  <c:v>0.80230000000000001</c:v>
                </c:pt>
                <c:pt idx="4818">
                  <c:v>0.80249999999999999</c:v>
                </c:pt>
                <c:pt idx="4819">
                  <c:v>0.80259999999999998</c:v>
                </c:pt>
                <c:pt idx="4820">
                  <c:v>0.80279999999999996</c:v>
                </c:pt>
                <c:pt idx="4821">
                  <c:v>0.80300000000000005</c:v>
                </c:pt>
                <c:pt idx="4822">
                  <c:v>0.80310000000000004</c:v>
                </c:pt>
                <c:pt idx="4823">
                  <c:v>0.80330000000000001</c:v>
                </c:pt>
                <c:pt idx="4824">
                  <c:v>0.80349999999999999</c:v>
                </c:pt>
                <c:pt idx="4825">
                  <c:v>0.80359999999999998</c:v>
                </c:pt>
                <c:pt idx="4826">
                  <c:v>0.80379999999999996</c:v>
                </c:pt>
                <c:pt idx="4827">
                  <c:v>0.80400000000000005</c:v>
                </c:pt>
                <c:pt idx="4828">
                  <c:v>0.80420000000000003</c:v>
                </c:pt>
                <c:pt idx="4829">
                  <c:v>0.80449999999999999</c:v>
                </c:pt>
                <c:pt idx="4830">
                  <c:v>0.80479999999999996</c:v>
                </c:pt>
                <c:pt idx="4831">
                  <c:v>0.80500000000000005</c:v>
                </c:pt>
                <c:pt idx="4832">
                  <c:v>0.80520000000000003</c:v>
                </c:pt>
                <c:pt idx="4833">
                  <c:v>0.8054</c:v>
                </c:pt>
                <c:pt idx="4834">
                  <c:v>0.80549999999999999</c:v>
                </c:pt>
                <c:pt idx="4835">
                  <c:v>0.80559999999999998</c:v>
                </c:pt>
                <c:pt idx="4836">
                  <c:v>0.80569999999999997</c:v>
                </c:pt>
                <c:pt idx="4837">
                  <c:v>0.80579999999999996</c:v>
                </c:pt>
                <c:pt idx="4838">
                  <c:v>0.80589999999999995</c:v>
                </c:pt>
                <c:pt idx="4839">
                  <c:v>0.80600000000000005</c:v>
                </c:pt>
                <c:pt idx="4840">
                  <c:v>0.80620000000000003</c:v>
                </c:pt>
                <c:pt idx="4841">
                  <c:v>0.80630000000000002</c:v>
                </c:pt>
                <c:pt idx="4842">
                  <c:v>0.80640000000000001</c:v>
                </c:pt>
                <c:pt idx="4843">
                  <c:v>0.80649999999999999</c:v>
                </c:pt>
                <c:pt idx="4844">
                  <c:v>0.80669999999999997</c:v>
                </c:pt>
                <c:pt idx="4845">
                  <c:v>0.80679999999999996</c:v>
                </c:pt>
                <c:pt idx="4846">
                  <c:v>0.80700000000000005</c:v>
                </c:pt>
                <c:pt idx="4847">
                  <c:v>0.80710000000000004</c:v>
                </c:pt>
                <c:pt idx="4848">
                  <c:v>0.80730000000000002</c:v>
                </c:pt>
                <c:pt idx="4849">
                  <c:v>0.8075</c:v>
                </c:pt>
                <c:pt idx="4850">
                  <c:v>0.80769999999999997</c:v>
                </c:pt>
                <c:pt idx="4851">
                  <c:v>0.80789999999999995</c:v>
                </c:pt>
                <c:pt idx="4852">
                  <c:v>0.80810000000000004</c:v>
                </c:pt>
                <c:pt idx="4853">
                  <c:v>0.80830000000000002</c:v>
                </c:pt>
                <c:pt idx="4854">
                  <c:v>0.80859999999999999</c:v>
                </c:pt>
                <c:pt idx="4855">
                  <c:v>0.80879999999999996</c:v>
                </c:pt>
                <c:pt idx="4856">
                  <c:v>0.80910000000000004</c:v>
                </c:pt>
                <c:pt idx="4857">
                  <c:v>0.80930000000000002</c:v>
                </c:pt>
                <c:pt idx="4858">
                  <c:v>0.8095</c:v>
                </c:pt>
                <c:pt idx="4859">
                  <c:v>0.80959999999999999</c:v>
                </c:pt>
                <c:pt idx="4860">
                  <c:v>0.80969999999999998</c:v>
                </c:pt>
                <c:pt idx="4861">
                  <c:v>0.80979999999999996</c:v>
                </c:pt>
                <c:pt idx="4862">
                  <c:v>0.80989999999999995</c:v>
                </c:pt>
                <c:pt idx="4863">
                  <c:v>0.81010000000000004</c:v>
                </c:pt>
                <c:pt idx="4864">
                  <c:v>0.81020000000000003</c:v>
                </c:pt>
                <c:pt idx="4865">
                  <c:v>0.81040000000000001</c:v>
                </c:pt>
                <c:pt idx="4866">
                  <c:v>0.8105</c:v>
                </c:pt>
                <c:pt idx="4867">
                  <c:v>0.81069999999999998</c:v>
                </c:pt>
                <c:pt idx="4868">
                  <c:v>0.81089999999999995</c:v>
                </c:pt>
                <c:pt idx="4869">
                  <c:v>0.81100000000000005</c:v>
                </c:pt>
                <c:pt idx="4870">
                  <c:v>0.81120000000000003</c:v>
                </c:pt>
                <c:pt idx="4871">
                  <c:v>0.81130000000000002</c:v>
                </c:pt>
                <c:pt idx="4872">
                  <c:v>0.8115</c:v>
                </c:pt>
                <c:pt idx="4873">
                  <c:v>0.81159999999999999</c:v>
                </c:pt>
                <c:pt idx="4874">
                  <c:v>0.81179999999999997</c:v>
                </c:pt>
                <c:pt idx="4875">
                  <c:v>0.81189999999999996</c:v>
                </c:pt>
                <c:pt idx="4876">
                  <c:v>0.81210000000000004</c:v>
                </c:pt>
                <c:pt idx="4877">
                  <c:v>0.81230000000000002</c:v>
                </c:pt>
                <c:pt idx="4878">
                  <c:v>0.8125</c:v>
                </c:pt>
                <c:pt idx="4879">
                  <c:v>0.81259999999999999</c:v>
                </c:pt>
                <c:pt idx="4880">
                  <c:v>0.81279999999999997</c:v>
                </c:pt>
                <c:pt idx="4881">
                  <c:v>0.81299999999999994</c:v>
                </c:pt>
                <c:pt idx="4882">
                  <c:v>0.81320000000000003</c:v>
                </c:pt>
                <c:pt idx="4883">
                  <c:v>0.81330000000000002</c:v>
                </c:pt>
                <c:pt idx="4884">
                  <c:v>0.8135</c:v>
                </c:pt>
                <c:pt idx="4885">
                  <c:v>0.81359999999999999</c:v>
                </c:pt>
                <c:pt idx="4886">
                  <c:v>0.81379999999999997</c:v>
                </c:pt>
                <c:pt idx="4887">
                  <c:v>0.81389999999999996</c:v>
                </c:pt>
                <c:pt idx="4888">
                  <c:v>0.81410000000000005</c:v>
                </c:pt>
                <c:pt idx="4889">
                  <c:v>0.81430000000000002</c:v>
                </c:pt>
                <c:pt idx="4890">
                  <c:v>0.8145</c:v>
                </c:pt>
                <c:pt idx="4891">
                  <c:v>0.81459999999999999</c:v>
                </c:pt>
                <c:pt idx="4892">
                  <c:v>0.81479999999999997</c:v>
                </c:pt>
                <c:pt idx="4893">
                  <c:v>0.81499999999999995</c:v>
                </c:pt>
                <c:pt idx="4894">
                  <c:v>0.81510000000000005</c:v>
                </c:pt>
                <c:pt idx="4895">
                  <c:v>0.81530000000000002</c:v>
                </c:pt>
                <c:pt idx="4896">
                  <c:v>0.81559999999999999</c:v>
                </c:pt>
                <c:pt idx="4897">
                  <c:v>0.81579999999999997</c:v>
                </c:pt>
                <c:pt idx="4898">
                  <c:v>0.81599999999999995</c:v>
                </c:pt>
                <c:pt idx="4899">
                  <c:v>0.81630000000000003</c:v>
                </c:pt>
                <c:pt idx="4900">
                  <c:v>0.8165</c:v>
                </c:pt>
                <c:pt idx="4901">
                  <c:v>0.81669999999999998</c:v>
                </c:pt>
                <c:pt idx="4902">
                  <c:v>0.81679999999999997</c:v>
                </c:pt>
                <c:pt idx="4903">
                  <c:v>0.81689999999999996</c:v>
                </c:pt>
                <c:pt idx="4904">
                  <c:v>0.81710000000000005</c:v>
                </c:pt>
                <c:pt idx="4905">
                  <c:v>0.81720000000000004</c:v>
                </c:pt>
                <c:pt idx="4906">
                  <c:v>0.81730000000000003</c:v>
                </c:pt>
                <c:pt idx="4907">
                  <c:v>0.81740000000000002</c:v>
                </c:pt>
                <c:pt idx="4908">
                  <c:v>0.8175</c:v>
                </c:pt>
                <c:pt idx="4909">
                  <c:v>0.81769999999999998</c:v>
                </c:pt>
                <c:pt idx="4910">
                  <c:v>0.81779999999999997</c:v>
                </c:pt>
                <c:pt idx="4911">
                  <c:v>0.81789999999999996</c:v>
                </c:pt>
                <c:pt idx="4912">
                  <c:v>0.81799999999999995</c:v>
                </c:pt>
                <c:pt idx="4913">
                  <c:v>0.81820000000000004</c:v>
                </c:pt>
                <c:pt idx="4914">
                  <c:v>0.81830000000000003</c:v>
                </c:pt>
                <c:pt idx="4915">
                  <c:v>0.81850000000000001</c:v>
                </c:pt>
                <c:pt idx="4916">
                  <c:v>0.81859999999999999</c:v>
                </c:pt>
                <c:pt idx="4917">
                  <c:v>0.81879999999999997</c:v>
                </c:pt>
                <c:pt idx="4918">
                  <c:v>0.81899999999999995</c:v>
                </c:pt>
                <c:pt idx="4919">
                  <c:v>0.81920000000000004</c:v>
                </c:pt>
                <c:pt idx="4920">
                  <c:v>0.81940000000000002</c:v>
                </c:pt>
                <c:pt idx="4921">
                  <c:v>0.8196</c:v>
                </c:pt>
                <c:pt idx="4922">
                  <c:v>0.81979999999999997</c:v>
                </c:pt>
                <c:pt idx="4923">
                  <c:v>0.82010000000000005</c:v>
                </c:pt>
                <c:pt idx="4924">
                  <c:v>0.82030000000000003</c:v>
                </c:pt>
                <c:pt idx="4925">
                  <c:v>0.8206</c:v>
                </c:pt>
                <c:pt idx="4926">
                  <c:v>0.82079999999999997</c:v>
                </c:pt>
                <c:pt idx="4927">
                  <c:v>0.82099999999999995</c:v>
                </c:pt>
                <c:pt idx="4928">
                  <c:v>0.82110000000000005</c:v>
                </c:pt>
                <c:pt idx="4929">
                  <c:v>0.82120000000000004</c:v>
                </c:pt>
                <c:pt idx="4930">
                  <c:v>0.82130000000000003</c:v>
                </c:pt>
                <c:pt idx="4931">
                  <c:v>0.82150000000000001</c:v>
                </c:pt>
                <c:pt idx="4932">
                  <c:v>0.8216</c:v>
                </c:pt>
                <c:pt idx="4933">
                  <c:v>0.82169999999999999</c:v>
                </c:pt>
                <c:pt idx="4934">
                  <c:v>0.82189999999999996</c:v>
                </c:pt>
                <c:pt idx="4935">
                  <c:v>0.82199999999999995</c:v>
                </c:pt>
                <c:pt idx="4936">
                  <c:v>0.82220000000000004</c:v>
                </c:pt>
                <c:pt idx="4937">
                  <c:v>0.82240000000000002</c:v>
                </c:pt>
                <c:pt idx="4938">
                  <c:v>0.82250000000000001</c:v>
                </c:pt>
                <c:pt idx="4939">
                  <c:v>0.82269999999999999</c:v>
                </c:pt>
                <c:pt idx="4940">
                  <c:v>0.82279999999999998</c:v>
                </c:pt>
                <c:pt idx="4941">
                  <c:v>0.82299999999999995</c:v>
                </c:pt>
                <c:pt idx="4942">
                  <c:v>0.82310000000000005</c:v>
                </c:pt>
                <c:pt idx="4943">
                  <c:v>0.82330000000000003</c:v>
                </c:pt>
                <c:pt idx="4944">
                  <c:v>0.82350000000000001</c:v>
                </c:pt>
                <c:pt idx="4945">
                  <c:v>0.8236</c:v>
                </c:pt>
                <c:pt idx="4946">
                  <c:v>0.82379999999999998</c:v>
                </c:pt>
                <c:pt idx="4947">
                  <c:v>0.82399999999999995</c:v>
                </c:pt>
                <c:pt idx="4948">
                  <c:v>0.82420000000000004</c:v>
                </c:pt>
                <c:pt idx="4949">
                  <c:v>0.82430000000000003</c:v>
                </c:pt>
                <c:pt idx="4950">
                  <c:v>0.82450000000000001</c:v>
                </c:pt>
                <c:pt idx="4951">
                  <c:v>0.82469999999999999</c:v>
                </c:pt>
                <c:pt idx="4952">
                  <c:v>0.82479999999999998</c:v>
                </c:pt>
                <c:pt idx="4953">
                  <c:v>0.82499999999999996</c:v>
                </c:pt>
                <c:pt idx="4954">
                  <c:v>0.82509999999999994</c:v>
                </c:pt>
                <c:pt idx="4955">
                  <c:v>0.82530000000000003</c:v>
                </c:pt>
                <c:pt idx="4956">
                  <c:v>0.82540000000000002</c:v>
                </c:pt>
                <c:pt idx="4957">
                  <c:v>0.8256</c:v>
                </c:pt>
                <c:pt idx="4958">
                  <c:v>0.82579999999999998</c:v>
                </c:pt>
                <c:pt idx="4959">
                  <c:v>0.82589999999999997</c:v>
                </c:pt>
                <c:pt idx="4960">
                  <c:v>0.82609999999999995</c:v>
                </c:pt>
                <c:pt idx="4961">
                  <c:v>0.82630000000000003</c:v>
                </c:pt>
                <c:pt idx="4962">
                  <c:v>0.82650000000000001</c:v>
                </c:pt>
                <c:pt idx="4963">
                  <c:v>0.8266</c:v>
                </c:pt>
                <c:pt idx="4964">
                  <c:v>0.82679999999999998</c:v>
                </c:pt>
                <c:pt idx="4965">
                  <c:v>0.82699999999999996</c:v>
                </c:pt>
                <c:pt idx="4966">
                  <c:v>0.82730000000000004</c:v>
                </c:pt>
                <c:pt idx="4967">
                  <c:v>0.82750000000000001</c:v>
                </c:pt>
                <c:pt idx="4968">
                  <c:v>0.82779999999999998</c:v>
                </c:pt>
                <c:pt idx="4969">
                  <c:v>0.82799999999999996</c:v>
                </c:pt>
                <c:pt idx="4970">
                  <c:v>0.82820000000000005</c:v>
                </c:pt>
                <c:pt idx="4971">
                  <c:v>0.82840000000000003</c:v>
                </c:pt>
                <c:pt idx="4972">
                  <c:v>0.82850000000000001</c:v>
                </c:pt>
                <c:pt idx="4973">
                  <c:v>0.8286</c:v>
                </c:pt>
                <c:pt idx="4974">
                  <c:v>0.82869999999999999</c:v>
                </c:pt>
                <c:pt idx="4975">
                  <c:v>0.82879999999999998</c:v>
                </c:pt>
                <c:pt idx="4976">
                  <c:v>0.82889999999999997</c:v>
                </c:pt>
                <c:pt idx="4977">
                  <c:v>0.82899999999999996</c:v>
                </c:pt>
                <c:pt idx="4978">
                  <c:v>0.82920000000000005</c:v>
                </c:pt>
                <c:pt idx="4979">
                  <c:v>0.82930000000000004</c:v>
                </c:pt>
                <c:pt idx="4980">
                  <c:v>0.82940000000000003</c:v>
                </c:pt>
                <c:pt idx="4981">
                  <c:v>0.82950000000000002</c:v>
                </c:pt>
                <c:pt idx="4982">
                  <c:v>0.82969999999999999</c:v>
                </c:pt>
                <c:pt idx="4983">
                  <c:v>0.82979999999999998</c:v>
                </c:pt>
                <c:pt idx="4984">
                  <c:v>0.83</c:v>
                </c:pt>
                <c:pt idx="4985">
                  <c:v>0.83009999999999995</c:v>
                </c:pt>
                <c:pt idx="4986">
                  <c:v>0.83030000000000004</c:v>
                </c:pt>
                <c:pt idx="4987">
                  <c:v>0.83050000000000002</c:v>
                </c:pt>
                <c:pt idx="4988">
                  <c:v>0.83069999999999999</c:v>
                </c:pt>
                <c:pt idx="4989">
                  <c:v>0.83089999999999997</c:v>
                </c:pt>
                <c:pt idx="4990">
                  <c:v>0.83109999999999995</c:v>
                </c:pt>
                <c:pt idx="4991">
                  <c:v>0.83130000000000004</c:v>
                </c:pt>
                <c:pt idx="4992">
                  <c:v>0.83160000000000001</c:v>
                </c:pt>
                <c:pt idx="4993">
                  <c:v>0.83179999999999998</c:v>
                </c:pt>
                <c:pt idx="4994">
                  <c:v>0.83209999999999995</c:v>
                </c:pt>
                <c:pt idx="4995">
                  <c:v>0.83230000000000004</c:v>
                </c:pt>
                <c:pt idx="4996">
                  <c:v>0.83240000000000003</c:v>
                </c:pt>
                <c:pt idx="4997">
                  <c:v>0.83260000000000001</c:v>
                </c:pt>
                <c:pt idx="4998">
                  <c:v>0.8327</c:v>
                </c:pt>
                <c:pt idx="4999">
                  <c:v>0.83279999999999998</c:v>
                </c:pt>
                <c:pt idx="5000">
                  <c:v>0.83289999999999997</c:v>
                </c:pt>
                <c:pt idx="5001">
                  <c:v>0.83309999999999995</c:v>
                </c:pt>
                <c:pt idx="5002">
                  <c:v>0.83320000000000005</c:v>
                </c:pt>
                <c:pt idx="5003">
                  <c:v>0.83340000000000003</c:v>
                </c:pt>
                <c:pt idx="5004">
                  <c:v>0.83350000000000002</c:v>
                </c:pt>
                <c:pt idx="5005">
                  <c:v>0.8337</c:v>
                </c:pt>
                <c:pt idx="5006">
                  <c:v>0.83389999999999997</c:v>
                </c:pt>
                <c:pt idx="5007">
                  <c:v>0.83399999999999996</c:v>
                </c:pt>
                <c:pt idx="5008">
                  <c:v>0.83420000000000005</c:v>
                </c:pt>
                <c:pt idx="5009">
                  <c:v>0.83430000000000004</c:v>
                </c:pt>
                <c:pt idx="5010">
                  <c:v>0.83450000000000002</c:v>
                </c:pt>
                <c:pt idx="5011">
                  <c:v>0.83460000000000001</c:v>
                </c:pt>
                <c:pt idx="5012">
                  <c:v>0.83479999999999999</c:v>
                </c:pt>
                <c:pt idx="5013">
                  <c:v>0.83499999999999996</c:v>
                </c:pt>
                <c:pt idx="5014">
                  <c:v>0.83509999999999995</c:v>
                </c:pt>
                <c:pt idx="5015">
                  <c:v>0.83530000000000004</c:v>
                </c:pt>
                <c:pt idx="5016">
                  <c:v>0.83550000000000002</c:v>
                </c:pt>
                <c:pt idx="5017">
                  <c:v>0.83560000000000001</c:v>
                </c:pt>
                <c:pt idx="5018">
                  <c:v>0.83579999999999999</c:v>
                </c:pt>
                <c:pt idx="5019">
                  <c:v>0.83599999999999997</c:v>
                </c:pt>
                <c:pt idx="5020">
                  <c:v>0.83620000000000005</c:v>
                </c:pt>
                <c:pt idx="5021">
                  <c:v>0.83630000000000004</c:v>
                </c:pt>
                <c:pt idx="5022">
                  <c:v>0.83650000000000002</c:v>
                </c:pt>
                <c:pt idx="5023">
                  <c:v>0.83660000000000001</c:v>
                </c:pt>
                <c:pt idx="5024">
                  <c:v>0.83679999999999999</c:v>
                </c:pt>
                <c:pt idx="5025">
                  <c:v>0.83689999999999998</c:v>
                </c:pt>
                <c:pt idx="5026">
                  <c:v>0.83709999999999996</c:v>
                </c:pt>
                <c:pt idx="5027">
                  <c:v>0.83730000000000004</c:v>
                </c:pt>
                <c:pt idx="5028">
                  <c:v>0.83740000000000003</c:v>
                </c:pt>
                <c:pt idx="5029">
                  <c:v>0.83760000000000001</c:v>
                </c:pt>
                <c:pt idx="5030">
                  <c:v>0.83779999999999999</c:v>
                </c:pt>
                <c:pt idx="5031">
                  <c:v>0.83789999999999998</c:v>
                </c:pt>
                <c:pt idx="5032">
                  <c:v>0.83809999999999996</c:v>
                </c:pt>
                <c:pt idx="5033">
                  <c:v>0.83830000000000005</c:v>
                </c:pt>
                <c:pt idx="5034">
                  <c:v>0.83850000000000002</c:v>
                </c:pt>
                <c:pt idx="5035">
                  <c:v>0.8387</c:v>
                </c:pt>
                <c:pt idx="5036">
                  <c:v>0.83899999999999997</c:v>
                </c:pt>
                <c:pt idx="5037">
                  <c:v>0.83930000000000005</c:v>
                </c:pt>
                <c:pt idx="5038">
                  <c:v>0.83950000000000002</c:v>
                </c:pt>
                <c:pt idx="5039">
                  <c:v>0.8397</c:v>
                </c:pt>
                <c:pt idx="5040">
                  <c:v>0.83979999999999999</c:v>
                </c:pt>
                <c:pt idx="5041">
                  <c:v>0.83989999999999998</c:v>
                </c:pt>
                <c:pt idx="5042">
                  <c:v>0.84</c:v>
                </c:pt>
                <c:pt idx="5043">
                  <c:v>0.84019999999999995</c:v>
                </c:pt>
                <c:pt idx="5044">
                  <c:v>0.84030000000000005</c:v>
                </c:pt>
                <c:pt idx="5045">
                  <c:v>0.84040000000000004</c:v>
                </c:pt>
                <c:pt idx="5046">
                  <c:v>0.84050000000000002</c:v>
                </c:pt>
                <c:pt idx="5047">
                  <c:v>0.84060000000000001</c:v>
                </c:pt>
                <c:pt idx="5048">
                  <c:v>0.84079999999999999</c:v>
                </c:pt>
                <c:pt idx="5049">
                  <c:v>0.84089999999999998</c:v>
                </c:pt>
                <c:pt idx="5050">
                  <c:v>0.84099999999999997</c:v>
                </c:pt>
                <c:pt idx="5051">
                  <c:v>0.84119999999999995</c:v>
                </c:pt>
                <c:pt idx="5052">
                  <c:v>0.84130000000000005</c:v>
                </c:pt>
                <c:pt idx="5053">
                  <c:v>0.84150000000000003</c:v>
                </c:pt>
                <c:pt idx="5054">
                  <c:v>0.84160000000000001</c:v>
                </c:pt>
                <c:pt idx="5055">
                  <c:v>0.84179999999999999</c:v>
                </c:pt>
                <c:pt idx="5056">
                  <c:v>0.84199999999999997</c:v>
                </c:pt>
                <c:pt idx="5057">
                  <c:v>0.84219999999999995</c:v>
                </c:pt>
                <c:pt idx="5058">
                  <c:v>0.84240000000000004</c:v>
                </c:pt>
                <c:pt idx="5059">
                  <c:v>0.84260000000000002</c:v>
                </c:pt>
                <c:pt idx="5060">
                  <c:v>0.84289999999999998</c:v>
                </c:pt>
                <c:pt idx="5061">
                  <c:v>0.84309999999999996</c:v>
                </c:pt>
                <c:pt idx="5062">
                  <c:v>0.84330000000000005</c:v>
                </c:pt>
                <c:pt idx="5063">
                  <c:v>0.84350000000000003</c:v>
                </c:pt>
                <c:pt idx="5064">
                  <c:v>0.84370000000000001</c:v>
                </c:pt>
                <c:pt idx="5065">
                  <c:v>0.84389999999999998</c:v>
                </c:pt>
                <c:pt idx="5066">
                  <c:v>0.84409999999999996</c:v>
                </c:pt>
                <c:pt idx="5067">
                  <c:v>0.84419999999999995</c:v>
                </c:pt>
                <c:pt idx="5068">
                  <c:v>0.84430000000000005</c:v>
                </c:pt>
                <c:pt idx="5069">
                  <c:v>0.84440000000000004</c:v>
                </c:pt>
                <c:pt idx="5070">
                  <c:v>0.84460000000000002</c:v>
                </c:pt>
                <c:pt idx="5071">
                  <c:v>0.84470000000000001</c:v>
                </c:pt>
                <c:pt idx="5072">
                  <c:v>0.84489999999999998</c:v>
                </c:pt>
                <c:pt idx="5073">
                  <c:v>0.84499999999999997</c:v>
                </c:pt>
                <c:pt idx="5074">
                  <c:v>0.84519999999999995</c:v>
                </c:pt>
                <c:pt idx="5075">
                  <c:v>0.84530000000000005</c:v>
                </c:pt>
                <c:pt idx="5076">
                  <c:v>0.84550000000000003</c:v>
                </c:pt>
                <c:pt idx="5077">
                  <c:v>0.84570000000000001</c:v>
                </c:pt>
                <c:pt idx="5078">
                  <c:v>0.8458</c:v>
                </c:pt>
                <c:pt idx="5079">
                  <c:v>0.84599999999999997</c:v>
                </c:pt>
                <c:pt idx="5080">
                  <c:v>0.84609999999999996</c:v>
                </c:pt>
                <c:pt idx="5081">
                  <c:v>0.84630000000000005</c:v>
                </c:pt>
                <c:pt idx="5082">
                  <c:v>0.84650000000000003</c:v>
                </c:pt>
                <c:pt idx="5083">
                  <c:v>0.84660000000000002</c:v>
                </c:pt>
                <c:pt idx="5084">
                  <c:v>0.8468</c:v>
                </c:pt>
                <c:pt idx="5085">
                  <c:v>0.84699999999999998</c:v>
                </c:pt>
                <c:pt idx="5086">
                  <c:v>0.84709999999999996</c:v>
                </c:pt>
                <c:pt idx="5087">
                  <c:v>0.84730000000000005</c:v>
                </c:pt>
                <c:pt idx="5088">
                  <c:v>0.84750000000000003</c:v>
                </c:pt>
                <c:pt idx="5089">
                  <c:v>0.84760000000000002</c:v>
                </c:pt>
                <c:pt idx="5090">
                  <c:v>0.8478</c:v>
                </c:pt>
                <c:pt idx="5091">
                  <c:v>0.84799999999999998</c:v>
                </c:pt>
                <c:pt idx="5092">
                  <c:v>0.84809999999999997</c:v>
                </c:pt>
                <c:pt idx="5093">
                  <c:v>0.84830000000000005</c:v>
                </c:pt>
                <c:pt idx="5094">
                  <c:v>0.84840000000000004</c:v>
                </c:pt>
                <c:pt idx="5095">
                  <c:v>0.84860000000000002</c:v>
                </c:pt>
                <c:pt idx="5096">
                  <c:v>0.8488</c:v>
                </c:pt>
                <c:pt idx="5097">
                  <c:v>0.84889999999999999</c:v>
                </c:pt>
                <c:pt idx="5098">
                  <c:v>0.84909999999999997</c:v>
                </c:pt>
                <c:pt idx="5099">
                  <c:v>0.84930000000000005</c:v>
                </c:pt>
                <c:pt idx="5100">
                  <c:v>0.84940000000000004</c:v>
                </c:pt>
                <c:pt idx="5101">
                  <c:v>0.84960000000000002</c:v>
                </c:pt>
                <c:pt idx="5102">
                  <c:v>0.8498</c:v>
                </c:pt>
                <c:pt idx="5103">
                  <c:v>0.85</c:v>
                </c:pt>
                <c:pt idx="5104">
                  <c:v>0.85029999999999994</c:v>
                </c:pt>
                <c:pt idx="5105">
                  <c:v>0.85050000000000003</c:v>
                </c:pt>
                <c:pt idx="5106">
                  <c:v>0.8508</c:v>
                </c:pt>
                <c:pt idx="5107">
                  <c:v>0.85099999999999998</c:v>
                </c:pt>
                <c:pt idx="5108">
                  <c:v>0.85119999999999996</c:v>
                </c:pt>
                <c:pt idx="5109">
                  <c:v>0.85140000000000005</c:v>
                </c:pt>
                <c:pt idx="5110">
                  <c:v>0.85150000000000003</c:v>
                </c:pt>
                <c:pt idx="5111">
                  <c:v>0.85160000000000002</c:v>
                </c:pt>
                <c:pt idx="5112">
                  <c:v>0.85170000000000001</c:v>
                </c:pt>
                <c:pt idx="5113">
                  <c:v>0.8518</c:v>
                </c:pt>
                <c:pt idx="5114">
                  <c:v>0.85189999999999999</c:v>
                </c:pt>
                <c:pt idx="5115">
                  <c:v>0.85199999999999998</c:v>
                </c:pt>
                <c:pt idx="5116">
                  <c:v>0.85209999999999997</c:v>
                </c:pt>
                <c:pt idx="5117">
                  <c:v>0.85229999999999995</c:v>
                </c:pt>
                <c:pt idx="5118">
                  <c:v>0.85240000000000005</c:v>
                </c:pt>
                <c:pt idx="5119">
                  <c:v>0.85250000000000004</c:v>
                </c:pt>
                <c:pt idx="5120">
                  <c:v>0.85270000000000001</c:v>
                </c:pt>
                <c:pt idx="5121">
                  <c:v>0.8528</c:v>
                </c:pt>
                <c:pt idx="5122">
                  <c:v>0.85299999999999998</c:v>
                </c:pt>
                <c:pt idx="5123">
                  <c:v>0.85309999999999997</c:v>
                </c:pt>
                <c:pt idx="5124">
                  <c:v>0.85329999999999995</c:v>
                </c:pt>
                <c:pt idx="5125">
                  <c:v>0.85350000000000004</c:v>
                </c:pt>
                <c:pt idx="5126">
                  <c:v>0.85370000000000001</c:v>
                </c:pt>
                <c:pt idx="5127">
                  <c:v>0.85389999999999999</c:v>
                </c:pt>
                <c:pt idx="5128">
                  <c:v>0.85409999999999997</c:v>
                </c:pt>
                <c:pt idx="5129">
                  <c:v>0.85429999999999995</c:v>
                </c:pt>
                <c:pt idx="5130">
                  <c:v>0.85460000000000003</c:v>
                </c:pt>
                <c:pt idx="5131">
                  <c:v>0.8548</c:v>
                </c:pt>
                <c:pt idx="5132">
                  <c:v>0.85509999999999997</c:v>
                </c:pt>
                <c:pt idx="5133">
                  <c:v>0.85529999999999995</c:v>
                </c:pt>
                <c:pt idx="5134">
                  <c:v>0.85550000000000004</c:v>
                </c:pt>
                <c:pt idx="5135">
                  <c:v>0.85560000000000003</c:v>
                </c:pt>
                <c:pt idx="5136">
                  <c:v>0.85570000000000002</c:v>
                </c:pt>
                <c:pt idx="5137">
                  <c:v>0.85580000000000001</c:v>
                </c:pt>
                <c:pt idx="5138">
                  <c:v>0.85599999999999998</c:v>
                </c:pt>
                <c:pt idx="5139">
                  <c:v>0.85609999999999997</c:v>
                </c:pt>
                <c:pt idx="5140">
                  <c:v>0.85619999999999996</c:v>
                </c:pt>
                <c:pt idx="5141">
                  <c:v>0.85640000000000005</c:v>
                </c:pt>
                <c:pt idx="5142">
                  <c:v>0.85650000000000004</c:v>
                </c:pt>
                <c:pt idx="5143">
                  <c:v>0.85670000000000002</c:v>
                </c:pt>
                <c:pt idx="5144">
                  <c:v>0.85680000000000001</c:v>
                </c:pt>
                <c:pt idx="5145">
                  <c:v>0.85699999999999998</c:v>
                </c:pt>
                <c:pt idx="5146">
                  <c:v>0.85709999999999997</c:v>
                </c:pt>
                <c:pt idx="5147">
                  <c:v>0.85729999999999995</c:v>
                </c:pt>
                <c:pt idx="5148">
                  <c:v>0.85750000000000004</c:v>
                </c:pt>
                <c:pt idx="5149">
                  <c:v>0.85760000000000003</c:v>
                </c:pt>
                <c:pt idx="5150">
                  <c:v>0.85780000000000001</c:v>
                </c:pt>
                <c:pt idx="5151">
                  <c:v>0.85799999999999998</c:v>
                </c:pt>
                <c:pt idx="5152">
                  <c:v>0.85809999999999997</c:v>
                </c:pt>
                <c:pt idx="5153">
                  <c:v>0.85829999999999995</c:v>
                </c:pt>
                <c:pt idx="5154">
                  <c:v>0.85850000000000004</c:v>
                </c:pt>
                <c:pt idx="5155">
                  <c:v>0.85870000000000002</c:v>
                </c:pt>
                <c:pt idx="5156">
                  <c:v>0.85880000000000001</c:v>
                </c:pt>
                <c:pt idx="5157">
                  <c:v>0.85899999999999999</c:v>
                </c:pt>
                <c:pt idx="5158">
                  <c:v>0.85919999999999996</c:v>
                </c:pt>
                <c:pt idx="5159">
                  <c:v>0.85929999999999995</c:v>
                </c:pt>
                <c:pt idx="5160">
                  <c:v>0.85950000000000004</c:v>
                </c:pt>
                <c:pt idx="5161">
                  <c:v>0.85960000000000003</c:v>
                </c:pt>
                <c:pt idx="5162">
                  <c:v>0.85980000000000001</c:v>
                </c:pt>
                <c:pt idx="5163">
                  <c:v>0.8599</c:v>
                </c:pt>
                <c:pt idx="5164">
                  <c:v>0.86009999999999998</c:v>
                </c:pt>
                <c:pt idx="5165">
                  <c:v>0.86029999999999995</c:v>
                </c:pt>
                <c:pt idx="5166">
                  <c:v>0.86050000000000004</c:v>
                </c:pt>
                <c:pt idx="5167">
                  <c:v>0.86060000000000003</c:v>
                </c:pt>
                <c:pt idx="5168">
                  <c:v>0.86080000000000001</c:v>
                </c:pt>
                <c:pt idx="5169">
                  <c:v>0.86099999999999999</c:v>
                </c:pt>
                <c:pt idx="5170">
                  <c:v>0.86109999999999998</c:v>
                </c:pt>
                <c:pt idx="5171">
                  <c:v>0.86129999999999995</c:v>
                </c:pt>
                <c:pt idx="5172">
                  <c:v>0.86150000000000004</c:v>
                </c:pt>
                <c:pt idx="5173">
                  <c:v>0.86180000000000001</c:v>
                </c:pt>
                <c:pt idx="5174">
                  <c:v>0.86199999999999999</c:v>
                </c:pt>
                <c:pt idx="5175">
                  <c:v>0.86229999999999996</c:v>
                </c:pt>
                <c:pt idx="5176">
                  <c:v>0.86250000000000004</c:v>
                </c:pt>
                <c:pt idx="5177">
                  <c:v>0.86270000000000002</c:v>
                </c:pt>
                <c:pt idx="5178">
                  <c:v>0.86280000000000001</c:v>
                </c:pt>
                <c:pt idx="5179">
                  <c:v>0.8629</c:v>
                </c:pt>
                <c:pt idx="5180">
                  <c:v>0.8629</c:v>
                </c:pt>
                <c:pt idx="5181">
                  <c:v>0.86299999999999999</c:v>
                </c:pt>
                <c:pt idx="5182">
                  <c:v>0.86299999999999999</c:v>
                </c:pt>
                <c:pt idx="5183">
                  <c:v>0.86299999999999999</c:v>
                </c:pt>
                <c:pt idx="5184">
                  <c:v>0.86309999999999998</c:v>
                </c:pt>
                <c:pt idx="5185">
                  <c:v>0.86309999999999998</c:v>
                </c:pt>
                <c:pt idx="5186">
                  <c:v>0.86319999999999997</c:v>
                </c:pt>
                <c:pt idx="5187">
                  <c:v>0.86319999999999997</c:v>
                </c:pt>
                <c:pt idx="5188">
                  <c:v>0.86329999999999996</c:v>
                </c:pt>
                <c:pt idx="5189">
                  <c:v>0.86339999999999995</c:v>
                </c:pt>
                <c:pt idx="5190">
                  <c:v>0.86360000000000003</c:v>
                </c:pt>
                <c:pt idx="5191">
                  <c:v>0.86380000000000001</c:v>
                </c:pt>
                <c:pt idx="5192">
                  <c:v>0.8639</c:v>
                </c:pt>
                <c:pt idx="5193">
                  <c:v>0.8639</c:v>
                </c:pt>
                <c:pt idx="5194">
                  <c:v>0.8639</c:v>
                </c:pt>
                <c:pt idx="5195">
                  <c:v>0.8639</c:v>
                </c:pt>
                <c:pt idx="5196">
                  <c:v>0.86399999999999999</c:v>
                </c:pt>
                <c:pt idx="5197">
                  <c:v>0.86409999999999998</c:v>
                </c:pt>
                <c:pt idx="5198">
                  <c:v>0.86419999999999997</c:v>
                </c:pt>
                <c:pt idx="5199">
                  <c:v>0.86439999999999995</c:v>
                </c:pt>
                <c:pt idx="5200">
                  <c:v>0.86450000000000005</c:v>
                </c:pt>
                <c:pt idx="5201">
                  <c:v>0.86470000000000002</c:v>
                </c:pt>
                <c:pt idx="5202">
                  <c:v>0.8649</c:v>
                </c:pt>
                <c:pt idx="5203">
                  <c:v>0.86509999999999998</c:v>
                </c:pt>
                <c:pt idx="5204">
                  <c:v>0.86529999999999996</c:v>
                </c:pt>
                <c:pt idx="5205">
                  <c:v>0.86550000000000005</c:v>
                </c:pt>
                <c:pt idx="5206">
                  <c:v>0.86570000000000003</c:v>
                </c:pt>
                <c:pt idx="5207">
                  <c:v>0.8659</c:v>
                </c:pt>
                <c:pt idx="5208">
                  <c:v>0.86619999999999997</c:v>
                </c:pt>
                <c:pt idx="5209">
                  <c:v>0.86639999999999995</c:v>
                </c:pt>
                <c:pt idx="5210">
                  <c:v>0.86660000000000004</c:v>
                </c:pt>
                <c:pt idx="5211">
                  <c:v>0.86680000000000001</c:v>
                </c:pt>
                <c:pt idx="5212">
                  <c:v>0.8669</c:v>
                </c:pt>
                <c:pt idx="5213">
                  <c:v>0.86709999999999998</c:v>
                </c:pt>
                <c:pt idx="5214">
                  <c:v>0.86719999999999997</c:v>
                </c:pt>
                <c:pt idx="5215">
                  <c:v>0.86729999999999996</c:v>
                </c:pt>
                <c:pt idx="5216">
                  <c:v>0.86750000000000005</c:v>
                </c:pt>
                <c:pt idx="5217">
                  <c:v>0.86760000000000004</c:v>
                </c:pt>
                <c:pt idx="5218">
                  <c:v>0.86780000000000002</c:v>
                </c:pt>
                <c:pt idx="5219">
                  <c:v>0.8679</c:v>
                </c:pt>
                <c:pt idx="5220">
                  <c:v>0.86809999999999998</c:v>
                </c:pt>
                <c:pt idx="5221">
                  <c:v>0.86819999999999997</c:v>
                </c:pt>
                <c:pt idx="5222">
                  <c:v>0.86839999999999995</c:v>
                </c:pt>
                <c:pt idx="5223">
                  <c:v>0.86860000000000004</c:v>
                </c:pt>
                <c:pt idx="5224">
                  <c:v>0.86870000000000003</c:v>
                </c:pt>
                <c:pt idx="5225">
                  <c:v>0.86890000000000001</c:v>
                </c:pt>
                <c:pt idx="5226">
                  <c:v>0.86899999999999999</c:v>
                </c:pt>
                <c:pt idx="5227">
                  <c:v>0.86919999999999997</c:v>
                </c:pt>
                <c:pt idx="5228">
                  <c:v>0.86929999999999996</c:v>
                </c:pt>
                <c:pt idx="5229">
                  <c:v>0.86950000000000005</c:v>
                </c:pt>
                <c:pt idx="5230">
                  <c:v>0.86970000000000003</c:v>
                </c:pt>
                <c:pt idx="5231">
                  <c:v>0.86980000000000002</c:v>
                </c:pt>
                <c:pt idx="5232">
                  <c:v>0.87</c:v>
                </c:pt>
                <c:pt idx="5233">
                  <c:v>0.87019999999999997</c:v>
                </c:pt>
                <c:pt idx="5234">
                  <c:v>0.87039999999999995</c:v>
                </c:pt>
                <c:pt idx="5235">
                  <c:v>0.87050000000000005</c:v>
                </c:pt>
                <c:pt idx="5236">
                  <c:v>0.87070000000000003</c:v>
                </c:pt>
                <c:pt idx="5237">
                  <c:v>0.87080000000000002</c:v>
                </c:pt>
                <c:pt idx="5238">
                  <c:v>0.871</c:v>
                </c:pt>
                <c:pt idx="5239">
                  <c:v>0.87109999999999999</c:v>
                </c:pt>
                <c:pt idx="5240">
                  <c:v>0.87129999999999996</c:v>
                </c:pt>
                <c:pt idx="5241">
                  <c:v>0.87139999999999995</c:v>
                </c:pt>
                <c:pt idx="5242">
                  <c:v>0.87160000000000004</c:v>
                </c:pt>
                <c:pt idx="5243">
                  <c:v>0.87180000000000002</c:v>
                </c:pt>
                <c:pt idx="5244">
                  <c:v>0.872</c:v>
                </c:pt>
                <c:pt idx="5245">
                  <c:v>0.87209999999999999</c:v>
                </c:pt>
                <c:pt idx="5246">
                  <c:v>0.87229999999999996</c:v>
                </c:pt>
                <c:pt idx="5247">
                  <c:v>0.87250000000000005</c:v>
                </c:pt>
                <c:pt idx="5248">
                  <c:v>0.87260000000000004</c:v>
                </c:pt>
                <c:pt idx="5249">
                  <c:v>0.87280000000000002</c:v>
                </c:pt>
                <c:pt idx="5250">
                  <c:v>0.87309999999999999</c:v>
                </c:pt>
                <c:pt idx="5251">
                  <c:v>0.87329999999999997</c:v>
                </c:pt>
                <c:pt idx="5252">
                  <c:v>0.87360000000000004</c:v>
                </c:pt>
                <c:pt idx="5253">
                  <c:v>0.87390000000000001</c:v>
                </c:pt>
                <c:pt idx="5254">
                  <c:v>0.87409999999999999</c:v>
                </c:pt>
                <c:pt idx="5255">
                  <c:v>0.87429999999999997</c:v>
                </c:pt>
                <c:pt idx="5256">
                  <c:v>0.87439999999999996</c:v>
                </c:pt>
                <c:pt idx="5257">
                  <c:v>0.87450000000000006</c:v>
                </c:pt>
                <c:pt idx="5258">
                  <c:v>0.87460000000000004</c:v>
                </c:pt>
                <c:pt idx="5259">
                  <c:v>0.87470000000000003</c:v>
                </c:pt>
                <c:pt idx="5260">
                  <c:v>0.87480000000000002</c:v>
                </c:pt>
                <c:pt idx="5261">
                  <c:v>0.87490000000000001</c:v>
                </c:pt>
                <c:pt idx="5262">
                  <c:v>0.875</c:v>
                </c:pt>
                <c:pt idx="5263">
                  <c:v>0.87519999999999998</c:v>
                </c:pt>
                <c:pt idx="5264">
                  <c:v>0.87529999999999997</c:v>
                </c:pt>
                <c:pt idx="5265">
                  <c:v>0.87539999999999996</c:v>
                </c:pt>
                <c:pt idx="5266">
                  <c:v>0.87549999999999994</c:v>
                </c:pt>
                <c:pt idx="5267">
                  <c:v>0.87570000000000003</c:v>
                </c:pt>
                <c:pt idx="5268">
                  <c:v>0.87580000000000002</c:v>
                </c:pt>
                <c:pt idx="5269">
                  <c:v>0.876</c:v>
                </c:pt>
                <c:pt idx="5270">
                  <c:v>0.87619999999999998</c:v>
                </c:pt>
                <c:pt idx="5271">
                  <c:v>0.87629999999999997</c:v>
                </c:pt>
                <c:pt idx="5272">
                  <c:v>0.87649999999999995</c:v>
                </c:pt>
                <c:pt idx="5273">
                  <c:v>0.87670000000000003</c:v>
                </c:pt>
                <c:pt idx="5274">
                  <c:v>0.877</c:v>
                </c:pt>
                <c:pt idx="5275">
                  <c:v>0.87719999999999998</c:v>
                </c:pt>
                <c:pt idx="5276">
                  <c:v>0.87739999999999996</c:v>
                </c:pt>
                <c:pt idx="5277">
                  <c:v>0.87770000000000004</c:v>
                </c:pt>
                <c:pt idx="5278">
                  <c:v>0.87790000000000001</c:v>
                </c:pt>
                <c:pt idx="5279">
                  <c:v>0.87819999999999998</c:v>
                </c:pt>
                <c:pt idx="5280">
                  <c:v>0.87829999999999997</c:v>
                </c:pt>
                <c:pt idx="5281">
                  <c:v>0.87849999999999995</c:v>
                </c:pt>
                <c:pt idx="5282">
                  <c:v>0.87860000000000005</c:v>
                </c:pt>
                <c:pt idx="5283">
                  <c:v>0.87870000000000004</c:v>
                </c:pt>
                <c:pt idx="5284">
                  <c:v>0.87880000000000003</c:v>
                </c:pt>
                <c:pt idx="5285">
                  <c:v>0.87890000000000001</c:v>
                </c:pt>
                <c:pt idx="5286">
                  <c:v>0.87909999999999999</c:v>
                </c:pt>
                <c:pt idx="5287">
                  <c:v>0.87919999999999998</c:v>
                </c:pt>
                <c:pt idx="5288">
                  <c:v>0.87939999999999996</c:v>
                </c:pt>
                <c:pt idx="5289">
                  <c:v>0.87960000000000005</c:v>
                </c:pt>
                <c:pt idx="5290">
                  <c:v>0.87970000000000004</c:v>
                </c:pt>
                <c:pt idx="5291">
                  <c:v>0.87990000000000002</c:v>
                </c:pt>
                <c:pt idx="5292">
                  <c:v>0.88</c:v>
                </c:pt>
                <c:pt idx="5293">
                  <c:v>0.88019999999999998</c:v>
                </c:pt>
                <c:pt idx="5294">
                  <c:v>0.88029999999999997</c:v>
                </c:pt>
                <c:pt idx="5295">
                  <c:v>0.88049999999999995</c:v>
                </c:pt>
                <c:pt idx="5296">
                  <c:v>0.88060000000000005</c:v>
                </c:pt>
                <c:pt idx="5297">
                  <c:v>0.88080000000000003</c:v>
                </c:pt>
                <c:pt idx="5298">
                  <c:v>0.88100000000000001</c:v>
                </c:pt>
                <c:pt idx="5299">
                  <c:v>0.88109999999999999</c:v>
                </c:pt>
                <c:pt idx="5300">
                  <c:v>0.88129999999999997</c:v>
                </c:pt>
                <c:pt idx="5301">
                  <c:v>0.88149999999999995</c:v>
                </c:pt>
                <c:pt idx="5302">
                  <c:v>0.88170000000000004</c:v>
                </c:pt>
                <c:pt idx="5303">
                  <c:v>0.88190000000000002</c:v>
                </c:pt>
                <c:pt idx="5304">
                  <c:v>0.88200000000000001</c:v>
                </c:pt>
                <c:pt idx="5305">
                  <c:v>0.88219999999999998</c:v>
                </c:pt>
                <c:pt idx="5306">
                  <c:v>0.88229999999999997</c:v>
                </c:pt>
                <c:pt idx="5307">
                  <c:v>0.88249999999999995</c:v>
                </c:pt>
                <c:pt idx="5308">
                  <c:v>0.88260000000000005</c:v>
                </c:pt>
                <c:pt idx="5309">
                  <c:v>0.88280000000000003</c:v>
                </c:pt>
                <c:pt idx="5310">
                  <c:v>0.88300000000000001</c:v>
                </c:pt>
                <c:pt idx="5311">
                  <c:v>0.8831</c:v>
                </c:pt>
                <c:pt idx="5312">
                  <c:v>0.88329999999999997</c:v>
                </c:pt>
                <c:pt idx="5313">
                  <c:v>0.88349999999999995</c:v>
                </c:pt>
                <c:pt idx="5314">
                  <c:v>0.88360000000000005</c:v>
                </c:pt>
                <c:pt idx="5315">
                  <c:v>0.88380000000000003</c:v>
                </c:pt>
                <c:pt idx="5316">
                  <c:v>0.88400000000000001</c:v>
                </c:pt>
                <c:pt idx="5317">
                  <c:v>0.88419999999999999</c:v>
                </c:pt>
                <c:pt idx="5318">
                  <c:v>0.88439999999999996</c:v>
                </c:pt>
                <c:pt idx="5319">
                  <c:v>0.88460000000000005</c:v>
                </c:pt>
                <c:pt idx="5320">
                  <c:v>0.88480000000000003</c:v>
                </c:pt>
                <c:pt idx="5321">
                  <c:v>0.8851</c:v>
                </c:pt>
                <c:pt idx="5322">
                  <c:v>0.88529999999999998</c:v>
                </c:pt>
                <c:pt idx="5323">
                  <c:v>0.88560000000000005</c:v>
                </c:pt>
                <c:pt idx="5324">
                  <c:v>0.88570000000000004</c:v>
                </c:pt>
                <c:pt idx="5325">
                  <c:v>0.88580000000000003</c:v>
                </c:pt>
                <c:pt idx="5326">
                  <c:v>0.88600000000000001</c:v>
                </c:pt>
                <c:pt idx="5327">
                  <c:v>0.8861</c:v>
                </c:pt>
                <c:pt idx="5328">
                  <c:v>0.88619999999999999</c:v>
                </c:pt>
                <c:pt idx="5329">
                  <c:v>0.88629999999999998</c:v>
                </c:pt>
                <c:pt idx="5330">
                  <c:v>0.88639999999999997</c:v>
                </c:pt>
                <c:pt idx="5331">
                  <c:v>0.88649999999999995</c:v>
                </c:pt>
                <c:pt idx="5332">
                  <c:v>0.88670000000000004</c:v>
                </c:pt>
                <c:pt idx="5333">
                  <c:v>0.88680000000000003</c:v>
                </c:pt>
                <c:pt idx="5334">
                  <c:v>0.88690000000000002</c:v>
                </c:pt>
                <c:pt idx="5335">
                  <c:v>0.88700000000000001</c:v>
                </c:pt>
                <c:pt idx="5336">
                  <c:v>0.88719999999999999</c:v>
                </c:pt>
                <c:pt idx="5337">
                  <c:v>0.88729999999999998</c:v>
                </c:pt>
                <c:pt idx="5338">
                  <c:v>0.88749999999999996</c:v>
                </c:pt>
                <c:pt idx="5339">
                  <c:v>0.88770000000000004</c:v>
                </c:pt>
                <c:pt idx="5340">
                  <c:v>0.88780000000000003</c:v>
                </c:pt>
                <c:pt idx="5341">
                  <c:v>0.88800000000000001</c:v>
                </c:pt>
                <c:pt idx="5342">
                  <c:v>0.88819999999999999</c:v>
                </c:pt>
                <c:pt idx="5343">
                  <c:v>0.88839999999999997</c:v>
                </c:pt>
                <c:pt idx="5344">
                  <c:v>0.88870000000000005</c:v>
                </c:pt>
                <c:pt idx="5345">
                  <c:v>0.88890000000000002</c:v>
                </c:pt>
                <c:pt idx="5346">
                  <c:v>0.88919999999999999</c:v>
                </c:pt>
                <c:pt idx="5347">
                  <c:v>0.88939999999999997</c:v>
                </c:pt>
                <c:pt idx="5348">
                  <c:v>0.88959999999999995</c:v>
                </c:pt>
                <c:pt idx="5349">
                  <c:v>0.88980000000000004</c:v>
                </c:pt>
                <c:pt idx="5350">
                  <c:v>0.88990000000000002</c:v>
                </c:pt>
                <c:pt idx="5351">
                  <c:v>0.8901</c:v>
                </c:pt>
                <c:pt idx="5352">
                  <c:v>0.89019999999999999</c:v>
                </c:pt>
                <c:pt idx="5353">
                  <c:v>0.89029999999999998</c:v>
                </c:pt>
                <c:pt idx="5354">
                  <c:v>0.89039999999999997</c:v>
                </c:pt>
                <c:pt idx="5355">
                  <c:v>0.89059999999999995</c:v>
                </c:pt>
                <c:pt idx="5356">
                  <c:v>0.89070000000000005</c:v>
                </c:pt>
                <c:pt idx="5357">
                  <c:v>0.89090000000000003</c:v>
                </c:pt>
                <c:pt idx="5358">
                  <c:v>0.89100000000000001</c:v>
                </c:pt>
                <c:pt idx="5359">
                  <c:v>0.89119999999999999</c:v>
                </c:pt>
                <c:pt idx="5360">
                  <c:v>0.89129999999999998</c:v>
                </c:pt>
                <c:pt idx="5361">
                  <c:v>0.89149999999999996</c:v>
                </c:pt>
                <c:pt idx="5362">
                  <c:v>0.89170000000000005</c:v>
                </c:pt>
                <c:pt idx="5363">
                  <c:v>0.89180000000000004</c:v>
                </c:pt>
                <c:pt idx="5364">
                  <c:v>0.89200000000000002</c:v>
                </c:pt>
                <c:pt idx="5365">
                  <c:v>0.89219999999999999</c:v>
                </c:pt>
                <c:pt idx="5366">
                  <c:v>0.89229999999999998</c:v>
                </c:pt>
                <c:pt idx="5367">
                  <c:v>0.89249999999999996</c:v>
                </c:pt>
                <c:pt idx="5368">
                  <c:v>0.89270000000000005</c:v>
                </c:pt>
                <c:pt idx="5369">
                  <c:v>0.89280000000000004</c:v>
                </c:pt>
                <c:pt idx="5370">
                  <c:v>0.89300000000000002</c:v>
                </c:pt>
                <c:pt idx="5371">
                  <c:v>0.89319999999999999</c:v>
                </c:pt>
                <c:pt idx="5372">
                  <c:v>0.89339999999999997</c:v>
                </c:pt>
                <c:pt idx="5373">
                  <c:v>0.89349999999999996</c:v>
                </c:pt>
                <c:pt idx="5374">
                  <c:v>0.89370000000000005</c:v>
                </c:pt>
                <c:pt idx="5375">
                  <c:v>0.89380000000000004</c:v>
                </c:pt>
                <c:pt idx="5376">
                  <c:v>0.89400000000000002</c:v>
                </c:pt>
                <c:pt idx="5377">
                  <c:v>0.89410000000000001</c:v>
                </c:pt>
                <c:pt idx="5378">
                  <c:v>0.89429999999999998</c:v>
                </c:pt>
                <c:pt idx="5379">
                  <c:v>0.89449999999999996</c:v>
                </c:pt>
                <c:pt idx="5380">
                  <c:v>0.89459999999999995</c:v>
                </c:pt>
                <c:pt idx="5381">
                  <c:v>0.89480000000000004</c:v>
                </c:pt>
                <c:pt idx="5382">
                  <c:v>0.89500000000000002</c:v>
                </c:pt>
                <c:pt idx="5383">
                  <c:v>0.8952</c:v>
                </c:pt>
                <c:pt idx="5384">
                  <c:v>0.89529999999999998</c:v>
                </c:pt>
                <c:pt idx="5385">
                  <c:v>0.89549999999999996</c:v>
                </c:pt>
                <c:pt idx="5386">
                  <c:v>0.89570000000000005</c:v>
                </c:pt>
                <c:pt idx="5387">
                  <c:v>0.89590000000000003</c:v>
                </c:pt>
                <c:pt idx="5388">
                  <c:v>0.89610000000000001</c:v>
                </c:pt>
                <c:pt idx="5389">
                  <c:v>0.89639999999999997</c:v>
                </c:pt>
                <c:pt idx="5390">
                  <c:v>0.89659999999999995</c:v>
                </c:pt>
                <c:pt idx="5391">
                  <c:v>0.89680000000000004</c:v>
                </c:pt>
                <c:pt idx="5392">
                  <c:v>0.89700000000000002</c:v>
                </c:pt>
                <c:pt idx="5393">
                  <c:v>0.8972</c:v>
                </c:pt>
                <c:pt idx="5394">
                  <c:v>0.89729999999999999</c:v>
                </c:pt>
                <c:pt idx="5395">
                  <c:v>0.89739999999999998</c:v>
                </c:pt>
                <c:pt idx="5396">
                  <c:v>0.89749999999999996</c:v>
                </c:pt>
                <c:pt idx="5397">
                  <c:v>0.89759999999999995</c:v>
                </c:pt>
                <c:pt idx="5398">
                  <c:v>0.89780000000000004</c:v>
                </c:pt>
                <c:pt idx="5399">
                  <c:v>0.89790000000000003</c:v>
                </c:pt>
                <c:pt idx="5400">
                  <c:v>0.89800000000000002</c:v>
                </c:pt>
                <c:pt idx="5401">
                  <c:v>0.89810000000000001</c:v>
                </c:pt>
                <c:pt idx="5402">
                  <c:v>0.89829999999999999</c:v>
                </c:pt>
                <c:pt idx="5403">
                  <c:v>0.89839999999999998</c:v>
                </c:pt>
                <c:pt idx="5404">
                  <c:v>0.89849999999999997</c:v>
                </c:pt>
                <c:pt idx="5405">
                  <c:v>0.89870000000000005</c:v>
                </c:pt>
                <c:pt idx="5406">
                  <c:v>0.89880000000000004</c:v>
                </c:pt>
                <c:pt idx="5407">
                  <c:v>0.89900000000000002</c:v>
                </c:pt>
                <c:pt idx="5408">
                  <c:v>0.8992</c:v>
                </c:pt>
                <c:pt idx="5409">
                  <c:v>0.89939999999999998</c:v>
                </c:pt>
                <c:pt idx="5410">
                  <c:v>0.89959999999999996</c:v>
                </c:pt>
                <c:pt idx="5411">
                  <c:v>0.89980000000000004</c:v>
                </c:pt>
                <c:pt idx="5412">
                  <c:v>0.9</c:v>
                </c:pt>
                <c:pt idx="5413">
                  <c:v>0.9002</c:v>
                </c:pt>
                <c:pt idx="5414">
                  <c:v>0.90039999999999998</c:v>
                </c:pt>
                <c:pt idx="5415">
                  <c:v>0.90069999999999995</c:v>
                </c:pt>
                <c:pt idx="5416">
                  <c:v>0.90090000000000003</c:v>
                </c:pt>
                <c:pt idx="5417">
                  <c:v>0.90110000000000001</c:v>
                </c:pt>
                <c:pt idx="5418">
                  <c:v>0.90129999999999999</c:v>
                </c:pt>
                <c:pt idx="5419">
                  <c:v>0.90139999999999998</c:v>
                </c:pt>
                <c:pt idx="5420">
                  <c:v>0.90149999999999997</c:v>
                </c:pt>
                <c:pt idx="5421">
                  <c:v>0.90169999999999995</c:v>
                </c:pt>
                <c:pt idx="5422">
                  <c:v>0.90180000000000005</c:v>
                </c:pt>
                <c:pt idx="5423">
                  <c:v>0.90190000000000003</c:v>
                </c:pt>
                <c:pt idx="5424">
                  <c:v>0.90210000000000001</c:v>
                </c:pt>
                <c:pt idx="5425">
                  <c:v>0.9022</c:v>
                </c:pt>
                <c:pt idx="5426">
                  <c:v>0.90239999999999998</c:v>
                </c:pt>
                <c:pt idx="5427">
                  <c:v>0.90259999999999996</c:v>
                </c:pt>
                <c:pt idx="5428">
                  <c:v>0.90269999999999995</c:v>
                </c:pt>
                <c:pt idx="5429">
                  <c:v>0.90290000000000004</c:v>
                </c:pt>
                <c:pt idx="5430">
                  <c:v>0.90300000000000002</c:v>
                </c:pt>
                <c:pt idx="5431">
                  <c:v>0.9032</c:v>
                </c:pt>
                <c:pt idx="5432">
                  <c:v>0.90329999999999999</c:v>
                </c:pt>
                <c:pt idx="5433">
                  <c:v>0.90349999999999997</c:v>
                </c:pt>
                <c:pt idx="5434">
                  <c:v>0.90369999999999995</c:v>
                </c:pt>
                <c:pt idx="5435">
                  <c:v>0.90380000000000005</c:v>
                </c:pt>
                <c:pt idx="5436">
                  <c:v>0.90400000000000003</c:v>
                </c:pt>
                <c:pt idx="5437">
                  <c:v>0.9042</c:v>
                </c:pt>
                <c:pt idx="5438">
                  <c:v>0.90429999999999999</c:v>
                </c:pt>
                <c:pt idx="5439">
                  <c:v>0.90449999999999997</c:v>
                </c:pt>
                <c:pt idx="5440">
                  <c:v>0.90469999999999995</c:v>
                </c:pt>
                <c:pt idx="5441">
                  <c:v>0.90490000000000004</c:v>
                </c:pt>
                <c:pt idx="5442">
                  <c:v>0.90500000000000003</c:v>
                </c:pt>
                <c:pt idx="5443">
                  <c:v>0.9052</c:v>
                </c:pt>
                <c:pt idx="5444">
                  <c:v>0.90529999999999999</c:v>
                </c:pt>
                <c:pt idx="5445">
                  <c:v>0.90549999999999997</c:v>
                </c:pt>
                <c:pt idx="5446">
                  <c:v>0.90559999999999996</c:v>
                </c:pt>
                <c:pt idx="5447">
                  <c:v>0.90580000000000005</c:v>
                </c:pt>
                <c:pt idx="5448">
                  <c:v>0.90600000000000003</c:v>
                </c:pt>
                <c:pt idx="5449">
                  <c:v>0.90610000000000002</c:v>
                </c:pt>
                <c:pt idx="5450">
                  <c:v>0.90629999999999999</c:v>
                </c:pt>
                <c:pt idx="5451">
                  <c:v>0.90649999999999997</c:v>
                </c:pt>
                <c:pt idx="5452">
                  <c:v>0.90659999999999996</c:v>
                </c:pt>
                <c:pt idx="5453">
                  <c:v>0.90680000000000005</c:v>
                </c:pt>
                <c:pt idx="5454">
                  <c:v>0.90700000000000003</c:v>
                </c:pt>
                <c:pt idx="5455">
                  <c:v>0.90720000000000001</c:v>
                </c:pt>
                <c:pt idx="5456">
                  <c:v>0.90739999999999998</c:v>
                </c:pt>
                <c:pt idx="5457">
                  <c:v>0.90759999999999996</c:v>
                </c:pt>
                <c:pt idx="5458">
                  <c:v>0.90780000000000005</c:v>
                </c:pt>
                <c:pt idx="5459">
                  <c:v>0.90810000000000002</c:v>
                </c:pt>
                <c:pt idx="5460">
                  <c:v>0.9083</c:v>
                </c:pt>
                <c:pt idx="5461">
                  <c:v>0.90849999999999997</c:v>
                </c:pt>
                <c:pt idx="5462">
                  <c:v>0.90869999999999995</c:v>
                </c:pt>
                <c:pt idx="5463">
                  <c:v>0.90880000000000005</c:v>
                </c:pt>
                <c:pt idx="5464">
                  <c:v>0.90890000000000004</c:v>
                </c:pt>
                <c:pt idx="5465">
                  <c:v>0.90910000000000002</c:v>
                </c:pt>
                <c:pt idx="5466">
                  <c:v>0.90920000000000001</c:v>
                </c:pt>
                <c:pt idx="5467">
                  <c:v>0.9093</c:v>
                </c:pt>
                <c:pt idx="5468">
                  <c:v>0.90939999999999999</c:v>
                </c:pt>
                <c:pt idx="5469">
                  <c:v>0.90949999999999998</c:v>
                </c:pt>
                <c:pt idx="5470">
                  <c:v>0.90959999999999996</c:v>
                </c:pt>
                <c:pt idx="5471">
                  <c:v>0.90980000000000005</c:v>
                </c:pt>
                <c:pt idx="5472">
                  <c:v>0.90990000000000004</c:v>
                </c:pt>
                <c:pt idx="5473">
                  <c:v>0.91</c:v>
                </c:pt>
                <c:pt idx="5474">
                  <c:v>0.91020000000000001</c:v>
                </c:pt>
                <c:pt idx="5475">
                  <c:v>0.9103</c:v>
                </c:pt>
                <c:pt idx="5476">
                  <c:v>0.91049999999999998</c:v>
                </c:pt>
                <c:pt idx="5477">
                  <c:v>0.91069999999999995</c:v>
                </c:pt>
                <c:pt idx="5478">
                  <c:v>0.91090000000000004</c:v>
                </c:pt>
                <c:pt idx="5479">
                  <c:v>0.91110000000000002</c:v>
                </c:pt>
                <c:pt idx="5480">
                  <c:v>0.9113</c:v>
                </c:pt>
                <c:pt idx="5481">
                  <c:v>0.91149999999999998</c:v>
                </c:pt>
                <c:pt idx="5482">
                  <c:v>0.91180000000000005</c:v>
                </c:pt>
                <c:pt idx="5483">
                  <c:v>0.91200000000000003</c:v>
                </c:pt>
                <c:pt idx="5484">
                  <c:v>0.91220000000000001</c:v>
                </c:pt>
                <c:pt idx="5485">
                  <c:v>0.91249999999999998</c:v>
                </c:pt>
                <c:pt idx="5486">
                  <c:v>0.91269999999999996</c:v>
                </c:pt>
                <c:pt idx="5487">
                  <c:v>0.91279999999999994</c:v>
                </c:pt>
                <c:pt idx="5488">
                  <c:v>0.91290000000000004</c:v>
                </c:pt>
                <c:pt idx="5489">
                  <c:v>0.91310000000000002</c:v>
                </c:pt>
                <c:pt idx="5490">
                  <c:v>0.91320000000000001</c:v>
                </c:pt>
                <c:pt idx="5491">
                  <c:v>0.9133</c:v>
                </c:pt>
                <c:pt idx="5492">
                  <c:v>0.91339999999999999</c:v>
                </c:pt>
                <c:pt idx="5493">
                  <c:v>0.91359999999999997</c:v>
                </c:pt>
                <c:pt idx="5494">
                  <c:v>0.91369999999999996</c:v>
                </c:pt>
                <c:pt idx="5495">
                  <c:v>0.91390000000000005</c:v>
                </c:pt>
                <c:pt idx="5496">
                  <c:v>0.91400000000000003</c:v>
                </c:pt>
                <c:pt idx="5497">
                  <c:v>0.91420000000000001</c:v>
                </c:pt>
                <c:pt idx="5498">
                  <c:v>0.9143</c:v>
                </c:pt>
                <c:pt idx="5499">
                  <c:v>0.91449999999999998</c:v>
                </c:pt>
                <c:pt idx="5500">
                  <c:v>0.91459999999999997</c:v>
                </c:pt>
                <c:pt idx="5501">
                  <c:v>0.91479999999999995</c:v>
                </c:pt>
                <c:pt idx="5502">
                  <c:v>0.91500000000000004</c:v>
                </c:pt>
                <c:pt idx="5503">
                  <c:v>0.91510000000000002</c:v>
                </c:pt>
                <c:pt idx="5504">
                  <c:v>0.9153</c:v>
                </c:pt>
                <c:pt idx="5505">
                  <c:v>0.91549999999999998</c:v>
                </c:pt>
                <c:pt idx="5506">
                  <c:v>0.91569999999999996</c:v>
                </c:pt>
                <c:pt idx="5507">
                  <c:v>0.91579999999999995</c:v>
                </c:pt>
                <c:pt idx="5508">
                  <c:v>0.91600000000000004</c:v>
                </c:pt>
                <c:pt idx="5509">
                  <c:v>0.91620000000000001</c:v>
                </c:pt>
                <c:pt idx="5510">
                  <c:v>0.9163</c:v>
                </c:pt>
                <c:pt idx="5511">
                  <c:v>0.91649999999999998</c:v>
                </c:pt>
                <c:pt idx="5512">
                  <c:v>0.91669999999999996</c:v>
                </c:pt>
                <c:pt idx="5513">
                  <c:v>0.91679999999999995</c:v>
                </c:pt>
                <c:pt idx="5514">
                  <c:v>0.91700000000000004</c:v>
                </c:pt>
                <c:pt idx="5515">
                  <c:v>0.91710000000000003</c:v>
                </c:pt>
                <c:pt idx="5516">
                  <c:v>0.9173</c:v>
                </c:pt>
                <c:pt idx="5517">
                  <c:v>0.91749999999999998</c:v>
                </c:pt>
                <c:pt idx="5518">
                  <c:v>0.91759999999999997</c:v>
                </c:pt>
                <c:pt idx="5519">
                  <c:v>0.91779999999999995</c:v>
                </c:pt>
                <c:pt idx="5520">
                  <c:v>0.91800000000000004</c:v>
                </c:pt>
                <c:pt idx="5521">
                  <c:v>0.91820000000000002</c:v>
                </c:pt>
                <c:pt idx="5522">
                  <c:v>0.91830000000000001</c:v>
                </c:pt>
                <c:pt idx="5523">
                  <c:v>0.91849999999999998</c:v>
                </c:pt>
                <c:pt idx="5524">
                  <c:v>0.91869999999999996</c:v>
                </c:pt>
                <c:pt idx="5525">
                  <c:v>0.91890000000000005</c:v>
                </c:pt>
                <c:pt idx="5526">
                  <c:v>0.91920000000000002</c:v>
                </c:pt>
                <c:pt idx="5527">
                  <c:v>0.9194</c:v>
                </c:pt>
                <c:pt idx="5528">
                  <c:v>0.91969999999999996</c:v>
                </c:pt>
                <c:pt idx="5529">
                  <c:v>0.91990000000000005</c:v>
                </c:pt>
                <c:pt idx="5530">
                  <c:v>0.92010000000000003</c:v>
                </c:pt>
                <c:pt idx="5531">
                  <c:v>0.92020000000000002</c:v>
                </c:pt>
                <c:pt idx="5532">
                  <c:v>0.92030000000000001</c:v>
                </c:pt>
                <c:pt idx="5533">
                  <c:v>0.9204</c:v>
                </c:pt>
                <c:pt idx="5534">
                  <c:v>0.92049999999999998</c:v>
                </c:pt>
                <c:pt idx="5535">
                  <c:v>0.92059999999999997</c:v>
                </c:pt>
                <c:pt idx="5536">
                  <c:v>0.92069999999999996</c:v>
                </c:pt>
                <c:pt idx="5537">
                  <c:v>0.92090000000000005</c:v>
                </c:pt>
                <c:pt idx="5538">
                  <c:v>0.92100000000000004</c:v>
                </c:pt>
                <c:pt idx="5539">
                  <c:v>0.92110000000000003</c:v>
                </c:pt>
                <c:pt idx="5540">
                  <c:v>0.92130000000000001</c:v>
                </c:pt>
                <c:pt idx="5541">
                  <c:v>0.9214</c:v>
                </c:pt>
                <c:pt idx="5542">
                  <c:v>0.92149999999999999</c:v>
                </c:pt>
                <c:pt idx="5543">
                  <c:v>0.92169999999999996</c:v>
                </c:pt>
                <c:pt idx="5544">
                  <c:v>0.92179999999999995</c:v>
                </c:pt>
                <c:pt idx="5545">
                  <c:v>0.92200000000000004</c:v>
                </c:pt>
                <c:pt idx="5546">
                  <c:v>0.92220000000000002</c:v>
                </c:pt>
                <c:pt idx="5547">
                  <c:v>0.9224</c:v>
                </c:pt>
                <c:pt idx="5548">
                  <c:v>0.92259999999999998</c:v>
                </c:pt>
                <c:pt idx="5549">
                  <c:v>0.92279999999999995</c:v>
                </c:pt>
                <c:pt idx="5550">
                  <c:v>0.92300000000000004</c:v>
                </c:pt>
                <c:pt idx="5551">
                  <c:v>0.92330000000000001</c:v>
                </c:pt>
                <c:pt idx="5552">
                  <c:v>0.92349999999999999</c:v>
                </c:pt>
                <c:pt idx="5553">
                  <c:v>0.92369999999999997</c:v>
                </c:pt>
                <c:pt idx="5554">
                  <c:v>0.92390000000000005</c:v>
                </c:pt>
                <c:pt idx="5555">
                  <c:v>0.92410000000000003</c:v>
                </c:pt>
                <c:pt idx="5556">
                  <c:v>0.92430000000000001</c:v>
                </c:pt>
                <c:pt idx="5557">
                  <c:v>0.9244</c:v>
                </c:pt>
                <c:pt idx="5558">
                  <c:v>0.92449999999999999</c:v>
                </c:pt>
                <c:pt idx="5559">
                  <c:v>0.92469999999999997</c:v>
                </c:pt>
                <c:pt idx="5560">
                  <c:v>0.92479999999999996</c:v>
                </c:pt>
                <c:pt idx="5561">
                  <c:v>0.92490000000000006</c:v>
                </c:pt>
                <c:pt idx="5562">
                  <c:v>0.92510000000000003</c:v>
                </c:pt>
                <c:pt idx="5563">
                  <c:v>0.92520000000000002</c:v>
                </c:pt>
                <c:pt idx="5564">
                  <c:v>0.9254</c:v>
                </c:pt>
                <c:pt idx="5565">
                  <c:v>0.92549999999999999</c:v>
                </c:pt>
                <c:pt idx="5566">
                  <c:v>0.92569999999999997</c:v>
                </c:pt>
                <c:pt idx="5567">
                  <c:v>0.92589999999999995</c:v>
                </c:pt>
                <c:pt idx="5568">
                  <c:v>0.92600000000000005</c:v>
                </c:pt>
                <c:pt idx="5569">
                  <c:v>0.92620000000000002</c:v>
                </c:pt>
                <c:pt idx="5570">
                  <c:v>0.92630000000000001</c:v>
                </c:pt>
                <c:pt idx="5571">
                  <c:v>0.92649999999999999</c:v>
                </c:pt>
                <c:pt idx="5572">
                  <c:v>0.92669999999999997</c:v>
                </c:pt>
                <c:pt idx="5573">
                  <c:v>0.92679999999999996</c:v>
                </c:pt>
                <c:pt idx="5574">
                  <c:v>0.92700000000000005</c:v>
                </c:pt>
                <c:pt idx="5575">
                  <c:v>0.92720000000000002</c:v>
                </c:pt>
                <c:pt idx="5576">
                  <c:v>0.92730000000000001</c:v>
                </c:pt>
                <c:pt idx="5577">
                  <c:v>0.92749999999999999</c:v>
                </c:pt>
                <c:pt idx="5578">
                  <c:v>0.92769999999999997</c:v>
                </c:pt>
                <c:pt idx="5579">
                  <c:v>0.92789999999999995</c:v>
                </c:pt>
                <c:pt idx="5580">
                  <c:v>0.92800000000000005</c:v>
                </c:pt>
                <c:pt idx="5581">
                  <c:v>0.92820000000000003</c:v>
                </c:pt>
                <c:pt idx="5582">
                  <c:v>0.92830000000000001</c:v>
                </c:pt>
                <c:pt idx="5583">
                  <c:v>0.92849999999999999</c:v>
                </c:pt>
                <c:pt idx="5584">
                  <c:v>0.92859999999999998</c:v>
                </c:pt>
                <c:pt idx="5585">
                  <c:v>0.92879999999999996</c:v>
                </c:pt>
                <c:pt idx="5586">
                  <c:v>0.92900000000000005</c:v>
                </c:pt>
                <c:pt idx="5587">
                  <c:v>0.92910000000000004</c:v>
                </c:pt>
                <c:pt idx="5588">
                  <c:v>0.92930000000000001</c:v>
                </c:pt>
                <c:pt idx="5589">
                  <c:v>0.92949999999999999</c:v>
                </c:pt>
                <c:pt idx="5590">
                  <c:v>0.92969999999999997</c:v>
                </c:pt>
                <c:pt idx="5591">
                  <c:v>0.92979999999999996</c:v>
                </c:pt>
                <c:pt idx="5592">
                  <c:v>0.93</c:v>
                </c:pt>
                <c:pt idx="5593">
                  <c:v>0.93020000000000003</c:v>
                </c:pt>
                <c:pt idx="5594">
                  <c:v>0.9304</c:v>
                </c:pt>
                <c:pt idx="5595">
                  <c:v>0.93069999999999997</c:v>
                </c:pt>
                <c:pt idx="5596">
                  <c:v>0.93089999999999995</c:v>
                </c:pt>
                <c:pt idx="5597">
                  <c:v>0.93120000000000003</c:v>
                </c:pt>
                <c:pt idx="5598">
                  <c:v>0.93140000000000001</c:v>
                </c:pt>
                <c:pt idx="5599">
                  <c:v>0.93159999999999998</c:v>
                </c:pt>
                <c:pt idx="5600">
                  <c:v>0.93169999999999997</c:v>
                </c:pt>
                <c:pt idx="5601">
                  <c:v>0.93179999999999996</c:v>
                </c:pt>
                <c:pt idx="5602">
                  <c:v>0.93189999999999995</c:v>
                </c:pt>
                <c:pt idx="5603">
                  <c:v>0.93200000000000005</c:v>
                </c:pt>
                <c:pt idx="5604">
                  <c:v>0.93210000000000004</c:v>
                </c:pt>
                <c:pt idx="5605">
                  <c:v>0.93220000000000003</c:v>
                </c:pt>
                <c:pt idx="5606">
                  <c:v>0.93240000000000001</c:v>
                </c:pt>
                <c:pt idx="5607">
                  <c:v>0.9325</c:v>
                </c:pt>
                <c:pt idx="5608">
                  <c:v>0.93259999999999998</c:v>
                </c:pt>
                <c:pt idx="5609">
                  <c:v>0.93269999999999997</c:v>
                </c:pt>
                <c:pt idx="5610">
                  <c:v>0.93289999999999995</c:v>
                </c:pt>
                <c:pt idx="5611">
                  <c:v>0.93300000000000005</c:v>
                </c:pt>
                <c:pt idx="5612">
                  <c:v>0.93310000000000004</c:v>
                </c:pt>
              </c:numCache>
            </c:numRef>
          </c:xVal>
          <c:yVal>
            <c:numRef>
              <c:f>'BMI-CMB CURED BY STEPS _combine'!$C$1:$C$10042</c:f>
              <c:numCache>
                <c:formatCode>General</c:formatCode>
                <c:ptCount val="10042"/>
                <c:pt idx="0">
                  <c:v>0.2334</c:v>
                </c:pt>
                <c:pt idx="1">
                  <c:v>0.2334</c:v>
                </c:pt>
                <c:pt idx="2">
                  <c:v>0.23330000000000001</c:v>
                </c:pt>
                <c:pt idx="3">
                  <c:v>0.23330000000000001</c:v>
                </c:pt>
                <c:pt idx="4">
                  <c:v>0.23330000000000001</c:v>
                </c:pt>
                <c:pt idx="5">
                  <c:v>0.23319999999999999</c:v>
                </c:pt>
                <c:pt idx="6">
                  <c:v>0.23330000000000001</c:v>
                </c:pt>
                <c:pt idx="7">
                  <c:v>0.2336</c:v>
                </c:pt>
                <c:pt idx="8">
                  <c:v>0.23380000000000001</c:v>
                </c:pt>
                <c:pt idx="9">
                  <c:v>0.23380000000000001</c:v>
                </c:pt>
                <c:pt idx="10">
                  <c:v>0.23369999999999999</c:v>
                </c:pt>
                <c:pt idx="11">
                  <c:v>0.23369999999999999</c:v>
                </c:pt>
                <c:pt idx="12">
                  <c:v>0.23400000000000001</c:v>
                </c:pt>
                <c:pt idx="13">
                  <c:v>0.23449999999999999</c:v>
                </c:pt>
                <c:pt idx="14">
                  <c:v>0.2351</c:v>
                </c:pt>
                <c:pt idx="15">
                  <c:v>0.23599999999999999</c:v>
                </c:pt>
                <c:pt idx="16">
                  <c:v>0.23719999999999999</c:v>
                </c:pt>
                <c:pt idx="17">
                  <c:v>0.2387</c:v>
                </c:pt>
                <c:pt idx="18">
                  <c:v>0.2409</c:v>
                </c:pt>
                <c:pt idx="19">
                  <c:v>0.24310000000000001</c:v>
                </c:pt>
                <c:pt idx="20">
                  <c:v>0.2447</c:v>
                </c:pt>
                <c:pt idx="21">
                  <c:v>0.2457</c:v>
                </c:pt>
                <c:pt idx="22">
                  <c:v>0.24629999999999999</c:v>
                </c:pt>
                <c:pt idx="23">
                  <c:v>0.24679999999999999</c:v>
                </c:pt>
                <c:pt idx="24">
                  <c:v>0.24729999999999999</c:v>
                </c:pt>
                <c:pt idx="25">
                  <c:v>0.24809999999999999</c:v>
                </c:pt>
                <c:pt idx="26">
                  <c:v>0.249</c:v>
                </c:pt>
                <c:pt idx="27">
                  <c:v>0.24970000000000001</c:v>
                </c:pt>
                <c:pt idx="28">
                  <c:v>0.25040000000000001</c:v>
                </c:pt>
                <c:pt idx="29">
                  <c:v>0.251</c:v>
                </c:pt>
                <c:pt idx="30">
                  <c:v>0.25159999999999999</c:v>
                </c:pt>
                <c:pt idx="31">
                  <c:v>0.25230000000000002</c:v>
                </c:pt>
                <c:pt idx="32">
                  <c:v>0.25309999999999999</c:v>
                </c:pt>
                <c:pt idx="33">
                  <c:v>0.25409999999999999</c:v>
                </c:pt>
                <c:pt idx="34">
                  <c:v>0.255</c:v>
                </c:pt>
                <c:pt idx="35">
                  <c:v>0.25580000000000003</c:v>
                </c:pt>
                <c:pt idx="36">
                  <c:v>0.25669999999999998</c:v>
                </c:pt>
                <c:pt idx="37">
                  <c:v>0.25740000000000002</c:v>
                </c:pt>
                <c:pt idx="38">
                  <c:v>0.2581</c:v>
                </c:pt>
                <c:pt idx="39">
                  <c:v>0.25890000000000002</c:v>
                </c:pt>
                <c:pt idx="40">
                  <c:v>0.25969999999999999</c:v>
                </c:pt>
                <c:pt idx="41">
                  <c:v>0.26040000000000002</c:v>
                </c:pt>
                <c:pt idx="42">
                  <c:v>0.2611</c:v>
                </c:pt>
                <c:pt idx="43">
                  <c:v>0.26179999999999998</c:v>
                </c:pt>
                <c:pt idx="44">
                  <c:v>0.26240000000000002</c:v>
                </c:pt>
                <c:pt idx="45">
                  <c:v>0.26329999999999998</c:v>
                </c:pt>
                <c:pt idx="46">
                  <c:v>0.26419999999999999</c:v>
                </c:pt>
                <c:pt idx="47">
                  <c:v>0.2651</c:v>
                </c:pt>
                <c:pt idx="48">
                  <c:v>0.26590000000000003</c:v>
                </c:pt>
                <c:pt idx="49">
                  <c:v>0.2666</c:v>
                </c:pt>
                <c:pt idx="50">
                  <c:v>0.26729999999999998</c:v>
                </c:pt>
                <c:pt idx="51">
                  <c:v>0.26829999999999998</c:v>
                </c:pt>
                <c:pt idx="52">
                  <c:v>0.26919999999999999</c:v>
                </c:pt>
                <c:pt idx="53">
                  <c:v>0.27029999999999998</c:v>
                </c:pt>
                <c:pt idx="54">
                  <c:v>0.27150000000000002</c:v>
                </c:pt>
                <c:pt idx="55">
                  <c:v>0.2727</c:v>
                </c:pt>
                <c:pt idx="56">
                  <c:v>0.27389999999999998</c:v>
                </c:pt>
                <c:pt idx="57">
                  <c:v>0.27489999999999998</c:v>
                </c:pt>
                <c:pt idx="58">
                  <c:v>0.27589999999999998</c:v>
                </c:pt>
                <c:pt idx="59">
                  <c:v>0.27660000000000001</c:v>
                </c:pt>
                <c:pt idx="60">
                  <c:v>0.2772</c:v>
                </c:pt>
                <c:pt idx="61">
                  <c:v>0.2777</c:v>
                </c:pt>
                <c:pt idx="62">
                  <c:v>0.27810000000000001</c:v>
                </c:pt>
                <c:pt idx="63">
                  <c:v>0.27850000000000003</c:v>
                </c:pt>
                <c:pt idx="64">
                  <c:v>0.27900000000000003</c:v>
                </c:pt>
                <c:pt idx="65">
                  <c:v>0.27950000000000003</c:v>
                </c:pt>
                <c:pt idx="66">
                  <c:v>0.2802</c:v>
                </c:pt>
                <c:pt idx="67">
                  <c:v>0.28089999999999998</c:v>
                </c:pt>
                <c:pt idx="68">
                  <c:v>0.28149999999999997</c:v>
                </c:pt>
                <c:pt idx="69">
                  <c:v>0.28210000000000002</c:v>
                </c:pt>
                <c:pt idx="70">
                  <c:v>0.2828</c:v>
                </c:pt>
                <c:pt idx="71">
                  <c:v>0.28339999999999999</c:v>
                </c:pt>
                <c:pt idx="72">
                  <c:v>0.28420000000000001</c:v>
                </c:pt>
                <c:pt idx="73">
                  <c:v>0.28499999999999998</c:v>
                </c:pt>
                <c:pt idx="74">
                  <c:v>0.28589999999999999</c:v>
                </c:pt>
                <c:pt idx="75">
                  <c:v>0.28689999999999999</c:v>
                </c:pt>
                <c:pt idx="76">
                  <c:v>0.2878</c:v>
                </c:pt>
                <c:pt idx="77">
                  <c:v>0.28889999999999999</c:v>
                </c:pt>
                <c:pt idx="78">
                  <c:v>0.2898</c:v>
                </c:pt>
                <c:pt idx="79">
                  <c:v>0.29089999999999999</c:v>
                </c:pt>
                <c:pt idx="80">
                  <c:v>0.29210000000000003</c:v>
                </c:pt>
                <c:pt idx="81">
                  <c:v>0.29320000000000002</c:v>
                </c:pt>
                <c:pt idx="82">
                  <c:v>0.29430000000000001</c:v>
                </c:pt>
                <c:pt idx="83">
                  <c:v>0.29520000000000002</c:v>
                </c:pt>
                <c:pt idx="84">
                  <c:v>0.2959</c:v>
                </c:pt>
                <c:pt idx="85">
                  <c:v>0.29670000000000002</c:v>
                </c:pt>
                <c:pt idx="86">
                  <c:v>0.2974</c:v>
                </c:pt>
                <c:pt idx="87">
                  <c:v>0.29809999999999998</c:v>
                </c:pt>
                <c:pt idx="88">
                  <c:v>0.29880000000000001</c:v>
                </c:pt>
                <c:pt idx="89">
                  <c:v>0.2994</c:v>
                </c:pt>
                <c:pt idx="90">
                  <c:v>0.3</c:v>
                </c:pt>
                <c:pt idx="91">
                  <c:v>0.30059999999999998</c:v>
                </c:pt>
                <c:pt idx="92">
                  <c:v>0.30130000000000001</c:v>
                </c:pt>
                <c:pt idx="93">
                  <c:v>0.30209999999999998</c:v>
                </c:pt>
                <c:pt idx="94">
                  <c:v>0.30299999999999999</c:v>
                </c:pt>
                <c:pt idx="95">
                  <c:v>0.30370000000000003</c:v>
                </c:pt>
                <c:pt idx="96">
                  <c:v>0.3044</c:v>
                </c:pt>
                <c:pt idx="97">
                  <c:v>0.30520000000000003</c:v>
                </c:pt>
                <c:pt idx="98">
                  <c:v>0.30590000000000001</c:v>
                </c:pt>
                <c:pt idx="99">
                  <c:v>0.30669999999999997</c:v>
                </c:pt>
                <c:pt idx="100">
                  <c:v>0.30759999999999998</c:v>
                </c:pt>
                <c:pt idx="101">
                  <c:v>0.30840000000000001</c:v>
                </c:pt>
                <c:pt idx="102">
                  <c:v>0.30930000000000002</c:v>
                </c:pt>
                <c:pt idx="103">
                  <c:v>0.31019999999999998</c:v>
                </c:pt>
                <c:pt idx="104">
                  <c:v>0.311</c:v>
                </c:pt>
                <c:pt idx="105">
                  <c:v>0.31190000000000001</c:v>
                </c:pt>
                <c:pt idx="106">
                  <c:v>0.31280000000000002</c:v>
                </c:pt>
                <c:pt idx="107">
                  <c:v>0.3135</c:v>
                </c:pt>
                <c:pt idx="108">
                  <c:v>0.31419999999999998</c:v>
                </c:pt>
                <c:pt idx="109">
                  <c:v>0.31490000000000001</c:v>
                </c:pt>
                <c:pt idx="110">
                  <c:v>0.31569999999999998</c:v>
                </c:pt>
                <c:pt idx="111">
                  <c:v>0.31640000000000001</c:v>
                </c:pt>
                <c:pt idx="112">
                  <c:v>0.31709999999999999</c:v>
                </c:pt>
                <c:pt idx="113">
                  <c:v>0.318</c:v>
                </c:pt>
                <c:pt idx="114">
                  <c:v>0.31879999999999997</c:v>
                </c:pt>
                <c:pt idx="115">
                  <c:v>0.31969999999999998</c:v>
                </c:pt>
                <c:pt idx="116">
                  <c:v>0.3206</c:v>
                </c:pt>
                <c:pt idx="117">
                  <c:v>0.32140000000000002</c:v>
                </c:pt>
                <c:pt idx="118">
                  <c:v>0.32229999999999998</c:v>
                </c:pt>
                <c:pt idx="119">
                  <c:v>0.32319999999999999</c:v>
                </c:pt>
                <c:pt idx="120">
                  <c:v>0.32419999999999999</c:v>
                </c:pt>
                <c:pt idx="121">
                  <c:v>0.3251</c:v>
                </c:pt>
                <c:pt idx="122">
                  <c:v>0.32629999999999998</c:v>
                </c:pt>
                <c:pt idx="123">
                  <c:v>0.32740000000000002</c:v>
                </c:pt>
                <c:pt idx="124">
                  <c:v>0.3286</c:v>
                </c:pt>
                <c:pt idx="125">
                  <c:v>0.32979999999999998</c:v>
                </c:pt>
                <c:pt idx="126">
                  <c:v>0.33090000000000003</c:v>
                </c:pt>
                <c:pt idx="127">
                  <c:v>0.33179999999999998</c:v>
                </c:pt>
                <c:pt idx="128">
                  <c:v>0.33250000000000002</c:v>
                </c:pt>
                <c:pt idx="129">
                  <c:v>0.33310000000000001</c:v>
                </c:pt>
                <c:pt idx="130">
                  <c:v>0.33360000000000001</c:v>
                </c:pt>
                <c:pt idx="131">
                  <c:v>0.3342</c:v>
                </c:pt>
                <c:pt idx="132">
                  <c:v>0.3347</c:v>
                </c:pt>
                <c:pt idx="133">
                  <c:v>0.33529999999999999</c:v>
                </c:pt>
                <c:pt idx="134">
                  <c:v>0.33589999999999998</c:v>
                </c:pt>
                <c:pt idx="135">
                  <c:v>0.33650000000000002</c:v>
                </c:pt>
                <c:pt idx="136">
                  <c:v>0.3372</c:v>
                </c:pt>
                <c:pt idx="137">
                  <c:v>0.33789999999999998</c:v>
                </c:pt>
                <c:pt idx="138">
                  <c:v>0.33850000000000002</c:v>
                </c:pt>
                <c:pt idx="139">
                  <c:v>0.33910000000000001</c:v>
                </c:pt>
                <c:pt idx="140">
                  <c:v>0.33979999999999999</c:v>
                </c:pt>
                <c:pt idx="141">
                  <c:v>0.34060000000000001</c:v>
                </c:pt>
                <c:pt idx="142">
                  <c:v>0.34139999999999998</c:v>
                </c:pt>
                <c:pt idx="143">
                  <c:v>0.34239999999999998</c:v>
                </c:pt>
                <c:pt idx="144">
                  <c:v>0.34339999999999998</c:v>
                </c:pt>
                <c:pt idx="145">
                  <c:v>0.34439999999999998</c:v>
                </c:pt>
                <c:pt idx="146">
                  <c:v>0.34539999999999998</c:v>
                </c:pt>
                <c:pt idx="147">
                  <c:v>0.34639999999999999</c:v>
                </c:pt>
                <c:pt idx="148">
                  <c:v>0.34770000000000001</c:v>
                </c:pt>
                <c:pt idx="149">
                  <c:v>0.34899999999999998</c:v>
                </c:pt>
                <c:pt idx="150">
                  <c:v>0.3503</c:v>
                </c:pt>
                <c:pt idx="151">
                  <c:v>0.35149999999999998</c:v>
                </c:pt>
                <c:pt idx="152">
                  <c:v>0.35260000000000002</c:v>
                </c:pt>
                <c:pt idx="153">
                  <c:v>0.35360000000000003</c:v>
                </c:pt>
                <c:pt idx="154">
                  <c:v>0.35420000000000001</c:v>
                </c:pt>
                <c:pt idx="155">
                  <c:v>0.3548</c:v>
                </c:pt>
                <c:pt idx="156">
                  <c:v>0.35539999999999999</c:v>
                </c:pt>
                <c:pt idx="157">
                  <c:v>0.35599999999999998</c:v>
                </c:pt>
                <c:pt idx="158">
                  <c:v>0.35659999999999997</c:v>
                </c:pt>
                <c:pt idx="159">
                  <c:v>0.35730000000000001</c:v>
                </c:pt>
                <c:pt idx="160">
                  <c:v>0.3579</c:v>
                </c:pt>
                <c:pt idx="161">
                  <c:v>0.35870000000000002</c:v>
                </c:pt>
                <c:pt idx="162">
                  <c:v>0.35959999999999998</c:v>
                </c:pt>
                <c:pt idx="163">
                  <c:v>0.36049999999999999</c:v>
                </c:pt>
                <c:pt idx="164">
                  <c:v>0.36130000000000001</c:v>
                </c:pt>
                <c:pt idx="165">
                  <c:v>0.36209999999999998</c:v>
                </c:pt>
                <c:pt idx="166">
                  <c:v>0.36280000000000001</c:v>
                </c:pt>
                <c:pt idx="167">
                  <c:v>0.36359999999999998</c:v>
                </c:pt>
                <c:pt idx="168">
                  <c:v>0.36449999999999999</c:v>
                </c:pt>
                <c:pt idx="169">
                  <c:v>0.3654</c:v>
                </c:pt>
                <c:pt idx="170">
                  <c:v>0.36630000000000001</c:v>
                </c:pt>
                <c:pt idx="171">
                  <c:v>0.36709999999999998</c:v>
                </c:pt>
                <c:pt idx="172">
                  <c:v>0.36799999999999999</c:v>
                </c:pt>
                <c:pt idx="173">
                  <c:v>0.36899999999999999</c:v>
                </c:pt>
                <c:pt idx="174">
                  <c:v>0.36990000000000001</c:v>
                </c:pt>
                <c:pt idx="175">
                  <c:v>0.37080000000000002</c:v>
                </c:pt>
                <c:pt idx="176">
                  <c:v>0.37159999999999999</c:v>
                </c:pt>
                <c:pt idx="177">
                  <c:v>0.37240000000000001</c:v>
                </c:pt>
                <c:pt idx="178">
                  <c:v>0.37319999999999998</c:v>
                </c:pt>
                <c:pt idx="179">
                  <c:v>0.374</c:v>
                </c:pt>
                <c:pt idx="180">
                  <c:v>0.37480000000000002</c:v>
                </c:pt>
                <c:pt idx="181">
                  <c:v>0.37559999999999999</c:v>
                </c:pt>
                <c:pt idx="182">
                  <c:v>0.37640000000000001</c:v>
                </c:pt>
                <c:pt idx="183">
                  <c:v>0.37730000000000002</c:v>
                </c:pt>
                <c:pt idx="184">
                  <c:v>0.37809999999999999</c:v>
                </c:pt>
                <c:pt idx="185">
                  <c:v>0.379</c:v>
                </c:pt>
                <c:pt idx="186">
                  <c:v>0.37990000000000002</c:v>
                </c:pt>
                <c:pt idx="187">
                  <c:v>0.38080000000000003</c:v>
                </c:pt>
                <c:pt idx="188">
                  <c:v>0.38179999999999997</c:v>
                </c:pt>
                <c:pt idx="189">
                  <c:v>0.38279999999999997</c:v>
                </c:pt>
                <c:pt idx="190">
                  <c:v>0.38379999999999997</c:v>
                </c:pt>
                <c:pt idx="191">
                  <c:v>0.38490000000000002</c:v>
                </c:pt>
                <c:pt idx="192">
                  <c:v>0.3861</c:v>
                </c:pt>
                <c:pt idx="193">
                  <c:v>0.38750000000000001</c:v>
                </c:pt>
                <c:pt idx="194">
                  <c:v>0.38890000000000002</c:v>
                </c:pt>
                <c:pt idx="195">
                  <c:v>0.39019999999999999</c:v>
                </c:pt>
                <c:pt idx="196">
                  <c:v>0.3911</c:v>
                </c:pt>
                <c:pt idx="197">
                  <c:v>0.39190000000000003</c:v>
                </c:pt>
                <c:pt idx="198">
                  <c:v>0.39250000000000002</c:v>
                </c:pt>
                <c:pt idx="199">
                  <c:v>0.39290000000000003</c:v>
                </c:pt>
                <c:pt idx="200">
                  <c:v>0.39340000000000003</c:v>
                </c:pt>
                <c:pt idx="201">
                  <c:v>0.39400000000000002</c:v>
                </c:pt>
                <c:pt idx="202">
                  <c:v>0.3947</c:v>
                </c:pt>
                <c:pt idx="203">
                  <c:v>0.39539999999999997</c:v>
                </c:pt>
                <c:pt idx="204">
                  <c:v>0.39610000000000001</c:v>
                </c:pt>
                <c:pt idx="205">
                  <c:v>0.39679999999999999</c:v>
                </c:pt>
                <c:pt idx="206">
                  <c:v>0.39750000000000002</c:v>
                </c:pt>
                <c:pt idx="207">
                  <c:v>0.3982</c:v>
                </c:pt>
                <c:pt idx="208">
                  <c:v>0.39889999999999998</c:v>
                </c:pt>
                <c:pt idx="209">
                  <c:v>0.39960000000000001</c:v>
                </c:pt>
                <c:pt idx="210">
                  <c:v>0.40039999999999998</c:v>
                </c:pt>
                <c:pt idx="211">
                  <c:v>0.40129999999999999</c:v>
                </c:pt>
                <c:pt idx="212">
                  <c:v>0.40229999999999999</c:v>
                </c:pt>
                <c:pt idx="213">
                  <c:v>0.40329999999999999</c:v>
                </c:pt>
                <c:pt idx="214">
                  <c:v>0.40429999999999999</c:v>
                </c:pt>
                <c:pt idx="215">
                  <c:v>0.40539999999999998</c:v>
                </c:pt>
                <c:pt idx="216">
                  <c:v>0.40660000000000002</c:v>
                </c:pt>
                <c:pt idx="217">
                  <c:v>0.40799999999999997</c:v>
                </c:pt>
                <c:pt idx="218">
                  <c:v>0.40920000000000001</c:v>
                </c:pt>
                <c:pt idx="219">
                  <c:v>0.41049999999999998</c:v>
                </c:pt>
                <c:pt idx="220">
                  <c:v>0.4118</c:v>
                </c:pt>
                <c:pt idx="221">
                  <c:v>0.41289999999999999</c:v>
                </c:pt>
                <c:pt idx="222">
                  <c:v>0.41389999999999999</c:v>
                </c:pt>
                <c:pt idx="223">
                  <c:v>0.41460000000000002</c:v>
                </c:pt>
                <c:pt idx="224">
                  <c:v>0.41520000000000001</c:v>
                </c:pt>
                <c:pt idx="225">
                  <c:v>0.4158</c:v>
                </c:pt>
                <c:pt idx="226">
                  <c:v>0.41639999999999999</c:v>
                </c:pt>
                <c:pt idx="227">
                  <c:v>0.41710000000000003</c:v>
                </c:pt>
                <c:pt idx="228">
                  <c:v>0.4178</c:v>
                </c:pt>
                <c:pt idx="229">
                  <c:v>0.41870000000000002</c:v>
                </c:pt>
                <c:pt idx="230">
                  <c:v>0.41949999999999998</c:v>
                </c:pt>
                <c:pt idx="231">
                  <c:v>0.4204</c:v>
                </c:pt>
                <c:pt idx="232">
                  <c:v>0.42120000000000002</c:v>
                </c:pt>
                <c:pt idx="233">
                  <c:v>0.42199999999999999</c:v>
                </c:pt>
                <c:pt idx="234">
                  <c:v>0.42280000000000001</c:v>
                </c:pt>
                <c:pt idx="235">
                  <c:v>0.42349999999999999</c:v>
                </c:pt>
                <c:pt idx="236">
                  <c:v>0.4244</c:v>
                </c:pt>
                <c:pt idx="237">
                  <c:v>0.42530000000000001</c:v>
                </c:pt>
                <c:pt idx="238">
                  <c:v>0.42620000000000002</c:v>
                </c:pt>
                <c:pt idx="239">
                  <c:v>0.42720000000000002</c:v>
                </c:pt>
                <c:pt idx="240">
                  <c:v>0.42820000000000003</c:v>
                </c:pt>
                <c:pt idx="241">
                  <c:v>0.42899999999999999</c:v>
                </c:pt>
                <c:pt idx="242">
                  <c:v>0.43</c:v>
                </c:pt>
                <c:pt idx="243">
                  <c:v>0.43099999999999999</c:v>
                </c:pt>
                <c:pt idx="244">
                  <c:v>0.432</c:v>
                </c:pt>
                <c:pt idx="245">
                  <c:v>0.43290000000000001</c:v>
                </c:pt>
                <c:pt idx="246">
                  <c:v>0.43380000000000002</c:v>
                </c:pt>
                <c:pt idx="247">
                  <c:v>0.4345</c:v>
                </c:pt>
                <c:pt idx="248">
                  <c:v>0.43530000000000002</c:v>
                </c:pt>
                <c:pt idx="249">
                  <c:v>0.43630000000000002</c:v>
                </c:pt>
                <c:pt idx="250">
                  <c:v>0.43709999999999999</c:v>
                </c:pt>
                <c:pt idx="251">
                  <c:v>0.43780000000000002</c:v>
                </c:pt>
                <c:pt idx="252">
                  <c:v>0.43880000000000002</c:v>
                </c:pt>
                <c:pt idx="253">
                  <c:v>0.43959999999999999</c:v>
                </c:pt>
                <c:pt idx="254">
                  <c:v>0.44059999999999999</c:v>
                </c:pt>
                <c:pt idx="255">
                  <c:v>0.44169999999999998</c:v>
                </c:pt>
                <c:pt idx="256">
                  <c:v>0.44269999999999998</c:v>
                </c:pt>
                <c:pt idx="257">
                  <c:v>0.44359999999999999</c:v>
                </c:pt>
                <c:pt idx="258">
                  <c:v>0.44469999999999998</c:v>
                </c:pt>
                <c:pt idx="259">
                  <c:v>0.44590000000000002</c:v>
                </c:pt>
                <c:pt idx="260">
                  <c:v>0.4471</c:v>
                </c:pt>
                <c:pt idx="261">
                  <c:v>0.44840000000000002</c:v>
                </c:pt>
                <c:pt idx="262">
                  <c:v>0.44969999999999999</c:v>
                </c:pt>
                <c:pt idx="263">
                  <c:v>0.4511</c:v>
                </c:pt>
                <c:pt idx="264">
                  <c:v>0.45229999999999998</c:v>
                </c:pt>
                <c:pt idx="265">
                  <c:v>0.45329999999999998</c:v>
                </c:pt>
                <c:pt idx="266">
                  <c:v>0.4541</c:v>
                </c:pt>
                <c:pt idx="267">
                  <c:v>0.45469999999999999</c:v>
                </c:pt>
                <c:pt idx="268">
                  <c:v>0.45519999999999999</c:v>
                </c:pt>
                <c:pt idx="269">
                  <c:v>0.45579999999999998</c:v>
                </c:pt>
                <c:pt idx="270">
                  <c:v>0.45650000000000002</c:v>
                </c:pt>
                <c:pt idx="271">
                  <c:v>0.45710000000000001</c:v>
                </c:pt>
                <c:pt idx="272">
                  <c:v>0.45779999999999998</c:v>
                </c:pt>
                <c:pt idx="273">
                  <c:v>0.45850000000000002</c:v>
                </c:pt>
                <c:pt idx="274">
                  <c:v>0.45939999999999998</c:v>
                </c:pt>
                <c:pt idx="275">
                  <c:v>0.4602</c:v>
                </c:pt>
                <c:pt idx="276">
                  <c:v>0.46089999999999998</c:v>
                </c:pt>
                <c:pt idx="277">
                  <c:v>0.4617</c:v>
                </c:pt>
                <c:pt idx="278">
                  <c:v>0.46250000000000002</c:v>
                </c:pt>
                <c:pt idx="279">
                  <c:v>0.46329999999999999</c:v>
                </c:pt>
                <c:pt idx="280">
                  <c:v>0.4642</c:v>
                </c:pt>
                <c:pt idx="281">
                  <c:v>0.46529999999999999</c:v>
                </c:pt>
                <c:pt idx="282">
                  <c:v>0.46629999999999999</c:v>
                </c:pt>
                <c:pt idx="283">
                  <c:v>0.46729999999999999</c:v>
                </c:pt>
                <c:pt idx="284">
                  <c:v>0.46850000000000003</c:v>
                </c:pt>
                <c:pt idx="285">
                  <c:v>0.4698</c:v>
                </c:pt>
                <c:pt idx="286">
                  <c:v>0.47120000000000001</c:v>
                </c:pt>
                <c:pt idx="287">
                  <c:v>0.47260000000000002</c:v>
                </c:pt>
                <c:pt idx="288">
                  <c:v>0.47399999999999998</c:v>
                </c:pt>
                <c:pt idx="289">
                  <c:v>0.47539999999999999</c:v>
                </c:pt>
                <c:pt idx="290">
                  <c:v>0.47649999999999998</c:v>
                </c:pt>
                <c:pt idx="291">
                  <c:v>0.47739999999999999</c:v>
                </c:pt>
                <c:pt idx="292">
                  <c:v>0.47820000000000001</c:v>
                </c:pt>
                <c:pt idx="293">
                  <c:v>0.47899999999999998</c:v>
                </c:pt>
                <c:pt idx="294">
                  <c:v>0.47949999999999998</c:v>
                </c:pt>
                <c:pt idx="295">
                  <c:v>0.48010000000000003</c:v>
                </c:pt>
                <c:pt idx="296">
                  <c:v>0.48080000000000001</c:v>
                </c:pt>
                <c:pt idx="297">
                  <c:v>0.48159999999999997</c:v>
                </c:pt>
                <c:pt idx="298">
                  <c:v>0.48249999999999998</c:v>
                </c:pt>
                <c:pt idx="299">
                  <c:v>0.4834</c:v>
                </c:pt>
                <c:pt idx="300">
                  <c:v>0.48430000000000001</c:v>
                </c:pt>
                <c:pt idx="301">
                  <c:v>0.48520000000000002</c:v>
                </c:pt>
                <c:pt idx="302">
                  <c:v>0.48620000000000002</c:v>
                </c:pt>
                <c:pt idx="303">
                  <c:v>0.48699999999999999</c:v>
                </c:pt>
                <c:pt idx="304">
                  <c:v>0.4879</c:v>
                </c:pt>
                <c:pt idx="305">
                  <c:v>0.48880000000000001</c:v>
                </c:pt>
                <c:pt idx="306">
                  <c:v>0.48970000000000002</c:v>
                </c:pt>
                <c:pt idx="307">
                  <c:v>0.49070000000000003</c:v>
                </c:pt>
                <c:pt idx="308">
                  <c:v>0.49170000000000003</c:v>
                </c:pt>
                <c:pt idx="309">
                  <c:v>0.49270000000000003</c:v>
                </c:pt>
                <c:pt idx="310">
                  <c:v>0.49359999999999998</c:v>
                </c:pt>
                <c:pt idx="311">
                  <c:v>0.49459999999999998</c:v>
                </c:pt>
                <c:pt idx="312">
                  <c:v>0.49569999999999997</c:v>
                </c:pt>
                <c:pt idx="313">
                  <c:v>0.49680000000000002</c:v>
                </c:pt>
                <c:pt idx="314">
                  <c:v>0.49769999999999998</c:v>
                </c:pt>
                <c:pt idx="315">
                  <c:v>0.49859999999999999</c:v>
                </c:pt>
                <c:pt idx="316">
                  <c:v>0.4995</c:v>
                </c:pt>
                <c:pt idx="317">
                  <c:v>0.50039999999999996</c:v>
                </c:pt>
                <c:pt idx="318">
                  <c:v>0.50129999999999997</c:v>
                </c:pt>
                <c:pt idx="319">
                  <c:v>0.50219999999999998</c:v>
                </c:pt>
                <c:pt idx="320">
                  <c:v>0.50319999999999998</c:v>
                </c:pt>
                <c:pt idx="321">
                  <c:v>0.50419999999999998</c:v>
                </c:pt>
                <c:pt idx="322">
                  <c:v>0.50519999999999998</c:v>
                </c:pt>
                <c:pt idx="323">
                  <c:v>0.50609999999999999</c:v>
                </c:pt>
                <c:pt idx="324">
                  <c:v>0.50719999999999998</c:v>
                </c:pt>
                <c:pt idx="325">
                  <c:v>0.50819999999999999</c:v>
                </c:pt>
                <c:pt idx="326">
                  <c:v>0.50919999999999999</c:v>
                </c:pt>
                <c:pt idx="327">
                  <c:v>0.51019999999999999</c:v>
                </c:pt>
                <c:pt idx="328">
                  <c:v>0.51129999999999998</c:v>
                </c:pt>
                <c:pt idx="329">
                  <c:v>0.51280000000000003</c:v>
                </c:pt>
                <c:pt idx="330">
                  <c:v>0.51429999999999998</c:v>
                </c:pt>
                <c:pt idx="331">
                  <c:v>0.51600000000000001</c:v>
                </c:pt>
                <c:pt idx="332">
                  <c:v>0.51749999999999996</c:v>
                </c:pt>
                <c:pt idx="333">
                  <c:v>0.51870000000000005</c:v>
                </c:pt>
                <c:pt idx="334">
                  <c:v>0.51959999999999995</c:v>
                </c:pt>
                <c:pt idx="335">
                  <c:v>0.5202</c:v>
                </c:pt>
                <c:pt idx="336">
                  <c:v>0.52080000000000004</c:v>
                </c:pt>
                <c:pt idx="337">
                  <c:v>0.52129999999999999</c:v>
                </c:pt>
                <c:pt idx="338">
                  <c:v>0.52190000000000003</c:v>
                </c:pt>
                <c:pt idx="339">
                  <c:v>0.52249999999999996</c:v>
                </c:pt>
                <c:pt idx="340">
                  <c:v>0.5232</c:v>
                </c:pt>
                <c:pt idx="341">
                  <c:v>0.52400000000000002</c:v>
                </c:pt>
                <c:pt idx="342">
                  <c:v>0.52480000000000004</c:v>
                </c:pt>
                <c:pt idx="343">
                  <c:v>0.52549999999999997</c:v>
                </c:pt>
                <c:pt idx="344">
                  <c:v>0.5262</c:v>
                </c:pt>
                <c:pt idx="345">
                  <c:v>0.52700000000000002</c:v>
                </c:pt>
                <c:pt idx="346">
                  <c:v>0.52790000000000004</c:v>
                </c:pt>
                <c:pt idx="347">
                  <c:v>0.52880000000000005</c:v>
                </c:pt>
                <c:pt idx="348">
                  <c:v>0.52969999999999995</c:v>
                </c:pt>
                <c:pt idx="349">
                  <c:v>0.53069999999999995</c:v>
                </c:pt>
                <c:pt idx="350">
                  <c:v>0.53169999999999995</c:v>
                </c:pt>
                <c:pt idx="351">
                  <c:v>0.53269999999999995</c:v>
                </c:pt>
                <c:pt idx="352">
                  <c:v>0.53380000000000005</c:v>
                </c:pt>
                <c:pt idx="353">
                  <c:v>0.53510000000000002</c:v>
                </c:pt>
                <c:pt idx="354">
                  <c:v>0.53649999999999998</c:v>
                </c:pt>
                <c:pt idx="355">
                  <c:v>0.53790000000000004</c:v>
                </c:pt>
                <c:pt idx="356">
                  <c:v>0.53949999999999998</c:v>
                </c:pt>
                <c:pt idx="357">
                  <c:v>0.54090000000000005</c:v>
                </c:pt>
                <c:pt idx="358">
                  <c:v>0.5423</c:v>
                </c:pt>
                <c:pt idx="359">
                  <c:v>0.54339999999999999</c:v>
                </c:pt>
                <c:pt idx="360">
                  <c:v>0.54449999999999998</c:v>
                </c:pt>
                <c:pt idx="361">
                  <c:v>0.5454</c:v>
                </c:pt>
                <c:pt idx="362">
                  <c:v>0.54600000000000004</c:v>
                </c:pt>
                <c:pt idx="363">
                  <c:v>0.54669999999999996</c:v>
                </c:pt>
                <c:pt idx="364">
                  <c:v>0.5474</c:v>
                </c:pt>
                <c:pt idx="365">
                  <c:v>0.54820000000000002</c:v>
                </c:pt>
                <c:pt idx="366">
                  <c:v>0.54900000000000004</c:v>
                </c:pt>
                <c:pt idx="367">
                  <c:v>0.54990000000000006</c:v>
                </c:pt>
                <c:pt idx="368">
                  <c:v>0.55079999999999996</c:v>
                </c:pt>
                <c:pt idx="369">
                  <c:v>0.55179999999999996</c:v>
                </c:pt>
                <c:pt idx="370">
                  <c:v>0.55269999999999997</c:v>
                </c:pt>
                <c:pt idx="371">
                  <c:v>0.55349999999999999</c:v>
                </c:pt>
                <c:pt idx="372">
                  <c:v>0.55449999999999999</c:v>
                </c:pt>
                <c:pt idx="373">
                  <c:v>0.55559999999999998</c:v>
                </c:pt>
                <c:pt idx="374">
                  <c:v>0.55649999999999999</c:v>
                </c:pt>
                <c:pt idx="375">
                  <c:v>0.55740000000000001</c:v>
                </c:pt>
                <c:pt idx="376">
                  <c:v>0.55840000000000001</c:v>
                </c:pt>
                <c:pt idx="377">
                  <c:v>0.55930000000000002</c:v>
                </c:pt>
                <c:pt idx="378">
                  <c:v>0.56040000000000001</c:v>
                </c:pt>
                <c:pt idx="379">
                  <c:v>0.5615</c:v>
                </c:pt>
                <c:pt idx="380">
                  <c:v>0.56269999999999998</c:v>
                </c:pt>
                <c:pt idx="381">
                  <c:v>0.56369999999999998</c:v>
                </c:pt>
                <c:pt idx="382">
                  <c:v>0.56469999999999998</c:v>
                </c:pt>
                <c:pt idx="383">
                  <c:v>0.56579999999999997</c:v>
                </c:pt>
                <c:pt idx="384">
                  <c:v>0.56669999999999998</c:v>
                </c:pt>
                <c:pt idx="385">
                  <c:v>0.56759999999999999</c:v>
                </c:pt>
                <c:pt idx="386">
                  <c:v>0.56850000000000001</c:v>
                </c:pt>
                <c:pt idx="387">
                  <c:v>0.56940000000000002</c:v>
                </c:pt>
                <c:pt idx="388">
                  <c:v>0.57040000000000002</c:v>
                </c:pt>
                <c:pt idx="389">
                  <c:v>0.57140000000000002</c:v>
                </c:pt>
                <c:pt idx="390">
                  <c:v>0.57240000000000002</c:v>
                </c:pt>
                <c:pt idx="391">
                  <c:v>0.57350000000000001</c:v>
                </c:pt>
                <c:pt idx="392">
                  <c:v>0.5746</c:v>
                </c:pt>
                <c:pt idx="393">
                  <c:v>0.57569999999999999</c:v>
                </c:pt>
                <c:pt idx="394">
                  <c:v>0.57679999999999998</c:v>
                </c:pt>
                <c:pt idx="395">
                  <c:v>0.57789999999999997</c:v>
                </c:pt>
                <c:pt idx="396">
                  <c:v>0.57899999999999996</c:v>
                </c:pt>
                <c:pt idx="397">
                  <c:v>0.58030000000000004</c:v>
                </c:pt>
                <c:pt idx="398">
                  <c:v>0.58160000000000001</c:v>
                </c:pt>
                <c:pt idx="399">
                  <c:v>0.58299999999999996</c:v>
                </c:pt>
                <c:pt idx="400">
                  <c:v>0.58450000000000002</c:v>
                </c:pt>
                <c:pt idx="401">
                  <c:v>0.58589999999999998</c:v>
                </c:pt>
                <c:pt idx="402">
                  <c:v>0.58730000000000004</c:v>
                </c:pt>
                <c:pt idx="403">
                  <c:v>0.58830000000000005</c:v>
                </c:pt>
                <c:pt idx="404">
                  <c:v>0.58909999999999996</c:v>
                </c:pt>
                <c:pt idx="405">
                  <c:v>0.58989999999999998</c:v>
                </c:pt>
                <c:pt idx="406">
                  <c:v>0.59040000000000004</c:v>
                </c:pt>
                <c:pt idx="407">
                  <c:v>0.59099999999999997</c:v>
                </c:pt>
                <c:pt idx="408">
                  <c:v>0.5917</c:v>
                </c:pt>
                <c:pt idx="409">
                  <c:v>0.59250000000000003</c:v>
                </c:pt>
                <c:pt idx="410">
                  <c:v>0.59330000000000005</c:v>
                </c:pt>
                <c:pt idx="411">
                  <c:v>0.59409999999999996</c:v>
                </c:pt>
                <c:pt idx="412">
                  <c:v>0.59499999999999997</c:v>
                </c:pt>
                <c:pt idx="413">
                  <c:v>0.59570000000000001</c:v>
                </c:pt>
                <c:pt idx="414">
                  <c:v>0.59650000000000003</c:v>
                </c:pt>
                <c:pt idx="415">
                  <c:v>0.59719999999999995</c:v>
                </c:pt>
                <c:pt idx="416">
                  <c:v>0.59819999999999995</c:v>
                </c:pt>
                <c:pt idx="417">
                  <c:v>0.59919999999999995</c:v>
                </c:pt>
                <c:pt idx="418">
                  <c:v>0.60029999999999994</c:v>
                </c:pt>
                <c:pt idx="419">
                  <c:v>0.60140000000000005</c:v>
                </c:pt>
                <c:pt idx="420">
                  <c:v>0.60250000000000004</c:v>
                </c:pt>
                <c:pt idx="421">
                  <c:v>0.60370000000000001</c:v>
                </c:pt>
                <c:pt idx="422">
                  <c:v>0.60499999999999998</c:v>
                </c:pt>
                <c:pt idx="423">
                  <c:v>0.60640000000000005</c:v>
                </c:pt>
                <c:pt idx="424">
                  <c:v>0.60799999999999998</c:v>
                </c:pt>
                <c:pt idx="425">
                  <c:v>0.60950000000000004</c:v>
                </c:pt>
                <c:pt idx="426">
                  <c:v>0.61099999999999999</c:v>
                </c:pt>
                <c:pt idx="427">
                  <c:v>0.61240000000000006</c:v>
                </c:pt>
                <c:pt idx="428">
                  <c:v>0.61380000000000001</c:v>
                </c:pt>
                <c:pt idx="429">
                  <c:v>0.6149</c:v>
                </c:pt>
                <c:pt idx="430">
                  <c:v>0.61570000000000003</c:v>
                </c:pt>
                <c:pt idx="431">
                  <c:v>0.61639999999999995</c:v>
                </c:pt>
                <c:pt idx="432">
                  <c:v>0.61709999999999998</c:v>
                </c:pt>
                <c:pt idx="433">
                  <c:v>0.6179</c:v>
                </c:pt>
                <c:pt idx="434">
                  <c:v>0.61880000000000002</c:v>
                </c:pt>
                <c:pt idx="435">
                  <c:v>0.61980000000000002</c:v>
                </c:pt>
                <c:pt idx="436">
                  <c:v>0.62080000000000002</c:v>
                </c:pt>
                <c:pt idx="437">
                  <c:v>0.62170000000000003</c:v>
                </c:pt>
                <c:pt idx="438">
                  <c:v>0.62260000000000004</c:v>
                </c:pt>
                <c:pt idx="439">
                  <c:v>0.62350000000000005</c:v>
                </c:pt>
                <c:pt idx="440">
                  <c:v>0.62450000000000006</c:v>
                </c:pt>
                <c:pt idx="441">
                  <c:v>0.62539999999999996</c:v>
                </c:pt>
                <c:pt idx="442">
                  <c:v>0.62629999999999997</c:v>
                </c:pt>
                <c:pt idx="443">
                  <c:v>0.62739999999999996</c:v>
                </c:pt>
                <c:pt idx="444">
                  <c:v>0.62849999999999995</c:v>
                </c:pt>
                <c:pt idx="445">
                  <c:v>0.62960000000000005</c:v>
                </c:pt>
                <c:pt idx="446">
                  <c:v>0.63049999999999995</c:v>
                </c:pt>
                <c:pt idx="447">
                  <c:v>0.63160000000000005</c:v>
                </c:pt>
                <c:pt idx="448">
                  <c:v>0.63280000000000003</c:v>
                </c:pt>
                <c:pt idx="449">
                  <c:v>0.63390000000000002</c:v>
                </c:pt>
                <c:pt idx="450">
                  <c:v>0.6351</c:v>
                </c:pt>
                <c:pt idx="451">
                  <c:v>0.63619999999999999</c:v>
                </c:pt>
                <c:pt idx="452">
                  <c:v>0.63719999999999999</c:v>
                </c:pt>
                <c:pt idx="453">
                  <c:v>0.6381</c:v>
                </c:pt>
                <c:pt idx="454">
                  <c:v>0.63890000000000002</c:v>
                </c:pt>
                <c:pt idx="455">
                  <c:v>0.63990000000000002</c:v>
                </c:pt>
                <c:pt idx="456">
                  <c:v>0.64090000000000003</c:v>
                </c:pt>
                <c:pt idx="457">
                  <c:v>0.64190000000000003</c:v>
                </c:pt>
                <c:pt idx="458">
                  <c:v>0.64290000000000003</c:v>
                </c:pt>
                <c:pt idx="459">
                  <c:v>0.64400000000000002</c:v>
                </c:pt>
                <c:pt idx="460">
                  <c:v>0.6452</c:v>
                </c:pt>
                <c:pt idx="461">
                  <c:v>0.6462</c:v>
                </c:pt>
                <c:pt idx="462">
                  <c:v>0.6472</c:v>
                </c:pt>
                <c:pt idx="463">
                  <c:v>0.64839999999999998</c:v>
                </c:pt>
                <c:pt idx="464">
                  <c:v>0.64959999999999996</c:v>
                </c:pt>
                <c:pt idx="465">
                  <c:v>0.65090000000000003</c:v>
                </c:pt>
                <c:pt idx="466">
                  <c:v>0.65210000000000001</c:v>
                </c:pt>
                <c:pt idx="467">
                  <c:v>0.65359999999999996</c:v>
                </c:pt>
                <c:pt idx="468">
                  <c:v>0.6552</c:v>
                </c:pt>
                <c:pt idx="469">
                  <c:v>0.65690000000000004</c:v>
                </c:pt>
                <c:pt idx="470">
                  <c:v>0.65859999999999996</c:v>
                </c:pt>
                <c:pt idx="471">
                  <c:v>0.66010000000000002</c:v>
                </c:pt>
                <c:pt idx="472">
                  <c:v>0.66120000000000001</c:v>
                </c:pt>
                <c:pt idx="473">
                  <c:v>0.66200000000000003</c:v>
                </c:pt>
                <c:pt idx="474">
                  <c:v>0.66259999999999997</c:v>
                </c:pt>
                <c:pt idx="475">
                  <c:v>0.66320000000000001</c:v>
                </c:pt>
                <c:pt idx="476">
                  <c:v>0.66379999999999995</c:v>
                </c:pt>
                <c:pt idx="477">
                  <c:v>0.66439999999999999</c:v>
                </c:pt>
                <c:pt idx="478">
                  <c:v>0.66520000000000001</c:v>
                </c:pt>
                <c:pt idx="479">
                  <c:v>0.66610000000000003</c:v>
                </c:pt>
                <c:pt idx="480">
                  <c:v>0.66690000000000005</c:v>
                </c:pt>
                <c:pt idx="481">
                  <c:v>0.66769999999999996</c:v>
                </c:pt>
                <c:pt idx="482">
                  <c:v>0.66849999999999998</c:v>
                </c:pt>
                <c:pt idx="483">
                  <c:v>0.6694</c:v>
                </c:pt>
                <c:pt idx="484">
                  <c:v>0.67030000000000001</c:v>
                </c:pt>
                <c:pt idx="485">
                  <c:v>0.67130000000000001</c:v>
                </c:pt>
                <c:pt idx="486">
                  <c:v>0.67230000000000001</c:v>
                </c:pt>
                <c:pt idx="487">
                  <c:v>0.67330000000000001</c:v>
                </c:pt>
                <c:pt idx="488">
                  <c:v>0.67449999999999999</c:v>
                </c:pt>
                <c:pt idx="489">
                  <c:v>0.67569999999999997</c:v>
                </c:pt>
                <c:pt idx="490">
                  <c:v>0.67700000000000005</c:v>
                </c:pt>
                <c:pt idx="491">
                  <c:v>0.6784</c:v>
                </c:pt>
                <c:pt idx="492">
                  <c:v>0.67989999999999995</c:v>
                </c:pt>
                <c:pt idx="493">
                  <c:v>0.68130000000000002</c:v>
                </c:pt>
                <c:pt idx="494">
                  <c:v>0.68279999999999996</c:v>
                </c:pt>
                <c:pt idx="495">
                  <c:v>0.6845</c:v>
                </c:pt>
                <c:pt idx="496">
                  <c:v>0.68610000000000004</c:v>
                </c:pt>
                <c:pt idx="497">
                  <c:v>0.6875</c:v>
                </c:pt>
                <c:pt idx="498">
                  <c:v>0.68859999999999999</c:v>
                </c:pt>
                <c:pt idx="499">
                  <c:v>0.68940000000000001</c:v>
                </c:pt>
                <c:pt idx="500">
                  <c:v>0.69030000000000002</c:v>
                </c:pt>
                <c:pt idx="501">
                  <c:v>0.69099999999999995</c:v>
                </c:pt>
                <c:pt idx="502">
                  <c:v>0.69189999999999996</c:v>
                </c:pt>
                <c:pt idx="503">
                  <c:v>0.69269999999999998</c:v>
                </c:pt>
                <c:pt idx="504">
                  <c:v>0.69359999999999999</c:v>
                </c:pt>
                <c:pt idx="505">
                  <c:v>0.6946</c:v>
                </c:pt>
                <c:pt idx="506">
                  <c:v>0.69569999999999999</c:v>
                </c:pt>
                <c:pt idx="507">
                  <c:v>0.6966</c:v>
                </c:pt>
                <c:pt idx="508">
                  <c:v>0.6976</c:v>
                </c:pt>
                <c:pt idx="509">
                  <c:v>0.69850000000000001</c:v>
                </c:pt>
                <c:pt idx="510">
                  <c:v>0.69950000000000001</c:v>
                </c:pt>
                <c:pt idx="511">
                  <c:v>0.70050000000000001</c:v>
                </c:pt>
                <c:pt idx="512">
                  <c:v>0.7016</c:v>
                </c:pt>
                <c:pt idx="513">
                  <c:v>0.7026</c:v>
                </c:pt>
                <c:pt idx="514">
                  <c:v>0.7036</c:v>
                </c:pt>
                <c:pt idx="515">
                  <c:v>0.70469999999999999</c:v>
                </c:pt>
                <c:pt idx="516">
                  <c:v>0.70599999999999996</c:v>
                </c:pt>
                <c:pt idx="517">
                  <c:v>0.70730000000000004</c:v>
                </c:pt>
                <c:pt idx="518">
                  <c:v>0.70840000000000003</c:v>
                </c:pt>
                <c:pt idx="519">
                  <c:v>0.70950000000000002</c:v>
                </c:pt>
                <c:pt idx="520">
                  <c:v>0.71060000000000001</c:v>
                </c:pt>
                <c:pt idx="521">
                  <c:v>0.71179999999999999</c:v>
                </c:pt>
                <c:pt idx="522">
                  <c:v>0.71289999999999998</c:v>
                </c:pt>
                <c:pt idx="523">
                  <c:v>0.71389999999999998</c:v>
                </c:pt>
                <c:pt idx="524">
                  <c:v>0.71479999999999999</c:v>
                </c:pt>
                <c:pt idx="525">
                  <c:v>0.71579999999999999</c:v>
                </c:pt>
                <c:pt idx="526">
                  <c:v>0.71689999999999998</c:v>
                </c:pt>
                <c:pt idx="527">
                  <c:v>0.71799999999999997</c:v>
                </c:pt>
                <c:pt idx="528">
                  <c:v>0.71899999999999997</c:v>
                </c:pt>
                <c:pt idx="529">
                  <c:v>0.72009999999999996</c:v>
                </c:pt>
                <c:pt idx="530">
                  <c:v>0.72119999999999995</c:v>
                </c:pt>
                <c:pt idx="531">
                  <c:v>0.72240000000000004</c:v>
                </c:pt>
                <c:pt idx="532">
                  <c:v>0.72350000000000003</c:v>
                </c:pt>
                <c:pt idx="533">
                  <c:v>0.72470000000000001</c:v>
                </c:pt>
                <c:pt idx="534">
                  <c:v>0.72589999999999999</c:v>
                </c:pt>
                <c:pt idx="535">
                  <c:v>0.72729999999999995</c:v>
                </c:pt>
                <c:pt idx="536">
                  <c:v>0.72889999999999999</c:v>
                </c:pt>
                <c:pt idx="537">
                  <c:v>0.73060000000000003</c:v>
                </c:pt>
                <c:pt idx="538">
                  <c:v>0.73240000000000005</c:v>
                </c:pt>
                <c:pt idx="539">
                  <c:v>0.73399999999999999</c:v>
                </c:pt>
                <c:pt idx="540">
                  <c:v>0.73540000000000005</c:v>
                </c:pt>
                <c:pt idx="541">
                  <c:v>0.73650000000000004</c:v>
                </c:pt>
                <c:pt idx="542">
                  <c:v>0.73729999999999996</c:v>
                </c:pt>
                <c:pt idx="543">
                  <c:v>0.7379</c:v>
                </c:pt>
                <c:pt idx="544">
                  <c:v>0.73839999999999995</c:v>
                </c:pt>
                <c:pt idx="545">
                  <c:v>0.73919999999999997</c:v>
                </c:pt>
                <c:pt idx="546">
                  <c:v>0.74</c:v>
                </c:pt>
                <c:pt idx="547">
                  <c:v>0.7409</c:v>
                </c:pt>
                <c:pt idx="548">
                  <c:v>0.74170000000000003</c:v>
                </c:pt>
                <c:pt idx="549">
                  <c:v>0.74260000000000004</c:v>
                </c:pt>
                <c:pt idx="550">
                  <c:v>0.74350000000000005</c:v>
                </c:pt>
                <c:pt idx="551">
                  <c:v>0.74429999999999996</c:v>
                </c:pt>
                <c:pt idx="552">
                  <c:v>0.74509999999999998</c:v>
                </c:pt>
                <c:pt idx="553">
                  <c:v>0.74590000000000001</c:v>
                </c:pt>
                <c:pt idx="554">
                  <c:v>0.747</c:v>
                </c:pt>
                <c:pt idx="555">
                  <c:v>0.74809999999999999</c:v>
                </c:pt>
                <c:pt idx="556">
                  <c:v>0.74929999999999997</c:v>
                </c:pt>
                <c:pt idx="557">
                  <c:v>0.75039999999999996</c:v>
                </c:pt>
                <c:pt idx="558">
                  <c:v>0.75170000000000003</c:v>
                </c:pt>
                <c:pt idx="559">
                  <c:v>0.75309999999999999</c:v>
                </c:pt>
                <c:pt idx="560">
                  <c:v>0.75460000000000005</c:v>
                </c:pt>
                <c:pt idx="561">
                  <c:v>0.75609999999999999</c:v>
                </c:pt>
                <c:pt idx="562">
                  <c:v>0.75770000000000004</c:v>
                </c:pt>
                <c:pt idx="563">
                  <c:v>0.75919999999999999</c:v>
                </c:pt>
                <c:pt idx="564">
                  <c:v>0.76070000000000004</c:v>
                </c:pt>
                <c:pt idx="565">
                  <c:v>0.76219999999999999</c:v>
                </c:pt>
                <c:pt idx="566">
                  <c:v>0.76349999999999996</c:v>
                </c:pt>
                <c:pt idx="567">
                  <c:v>0.76470000000000005</c:v>
                </c:pt>
                <c:pt idx="568">
                  <c:v>0.76570000000000005</c:v>
                </c:pt>
                <c:pt idx="569">
                  <c:v>0.76649999999999996</c:v>
                </c:pt>
                <c:pt idx="570">
                  <c:v>0.76729999999999998</c:v>
                </c:pt>
                <c:pt idx="571">
                  <c:v>0.7681</c:v>
                </c:pt>
                <c:pt idx="572">
                  <c:v>0.76910000000000001</c:v>
                </c:pt>
                <c:pt idx="573">
                  <c:v>0.77</c:v>
                </c:pt>
                <c:pt idx="574">
                  <c:v>0.77110000000000001</c:v>
                </c:pt>
                <c:pt idx="575">
                  <c:v>0.77229999999999999</c:v>
                </c:pt>
                <c:pt idx="576">
                  <c:v>0.77339999999999998</c:v>
                </c:pt>
                <c:pt idx="577">
                  <c:v>0.77449999999999997</c:v>
                </c:pt>
                <c:pt idx="578">
                  <c:v>0.77549999999999997</c:v>
                </c:pt>
                <c:pt idx="579">
                  <c:v>0.77649999999999997</c:v>
                </c:pt>
                <c:pt idx="580">
                  <c:v>0.77749999999999997</c:v>
                </c:pt>
                <c:pt idx="581">
                  <c:v>0.77849999999999997</c:v>
                </c:pt>
                <c:pt idx="582">
                  <c:v>0.77969999999999995</c:v>
                </c:pt>
                <c:pt idx="583">
                  <c:v>0.78080000000000005</c:v>
                </c:pt>
                <c:pt idx="584">
                  <c:v>0.78200000000000003</c:v>
                </c:pt>
                <c:pt idx="585">
                  <c:v>0.7833</c:v>
                </c:pt>
                <c:pt idx="586">
                  <c:v>0.78439999999999999</c:v>
                </c:pt>
                <c:pt idx="587">
                  <c:v>0.78559999999999997</c:v>
                </c:pt>
                <c:pt idx="588">
                  <c:v>0.78680000000000005</c:v>
                </c:pt>
                <c:pt idx="589">
                  <c:v>0.78800000000000003</c:v>
                </c:pt>
                <c:pt idx="590">
                  <c:v>0.78910000000000002</c:v>
                </c:pt>
                <c:pt idx="591">
                  <c:v>0.79020000000000001</c:v>
                </c:pt>
                <c:pt idx="592">
                  <c:v>0.79110000000000003</c:v>
                </c:pt>
                <c:pt idx="593">
                  <c:v>0.79200000000000004</c:v>
                </c:pt>
                <c:pt idx="594">
                  <c:v>0.79310000000000003</c:v>
                </c:pt>
                <c:pt idx="595">
                  <c:v>0.79420000000000002</c:v>
                </c:pt>
                <c:pt idx="596">
                  <c:v>0.79530000000000001</c:v>
                </c:pt>
                <c:pt idx="597">
                  <c:v>0.7964</c:v>
                </c:pt>
                <c:pt idx="598">
                  <c:v>0.79769999999999996</c:v>
                </c:pt>
                <c:pt idx="599">
                  <c:v>0.79890000000000005</c:v>
                </c:pt>
                <c:pt idx="600">
                  <c:v>0.80010000000000003</c:v>
                </c:pt>
                <c:pt idx="601">
                  <c:v>0.80130000000000001</c:v>
                </c:pt>
                <c:pt idx="602">
                  <c:v>0.8024</c:v>
                </c:pt>
                <c:pt idx="603">
                  <c:v>0.80369999999999997</c:v>
                </c:pt>
                <c:pt idx="604">
                  <c:v>0.80510000000000004</c:v>
                </c:pt>
                <c:pt idx="605">
                  <c:v>0.80669999999999997</c:v>
                </c:pt>
                <c:pt idx="606">
                  <c:v>0.8085</c:v>
                </c:pt>
                <c:pt idx="607">
                  <c:v>0.8105</c:v>
                </c:pt>
                <c:pt idx="608">
                  <c:v>0.81230000000000002</c:v>
                </c:pt>
                <c:pt idx="609">
                  <c:v>0.81369999999999998</c:v>
                </c:pt>
                <c:pt idx="610">
                  <c:v>0.81479999999999997</c:v>
                </c:pt>
                <c:pt idx="611">
                  <c:v>0.81559999999999999</c:v>
                </c:pt>
                <c:pt idx="612">
                  <c:v>0.81630000000000003</c:v>
                </c:pt>
                <c:pt idx="613">
                  <c:v>0.81689999999999996</c:v>
                </c:pt>
                <c:pt idx="614">
                  <c:v>0.81759999999999999</c:v>
                </c:pt>
                <c:pt idx="615">
                  <c:v>0.81830000000000003</c:v>
                </c:pt>
                <c:pt idx="616">
                  <c:v>0.81899999999999995</c:v>
                </c:pt>
                <c:pt idx="617">
                  <c:v>0.81989999999999996</c:v>
                </c:pt>
                <c:pt idx="618">
                  <c:v>0.82079999999999997</c:v>
                </c:pt>
                <c:pt idx="619">
                  <c:v>0.82179999999999997</c:v>
                </c:pt>
                <c:pt idx="620">
                  <c:v>0.82279999999999998</c:v>
                </c:pt>
                <c:pt idx="621">
                  <c:v>0.82369999999999999</c:v>
                </c:pt>
                <c:pt idx="622">
                  <c:v>0.8246</c:v>
                </c:pt>
                <c:pt idx="623">
                  <c:v>0.8256</c:v>
                </c:pt>
                <c:pt idx="624">
                  <c:v>0.8266</c:v>
                </c:pt>
                <c:pt idx="625">
                  <c:v>0.82779999999999998</c:v>
                </c:pt>
                <c:pt idx="626">
                  <c:v>0.82899999999999996</c:v>
                </c:pt>
                <c:pt idx="627">
                  <c:v>0.83040000000000003</c:v>
                </c:pt>
                <c:pt idx="628">
                  <c:v>0.83169999999999999</c:v>
                </c:pt>
                <c:pt idx="629">
                  <c:v>0.83320000000000005</c:v>
                </c:pt>
                <c:pt idx="630">
                  <c:v>0.83489999999999998</c:v>
                </c:pt>
                <c:pt idx="631">
                  <c:v>0.8367</c:v>
                </c:pt>
                <c:pt idx="632">
                  <c:v>0.83850000000000002</c:v>
                </c:pt>
                <c:pt idx="633">
                  <c:v>0.84019999999999995</c:v>
                </c:pt>
                <c:pt idx="634">
                  <c:v>0.84179999999999999</c:v>
                </c:pt>
                <c:pt idx="635">
                  <c:v>0.84319999999999995</c:v>
                </c:pt>
                <c:pt idx="636">
                  <c:v>0.84440000000000004</c:v>
                </c:pt>
                <c:pt idx="637">
                  <c:v>0.84540000000000004</c:v>
                </c:pt>
                <c:pt idx="638">
                  <c:v>0.84619999999999995</c:v>
                </c:pt>
                <c:pt idx="639">
                  <c:v>0.84699999999999998</c:v>
                </c:pt>
                <c:pt idx="640">
                  <c:v>0.84789999999999999</c:v>
                </c:pt>
                <c:pt idx="641">
                  <c:v>0.84860000000000002</c:v>
                </c:pt>
                <c:pt idx="642">
                  <c:v>0.84960000000000002</c:v>
                </c:pt>
                <c:pt idx="643">
                  <c:v>0.85060000000000002</c:v>
                </c:pt>
                <c:pt idx="644">
                  <c:v>0.85170000000000001</c:v>
                </c:pt>
                <c:pt idx="645">
                  <c:v>0.8528</c:v>
                </c:pt>
                <c:pt idx="646">
                  <c:v>0.85399999999999998</c:v>
                </c:pt>
                <c:pt idx="647">
                  <c:v>0.85509999999999997</c:v>
                </c:pt>
                <c:pt idx="648">
                  <c:v>0.85629999999999995</c:v>
                </c:pt>
                <c:pt idx="649">
                  <c:v>0.85729999999999995</c:v>
                </c:pt>
                <c:pt idx="650">
                  <c:v>0.85850000000000004</c:v>
                </c:pt>
                <c:pt idx="651">
                  <c:v>0.85960000000000003</c:v>
                </c:pt>
                <c:pt idx="652">
                  <c:v>0.86080000000000001</c:v>
                </c:pt>
                <c:pt idx="653">
                  <c:v>0.8619</c:v>
                </c:pt>
                <c:pt idx="654">
                  <c:v>0.86319999999999997</c:v>
                </c:pt>
                <c:pt idx="655">
                  <c:v>0.86450000000000005</c:v>
                </c:pt>
                <c:pt idx="656">
                  <c:v>0.86580000000000001</c:v>
                </c:pt>
                <c:pt idx="657">
                  <c:v>0.86709999999999998</c:v>
                </c:pt>
                <c:pt idx="658">
                  <c:v>0.86829999999999996</c:v>
                </c:pt>
                <c:pt idx="659">
                  <c:v>0.86939999999999995</c:v>
                </c:pt>
                <c:pt idx="660">
                  <c:v>0.87050000000000005</c:v>
                </c:pt>
                <c:pt idx="661">
                  <c:v>0.87150000000000005</c:v>
                </c:pt>
                <c:pt idx="662">
                  <c:v>0.87250000000000005</c:v>
                </c:pt>
                <c:pt idx="663">
                  <c:v>0.87360000000000004</c:v>
                </c:pt>
                <c:pt idx="664">
                  <c:v>0.87470000000000003</c:v>
                </c:pt>
                <c:pt idx="665">
                  <c:v>0.876</c:v>
                </c:pt>
                <c:pt idx="666">
                  <c:v>0.87719999999999998</c:v>
                </c:pt>
                <c:pt idx="667">
                  <c:v>0.87839999999999996</c:v>
                </c:pt>
                <c:pt idx="668">
                  <c:v>0.87970000000000004</c:v>
                </c:pt>
                <c:pt idx="669">
                  <c:v>0.88100000000000001</c:v>
                </c:pt>
                <c:pt idx="670">
                  <c:v>0.88219999999999998</c:v>
                </c:pt>
                <c:pt idx="671">
                  <c:v>0.88339999999999996</c:v>
                </c:pt>
                <c:pt idx="672">
                  <c:v>0.88460000000000005</c:v>
                </c:pt>
                <c:pt idx="673">
                  <c:v>0.8861</c:v>
                </c:pt>
                <c:pt idx="674">
                  <c:v>0.88780000000000003</c:v>
                </c:pt>
                <c:pt idx="675">
                  <c:v>0.88959999999999995</c:v>
                </c:pt>
                <c:pt idx="676">
                  <c:v>0.89139999999999997</c:v>
                </c:pt>
                <c:pt idx="677">
                  <c:v>0.89319999999999999</c:v>
                </c:pt>
                <c:pt idx="678">
                  <c:v>0.89470000000000005</c:v>
                </c:pt>
                <c:pt idx="679">
                  <c:v>0.89600000000000002</c:v>
                </c:pt>
                <c:pt idx="680">
                  <c:v>0.89690000000000003</c:v>
                </c:pt>
                <c:pt idx="681">
                  <c:v>0.89770000000000005</c:v>
                </c:pt>
                <c:pt idx="682">
                  <c:v>0.89829999999999999</c:v>
                </c:pt>
                <c:pt idx="683">
                  <c:v>0.89910000000000001</c:v>
                </c:pt>
                <c:pt idx="684">
                  <c:v>0.89990000000000003</c:v>
                </c:pt>
                <c:pt idx="685">
                  <c:v>0.90069999999999995</c:v>
                </c:pt>
                <c:pt idx="686">
                  <c:v>0.90159999999999996</c:v>
                </c:pt>
                <c:pt idx="687">
                  <c:v>0.90259999999999996</c:v>
                </c:pt>
                <c:pt idx="688">
                  <c:v>0.90339999999999998</c:v>
                </c:pt>
                <c:pt idx="689">
                  <c:v>0.90439999999999998</c:v>
                </c:pt>
                <c:pt idx="690">
                  <c:v>0.90549999999999997</c:v>
                </c:pt>
                <c:pt idx="691">
                  <c:v>0.90649999999999997</c:v>
                </c:pt>
                <c:pt idx="692">
                  <c:v>0.90759999999999996</c:v>
                </c:pt>
                <c:pt idx="693">
                  <c:v>0.90869999999999995</c:v>
                </c:pt>
                <c:pt idx="694">
                  <c:v>0.91010000000000002</c:v>
                </c:pt>
                <c:pt idx="695">
                  <c:v>0.9113</c:v>
                </c:pt>
                <c:pt idx="696">
                  <c:v>0.91259999999999997</c:v>
                </c:pt>
                <c:pt idx="697">
                  <c:v>0.91410000000000002</c:v>
                </c:pt>
                <c:pt idx="698">
                  <c:v>0.91579999999999995</c:v>
                </c:pt>
                <c:pt idx="699">
                  <c:v>0.91759999999999997</c:v>
                </c:pt>
                <c:pt idx="700">
                  <c:v>0.91930000000000001</c:v>
                </c:pt>
                <c:pt idx="701">
                  <c:v>0.92110000000000003</c:v>
                </c:pt>
                <c:pt idx="702">
                  <c:v>0.92279999999999995</c:v>
                </c:pt>
                <c:pt idx="703">
                  <c:v>0.9244</c:v>
                </c:pt>
                <c:pt idx="704">
                  <c:v>0.92569999999999997</c:v>
                </c:pt>
                <c:pt idx="705">
                  <c:v>0.92659999999999998</c:v>
                </c:pt>
                <c:pt idx="706">
                  <c:v>0.92759999999999998</c:v>
                </c:pt>
                <c:pt idx="707">
                  <c:v>0.92849999999999999</c:v>
                </c:pt>
                <c:pt idx="708">
                  <c:v>0.9294</c:v>
                </c:pt>
                <c:pt idx="709">
                  <c:v>0.93049999999999999</c:v>
                </c:pt>
                <c:pt idx="710">
                  <c:v>0.93149999999999999</c:v>
                </c:pt>
                <c:pt idx="711">
                  <c:v>0.93269999999999997</c:v>
                </c:pt>
                <c:pt idx="712">
                  <c:v>0.93379999999999996</c:v>
                </c:pt>
                <c:pt idx="713">
                  <c:v>0.93489999999999995</c:v>
                </c:pt>
                <c:pt idx="714">
                  <c:v>0.93600000000000005</c:v>
                </c:pt>
                <c:pt idx="715">
                  <c:v>0.93700000000000006</c:v>
                </c:pt>
                <c:pt idx="716">
                  <c:v>0.93820000000000003</c:v>
                </c:pt>
                <c:pt idx="717">
                  <c:v>0.93930000000000002</c:v>
                </c:pt>
                <c:pt idx="718">
                  <c:v>0.94040000000000001</c:v>
                </c:pt>
                <c:pt idx="719">
                  <c:v>0.9415</c:v>
                </c:pt>
                <c:pt idx="720">
                  <c:v>0.94279999999999997</c:v>
                </c:pt>
                <c:pt idx="721">
                  <c:v>0.94399999999999995</c:v>
                </c:pt>
                <c:pt idx="722">
                  <c:v>0.94530000000000003</c:v>
                </c:pt>
                <c:pt idx="723">
                  <c:v>0.9466</c:v>
                </c:pt>
                <c:pt idx="724">
                  <c:v>0.94779999999999998</c:v>
                </c:pt>
                <c:pt idx="725">
                  <c:v>0.94910000000000005</c:v>
                </c:pt>
                <c:pt idx="726">
                  <c:v>0.95050000000000001</c:v>
                </c:pt>
                <c:pt idx="727">
                  <c:v>0.95169999999999999</c:v>
                </c:pt>
                <c:pt idx="728">
                  <c:v>0.95279999999999998</c:v>
                </c:pt>
                <c:pt idx="729">
                  <c:v>0.95399999999999996</c:v>
                </c:pt>
                <c:pt idx="730">
                  <c:v>0.95509999999999995</c:v>
                </c:pt>
                <c:pt idx="731">
                  <c:v>0.95620000000000005</c:v>
                </c:pt>
                <c:pt idx="732">
                  <c:v>0.95730000000000004</c:v>
                </c:pt>
                <c:pt idx="733">
                  <c:v>0.95850000000000002</c:v>
                </c:pt>
                <c:pt idx="734">
                  <c:v>0.95979999999999999</c:v>
                </c:pt>
                <c:pt idx="735">
                  <c:v>0.96089999999999998</c:v>
                </c:pt>
                <c:pt idx="736">
                  <c:v>0.96220000000000006</c:v>
                </c:pt>
                <c:pt idx="737">
                  <c:v>0.96350000000000002</c:v>
                </c:pt>
                <c:pt idx="738">
                  <c:v>0.96479999999999999</c:v>
                </c:pt>
                <c:pt idx="739">
                  <c:v>0.96609999999999996</c:v>
                </c:pt>
                <c:pt idx="740">
                  <c:v>0.96740000000000004</c:v>
                </c:pt>
                <c:pt idx="741">
                  <c:v>0.96879999999999999</c:v>
                </c:pt>
                <c:pt idx="742">
                  <c:v>0.97030000000000005</c:v>
                </c:pt>
                <c:pt idx="743">
                  <c:v>0.97209999999999996</c:v>
                </c:pt>
                <c:pt idx="744">
                  <c:v>0.97409999999999997</c:v>
                </c:pt>
                <c:pt idx="745">
                  <c:v>0.97619999999999996</c:v>
                </c:pt>
                <c:pt idx="746">
                  <c:v>0.97819999999999996</c:v>
                </c:pt>
                <c:pt idx="747">
                  <c:v>0.97989999999999999</c:v>
                </c:pt>
                <c:pt idx="748">
                  <c:v>0.98109999999999997</c:v>
                </c:pt>
                <c:pt idx="749">
                  <c:v>0.9819</c:v>
                </c:pt>
                <c:pt idx="750">
                  <c:v>0.98250000000000004</c:v>
                </c:pt>
                <c:pt idx="751">
                  <c:v>0.98309999999999997</c:v>
                </c:pt>
                <c:pt idx="752">
                  <c:v>0.98380000000000001</c:v>
                </c:pt>
                <c:pt idx="753">
                  <c:v>0.98470000000000002</c:v>
                </c:pt>
                <c:pt idx="754">
                  <c:v>0.98550000000000004</c:v>
                </c:pt>
                <c:pt idx="755">
                  <c:v>0.98650000000000004</c:v>
                </c:pt>
                <c:pt idx="756">
                  <c:v>0.98750000000000004</c:v>
                </c:pt>
                <c:pt idx="757">
                  <c:v>0.98839999999999995</c:v>
                </c:pt>
                <c:pt idx="758">
                  <c:v>0.98919999999999997</c:v>
                </c:pt>
                <c:pt idx="759">
                  <c:v>0.99019999999999997</c:v>
                </c:pt>
                <c:pt idx="760">
                  <c:v>0.99129999999999996</c:v>
                </c:pt>
                <c:pt idx="761">
                  <c:v>0.99250000000000005</c:v>
                </c:pt>
                <c:pt idx="762">
                  <c:v>0.99370000000000003</c:v>
                </c:pt>
                <c:pt idx="763">
                  <c:v>0.995</c:v>
                </c:pt>
                <c:pt idx="764">
                  <c:v>0.99629999999999996</c:v>
                </c:pt>
                <c:pt idx="765">
                  <c:v>0.99770000000000003</c:v>
                </c:pt>
                <c:pt idx="766">
                  <c:v>0.99929999999999997</c:v>
                </c:pt>
                <c:pt idx="767">
                  <c:v>1.0011000000000001</c:v>
                </c:pt>
                <c:pt idx="768">
                  <c:v>1.0027999999999999</c:v>
                </c:pt>
                <c:pt idx="769">
                  <c:v>1.0047999999999999</c:v>
                </c:pt>
                <c:pt idx="770">
                  <c:v>1.0066999999999999</c:v>
                </c:pt>
                <c:pt idx="771">
                  <c:v>1.0085999999999999</c:v>
                </c:pt>
                <c:pt idx="772">
                  <c:v>1.0102</c:v>
                </c:pt>
                <c:pt idx="773">
                  <c:v>1.0115000000000001</c:v>
                </c:pt>
                <c:pt idx="774">
                  <c:v>1.0125</c:v>
                </c:pt>
                <c:pt idx="775">
                  <c:v>1.0133000000000001</c:v>
                </c:pt>
                <c:pt idx="776">
                  <c:v>1.0142</c:v>
                </c:pt>
                <c:pt idx="777">
                  <c:v>1.0150999999999999</c:v>
                </c:pt>
                <c:pt idx="778">
                  <c:v>1.0161</c:v>
                </c:pt>
                <c:pt idx="779">
                  <c:v>1.0172000000000001</c:v>
                </c:pt>
                <c:pt idx="780">
                  <c:v>1.0183</c:v>
                </c:pt>
                <c:pt idx="781">
                  <c:v>1.0195000000000001</c:v>
                </c:pt>
                <c:pt idx="782">
                  <c:v>1.0206</c:v>
                </c:pt>
                <c:pt idx="783">
                  <c:v>1.0218</c:v>
                </c:pt>
                <c:pt idx="784">
                  <c:v>1.0228999999999999</c:v>
                </c:pt>
                <c:pt idx="785">
                  <c:v>1.0241</c:v>
                </c:pt>
                <c:pt idx="786">
                  <c:v>1.0251999999999999</c:v>
                </c:pt>
                <c:pt idx="787">
                  <c:v>1.0264</c:v>
                </c:pt>
                <c:pt idx="788">
                  <c:v>1.0275000000000001</c:v>
                </c:pt>
                <c:pt idx="789">
                  <c:v>1.0287999999999999</c:v>
                </c:pt>
                <c:pt idx="790">
                  <c:v>1.0302</c:v>
                </c:pt>
                <c:pt idx="791">
                  <c:v>1.0315000000000001</c:v>
                </c:pt>
                <c:pt idx="792">
                  <c:v>1.0328999999999999</c:v>
                </c:pt>
                <c:pt idx="793">
                  <c:v>1.0343</c:v>
                </c:pt>
                <c:pt idx="794">
                  <c:v>1.0358000000000001</c:v>
                </c:pt>
                <c:pt idx="795">
                  <c:v>1.0371999999999999</c:v>
                </c:pt>
                <c:pt idx="796">
                  <c:v>1.0384</c:v>
                </c:pt>
                <c:pt idx="797">
                  <c:v>1.0396000000000001</c:v>
                </c:pt>
                <c:pt idx="798">
                  <c:v>1.0407</c:v>
                </c:pt>
                <c:pt idx="799">
                  <c:v>1.0419</c:v>
                </c:pt>
                <c:pt idx="800">
                  <c:v>1.0429999999999999</c:v>
                </c:pt>
                <c:pt idx="801">
                  <c:v>1.0442</c:v>
                </c:pt>
                <c:pt idx="802">
                  <c:v>1.0455000000000001</c:v>
                </c:pt>
                <c:pt idx="803">
                  <c:v>1.0467</c:v>
                </c:pt>
                <c:pt idx="804">
                  <c:v>1.048</c:v>
                </c:pt>
                <c:pt idx="805">
                  <c:v>1.0494000000000001</c:v>
                </c:pt>
                <c:pt idx="806">
                  <c:v>1.0507</c:v>
                </c:pt>
                <c:pt idx="807">
                  <c:v>1.052</c:v>
                </c:pt>
                <c:pt idx="808">
                  <c:v>1.0533999999999999</c:v>
                </c:pt>
                <c:pt idx="809">
                  <c:v>1.0547</c:v>
                </c:pt>
                <c:pt idx="810">
                  <c:v>1.0561</c:v>
                </c:pt>
                <c:pt idx="811">
                  <c:v>1.0577000000000001</c:v>
                </c:pt>
                <c:pt idx="812">
                  <c:v>1.0595000000000001</c:v>
                </c:pt>
                <c:pt idx="813">
                  <c:v>1.0615000000000001</c:v>
                </c:pt>
                <c:pt idx="814">
                  <c:v>1.0636000000000001</c:v>
                </c:pt>
                <c:pt idx="815">
                  <c:v>1.0654999999999999</c:v>
                </c:pt>
                <c:pt idx="816">
                  <c:v>1.0669</c:v>
                </c:pt>
                <c:pt idx="817">
                  <c:v>1.0681</c:v>
                </c:pt>
                <c:pt idx="818">
                  <c:v>1.069</c:v>
                </c:pt>
                <c:pt idx="819">
                  <c:v>1.0697000000000001</c:v>
                </c:pt>
                <c:pt idx="820">
                  <c:v>1.0704</c:v>
                </c:pt>
                <c:pt idx="821">
                  <c:v>1.0711999999999999</c:v>
                </c:pt>
                <c:pt idx="822">
                  <c:v>1.0720000000000001</c:v>
                </c:pt>
                <c:pt idx="823">
                  <c:v>1.073</c:v>
                </c:pt>
                <c:pt idx="824">
                  <c:v>1.0741000000000001</c:v>
                </c:pt>
                <c:pt idx="825">
                  <c:v>1.0750999999999999</c:v>
                </c:pt>
                <c:pt idx="826">
                  <c:v>1.0760000000000001</c:v>
                </c:pt>
                <c:pt idx="827">
                  <c:v>1.0769</c:v>
                </c:pt>
                <c:pt idx="828">
                  <c:v>1.0779000000000001</c:v>
                </c:pt>
                <c:pt idx="829">
                  <c:v>1.079</c:v>
                </c:pt>
                <c:pt idx="830">
                  <c:v>1.0802</c:v>
                </c:pt>
                <c:pt idx="831">
                  <c:v>1.0813999999999999</c:v>
                </c:pt>
                <c:pt idx="832">
                  <c:v>1.0827</c:v>
                </c:pt>
                <c:pt idx="833">
                  <c:v>1.0841000000000001</c:v>
                </c:pt>
                <c:pt idx="834">
                  <c:v>1.0855999999999999</c:v>
                </c:pt>
                <c:pt idx="835">
                  <c:v>1.0872999999999999</c:v>
                </c:pt>
                <c:pt idx="836">
                  <c:v>1.089</c:v>
                </c:pt>
                <c:pt idx="837">
                  <c:v>1.0908</c:v>
                </c:pt>
                <c:pt idx="838">
                  <c:v>1.0927</c:v>
                </c:pt>
                <c:pt idx="839">
                  <c:v>1.0944</c:v>
                </c:pt>
                <c:pt idx="840">
                  <c:v>1.0963000000000001</c:v>
                </c:pt>
                <c:pt idx="841">
                  <c:v>1.0981000000000001</c:v>
                </c:pt>
                <c:pt idx="842">
                  <c:v>1.0995999999999999</c:v>
                </c:pt>
                <c:pt idx="843">
                  <c:v>1.1007</c:v>
                </c:pt>
                <c:pt idx="844">
                  <c:v>1.1015999999999999</c:v>
                </c:pt>
                <c:pt idx="845">
                  <c:v>1.1025</c:v>
                </c:pt>
                <c:pt idx="846">
                  <c:v>1.1034999999999999</c:v>
                </c:pt>
                <c:pt idx="847">
                  <c:v>1.1045</c:v>
                </c:pt>
                <c:pt idx="848">
                  <c:v>1.1054999999999999</c:v>
                </c:pt>
                <c:pt idx="849">
                  <c:v>1.1067</c:v>
                </c:pt>
                <c:pt idx="850">
                  <c:v>1.1080000000000001</c:v>
                </c:pt>
                <c:pt idx="851">
                  <c:v>1.1092</c:v>
                </c:pt>
                <c:pt idx="852">
                  <c:v>1.1104000000000001</c:v>
                </c:pt>
                <c:pt idx="853">
                  <c:v>1.1115999999999999</c:v>
                </c:pt>
                <c:pt idx="854">
                  <c:v>1.1129</c:v>
                </c:pt>
                <c:pt idx="855">
                  <c:v>1.1141000000000001</c:v>
                </c:pt>
                <c:pt idx="856">
                  <c:v>1.1153</c:v>
                </c:pt>
                <c:pt idx="857">
                  <c:v>1.1165</c:v>
                </c:pt>
                <c:pt idx="858">
                  <c:v>1.1177999999999999</c:v>
                </c:pt>
                <c:pt idx="859">
                  <c:v>1.1192</c:v>
                </c:pt>
                <c:pt idx="860">
                  <c:v>1.1207</c:v>
                </c:pt>
                <c:pt idx="861">
                  <c:v>1.1221000000000001</c:v>
                </c:pt>
                <c:pt idx="862">
                  <c:v>1.1234</c:v>
                </c:pt>
                <c:pt idx="863">
                  <c:v>1.1248</c:v>
                </c:pt>
                <c:pt idx="864">
                  <c:v>1.1262000000000001</c:v>
                </c:pt>
                <c:pt idx="865">
                  <c:v>1.1274</c:v>
                </c:pt>
                <c:pt idx="866">
                  <c:v>1.1285000000000001</c:v>
                </c:pt>
                <c:pt idx="867">
                  <c:v>1.1295999999999999</c:v>
                </c:pt>
                <c:pt idx="868">
                  <c:v>1.1308</c:v>
                </c:pt>
                <c:pt idx="869">
                  <c:v>1.1319999999999999</c:v>
                </c:pt>
                <c:pt idx="870">
                  <c:v>1.1334</c:v>
                </c:pt>
                <c:pt idx="871">
                  <c:v>1.1346000000000001</c:v>
                </c:pt>
                <c:pt idx="872">
                  <c:v>1.1358999999999999</c:v>
                </c:pt>
                <c:pt idx="873">
                  <c:v>1.1371</c:v>
                </c:pt>
                <c:pt idx="874">
                  <c:v>1.1385000000000001</c:v>
                </c:pt>
                <c:pt idx="875">
                  <c:v>1.1399999999999999</c:v>
                </c:pt>
                <c:pt idx="876">
                  <c:v>1.1413</c:v>
                </c:pt>
                <c:pt idx="877">
                  <c:v>1.1428</c:v>
                </c:pt>
                <c:pt idx="878">
                  <c:v>1.1443000000000001</c:v>
                </c:pt>
                <c:pt idx="879">
                  <c:v>1.1458999999999999</c:v>
                </c:pt>
                <c:pt idx="880">
                  <c:v>1.1475</c:v>
                </c:pt>
                <c:pt idx="881">
                  <c:v>1.1493</c:v>
                </c:pt>
                <c:pt idx="882">
                  <c:v>1.1511</c:v>
                </c:pt>
                <c:pt idx="883">
                  <c:v>1.153</c:v>
                </c:pt>
                <c:pt idx="884">
                  <c:v>1.1548</c:v>
                </c:pt>
                <c:pt idx="885">
                  <c:v>1.1563000000000001</c:v>
                </c:pt>
                <c:pt idx="886">
                  <c:v>1.1576</c:v>
                </c:pt>
                <c:pt idx="887">
                  <c:v>1.1585000000000001</c:v>
                </c:pt>
                <c:pt idx="888">
                  <c:v>1.1593</c:v>
                </c:pt>
                <c:pt idx="889">
                  <c:v>1.1600999999999999</c:v>
                </c:pt>
                <c:pt idx="890">
                  <c:v>1.1609</c:v>
                </c:pt>
                <c:pt idx="891">
                  <c:v>1.1617</c:v>
                </c:pt>
                <c:pt idx="892">
                  <c:v>1.1627000000000001</c:v>
                </c:pt>
                <c:pt idx="893">
                  <c:v>1.1637</c:v>
                </c:pt>
                <c:pt idx="894">
                  <c:v>1.1647000000000001</c:v>
                </c:pt>
                <c:pt idx="895">
                  <c:v>1.1657</c:v>
                </c:pt>
                <c:pt idx="896">
                  <c:v>1.1667000000000001</c:v>
                </c:pt>
                <c:pt idx="897">
                  <c:v>1.1677999999999999</c:v>
                </c:pt>
                <c:pt idx="898">
                  <c:v>1.169</c:v>
                </c:pt>
                <c:pt idx="899">
                  <c:v>1.1701999999999999</c:v>
                </c:pt>
                <c:pt idx="900">
                  <c:v>1.1715</c:v>
                </c:pt>
                <c:pt idx="901">
                  <c:v>1.1729000000000001</c:v>
                </c:pt>
                <c:pt idx="902">
                  <c:v>1.1744000000000001</c:v>
                </c:pt>
                <c:pt idx="903">
                  <c:v>1.1759999999999999</c:v>
                </c:pt>
                <c:pt idx="904">
                  <c:v>1.1778</c:v>
                </c:pt>
                <c:pt idx="905">
                  <c:v>1.1796</c:v>
                </c:pt>
                <c:pt idx="906">
                  <c:v>1.1814</c:v>
                </c:pt>
                <c:pt idx="907">
                  <c:v>1.1833</c:v>
                </c:pt>
                <c:pt idx="908">
                  <c:v>1.1853</c:v>
                </c:pt>
                <c:pt idx="909">
                  <c:v>1.1870000000000001</c:v>
                </c:pt>
                <c:pt idx="910">
                  <c:v>1.1886000000000001</c:v>
                </c:pt>
                <c:pt idx="911">
                  <c:v>1.19</c:v>
                </c:pt>
                <c:pt idx="912">
                  <c:v>1.1912</c:v>
                </c:pt>
                <c:pt idx="913">
                  <c:v>1.1921999999999999</c:v>
                </c:pt>
                <c:pt idx="914">
                  <c:v>1.1931</c:v>
                </c:pt>
                <c:pt idx="915">
                  <c:v>1.1940999999999999</c:v>
                </c:pt>
                <c:pt idx="916">
                  <c:v>1.1952</c:v>
                </c:pt>
                <c:pt idx="917">
                  <c:v>1.1962999999999999</c:v>
                </c:pt>
                <c:pt idx="918">
                  <c:v>1.1975</c:v>
                </c:pt>
                <c:pt idx="919">
                  <c:v>1.1989000000000001</c:v>
                </c:pt>
                <c:pt idx="920">
                  <c:v>1.2000999999999999</c:v>
                </c:pt>
                <c:pt idx="921">
                  <c:v>1.2013</c:v>
                </c:pt>
                <c:pt idx="922">
                  <c:v>1.2025999999999999</c:v>
                </c:pt>
                <c:pt idx="923">
                  <c:v>1.2038</c:v>
                </c:pt>
                <c:pt idx="924">
                  <c:v>1.2049000000000001</c:v>
                </c:pt>
                <c:pt idx="925">
                  <c:v>1.2061999999999999</c:v>
                </c:pt>
                <c:pt idx="926">
                  <c:v>1.2076</c:v>
                </c:pt>
                <c:pt idx="927">
                  <c:v>1.2090000000000001</c:v>
                </c:pt>
                <c:pt idx="928">
                  <c:v>1.2102999999999999</c:v>
                </c:pt>
                <c:pt idx="929">
                  <c:v>1.2117</c:v>
                </c:pt>
                <c:pt idx="930">
                  <c:v>1.2131000000000001</c:v>
                </c:pt>
                <c:pt idx="931">
                  <c:v>1.2145999999999999</c:v>
                </c:pt>
                <c:pt idx="932">
                  <c:v>1.216</c:v>
                </c:pt>
                <c:pt idx="933">
                  <c:v>1.2174</c:v>
                </c:pt>
                <c:pt idx="934">
                  <c:v>1.2186999999999999</c:v>
                </c:pt>
                <c:pt idx="935">
                  <c:v>1.22</c:v>
                </c:pt>
                <c:pt idx="936">
                  <c:v>1.2210000000000001</c:v>
                </c:pt>
                <c:pt idx="937">
                  <c:v>1.2222</c:v>
                </c:pt>
                <c:pt idx="938">
                  <c:v>1.2233000000000001</c:v>
                </c:pt>
                <c:pt idx="939">
                  <c:v>1.2245999999999999</c:v>
                </c:pt>
                <c:pt idx="940">
                  <c:v>1.2259</c:v>
                </c:pt>
                <c:pt idx="941">
                  <c:v>1.2273000000000001</c:v>
                </c:pt>
                <c:pt idx="942">
                  <c:v>1.2285999999999999</c:v>
                </c:pt>
                <c:pt idx="943">
                  <c:v>1.2301</c:v>
                </c:pt>
                <c:pt idx="944">
                  <c:v>1.2316</c:v>
                </c:pt>
                <c:pt idx="945">
                  <c:v>1.2331000000000001</c:v>
                </c:pt>
                <c:pt idx="946">
                  <c:v>1.2345999999999999</c:v>
                </c:pt>
                <c:pt idx="947">
                  <c:v>1.236</c:v>
                </c:pt>
                <c:pt idx="948">
                  <c:v>1.2376</c:v>
                </c:pt>
                <c:pt idx="949">
                  <c:v>1.2392000000000001</c:v>
                </c:pt>
                <c:pt idx="950">
                  <c:v>1.2410000000000001</c:v>
                </c:pt>
                <c:pt idx="951">
                  <c:v>1.2428999999999999</c:v>
                </c:pt>
                <c:pt idx="952">
                  <c:v>1.2450000000000001</c:v>
                </c:pt>
                <c:pt idx="953">
                  <c:v>1.2470000000000001</c:v>
                </c:pt>
                <c:pt idx="954">
                  <c:v>1.2486999999999999</c:v>
                </c:pt>
                <c:pt idx="955">
                  <c:v>1.25</c:v>
                </c:pt>
                <c:pt idx="956">
                  <c:v>1.2508999999999999</c:v>
                </c:pt>
                <c:pt idx="957">
                  <c:v>1.2517</c:v>
                </c:pt>
                <c:pt idx="958">
                  <c:v>1.2524999999999999</c:v>
                </c:pt>
                <c:pt idx="959">
                  <c:v>1.2534000000000001</c:v>
                </c:pt>
                <c:pt idx="960">
                  <c:v>1.2544999999999999</c:v>
                </c:pt>
                <c:pt idx="961">
                  <c:v>1.2555000000000001</c:v>
                </c:pt>
                <c:pt idx="962">
                  <c:v>1.2564</c:v>
                </c:pt>
                <c:pt idx="963">
                  <c:v>1.2573000000000001</c:v>
                </c:pt>
                <c:pt idx="964">
                  <c:v>1.2583</c:v>
                </c:pt>
                <c:pt idx="965">
                  <c:v>1.2593000000000001</c:v>
                </c:pt>
                <c:pt idx="966">
                  <c:v>1.2604</c:v>
                </c:pt>
                <c:pt idx="967">
                  <c:v>1.2617</c:v>
                </c:pt>
                <c:pt idx="968">
                  <c:v>1.2629999999999999</c:v>
                </c:pt>
                <c:pt idx="969">
                  <c:v>1.2643</c:v>
                </c:pt>
                <c:pt idx="970">
                  <c:v>1.2658</c:v>
                </c:pt>
                <c:pt idx="971">
                  <c:v>1.2674000000000001</c:v>
                </c:pt>
                <c:pt idx="972">
                  <c:v>1.2692000000000001</c:v>
                </c:pt>
                <c:pt idx="973">
                  <c:v>1.2709999999999999</c:v>
                </c:pt>
                <c:pt idx="974">
                  <c:v>1.2728999999999999</c:v>
                </c:pt>
                <c:pt idx="975">
                  <c:v>1.2748999999999999</c:v>
                </c:pt>
                <c:pt idx="976">
                  <c:v>1.2768999999999999</c:v>
                </c:pt>
                <c:pt idx="977">
                  <c:v>1.2788999999999999</c:v>
                </c:pt>
                <c:pt idx="978">
                  <c:v>1.2806999999999999</c:v>
                </c:pt>
                <c:pt idx="979">
                  <c:v>1.2822</c:v>
                </c:pt>
                <c:pt idx="980">
                  <c:v>1.2835000000000001</c:v>
                </c:pt>
                <c:pt idx="981">
                  <c:v>1.2846</c:v>
                </c:pt>
                <c:pt idx="982">
                  <c:v>1.2855000000000001</c:v>
                </c:pt>
                <c:pt idx="983">
                  <c:v>1.2865</c:v>
                </c:pt>
                <c:pt idx="984">
                  <c:v>1.2874000000000001</c:v>
                </c:pt>
                <c:pt idx="985">
                  <c:v>1.2884</c:v>
                </c:pt>
                <c:pt idx="986">
                  <c:v>1.2896000000000001</c:v>
                </c:pt>
                <c:pt idx="987">
                  <c:v>1.2907999999999999</c:v>
                </c:pt>
                <c:pt idx="988">
                  <c:v>1.2921</c:v>
                </c:pt>
                <c:pt idx="989">
                  <c:v>1.2932999999999999</c:v>
                </c:pt>
                <c:pt idx="990">
                  <c:v>1.2945</c:v>
                </c:pt>
                <c:pt idx="991">
                  <c:v>1.2958000000000001</c:v>
                </c:pt>
                <c:pt idx="992">
                  <c:v>1.2970999999999999</c:v>
                </c:pt>
                <c:pt idx="993">
                  <c:v>1.2983</c:v>
                </c:pt>
                <c:pt idx="994">
                  <c:v>1.2996000000000001</c:v>
                </c:pt>
                <c:pt idx="995">
                  <c:v>1.3009999999999999</c:v>
                </c:pt>
                <c:pt idx="996">
                  <c:v>1.3024</c:v>
                </c:pt>
                <c:pt idx="997">
                  <c:v>1.3038000000000001</c:v>
                </c:pt>
                <c:pt idx="998">
                  <c:v>1.3052999999999999</c:v>
                </c:pt>
                <c:pt idx="999">
                  <c:v>1.3068</c:v>
                </c:pt>
                <c:pt idx="1000">
                  <c:v>1.3083</c:v>
                </c:pt>
                <c:pt idx="1001">
                  <c:v>1.3098000000000001</c:v>
                </c:pt>
                <c:pt idx="1002">
                  <c:v>1.3111999999999999</c:v>
                </c:pt>
                <c:pt idx="1003">
                  <c:v>1.3125</c:v>
                </c:pt>
                <c:pt idx="1004">
                  <c:v>1.3139000000000001</c:v>
                </c:pt>
                <c:pt idx="1005">
                  <c:v>1.3151999999999999</c:v>
                </c:pt>
                <c:pt idx="1006">
                  <c:v>1.3165</c:v>
                </c:pt>
                <c:pt idx="1007">
                  <c:v>1.3178000000000001</c:v>
                </c:pt>
                <c:pt idx="1008">
                  <c:v>1.3190999999999999</c:v>
                </c:pt>
                <c:pt idx="1009">
                  <c:v>1.3204</c:v>
                </c:pt>
                <c:pt idx="1010">
                  <c:v>1.3218000000000001</c:v>
                </c:pt>
                <c:pt idx="1011">
                  <c:v>1.3231999999999999</c:v>
                </c:pt>
                <c:pt idx="1012">
                  <c:v>1.3247</c:v>
                </c:pt>
                <c:pt idx="1013">
                  <c:v>1.3260000000000001</c:v>
                </c:pt>
                <c:pt idx="1014">
                  <c:v>1.3272999999999999</c:v>
                </c:pt>
                <c:pt idx="1015">
                  <c:v>1.3287</c:v>
                </c:pt>
                <c:pt idx="1016">
                  <c:v>1.3303</c:v>
                </c:pt>
                <c:pt idx="1017">
                  <c:v>1.3321000000000001</c:v>
                </c:pt>
                <c:pt idx="1018">
                  <c:v>1.3339000000000001</c:v>
                </c:pt>
                <c:pt idx="1019">
                  <c:v>1.3360000000000001</c:v>
                </c:pt>
                <c:pt idx="1020">
                  <c:v>1.3381000000000001</c:v>
                </c:pt>
                <c:pt idx="1021">
                  <c:v>1.3402000000000001</c:v>
                </c:pt>
                <c:pt idx="1022">
                  <c:v>1.3420000000000001</c:v>
                </c:pt>
                <c:pt idx="1023">
                  <c:v>1.3432999999999999</c:v>
                </c:pt>
                <c:pt idx="1024">
                  <c:v>1.3444</c:v>
                </c:pt>
                <c:pt idx="1025">
                  <c:v>1.3452999999999999</c:v>
                </c:pt>
                <c:pt idx="1026">
                  <c:v>1.3461000000000001</c:v>
                </c:pt>
                <c:pt idx="1027">
                  <c:v>1.3469</c:v>
                </c:pt>
                <c:pt idx="1028">
                  <c:v>1.3476999999999999</c:v>
                </c:pt>
                <c:pt idx="1029">
                  <c:v>1.3487</c:v>
                </c:pt>
                <c:pt idx="1030">
                  <c:v>1.3499000000000001</c:v>
                </c:pt>
                <c:pt idx="1031">
                  <c:v>1.3509</c:v>
                </c:pt>
                <c:pt idx="1032">
                  <c:v>1.3519000000000001</c:v>
                </c:pt>
                <c:pt idx="1033">
                  <c:v>1.353</c:v>
                </c:pt>
                <c:pt idx="1034">
                  <c:v>1.3541000000000001</c:v>
                </c:pt>
                <c:pt idx="1035">
                  <c:v>1.3551</c:v>
                </c:pt>
                <c:pt idx="1036">
                  <c:v>1.3563000000000001</c:v>
                </c:pt>
                <c:pt idx="1037">
                  <c:v>1.3576999999999999</c:v>
                </c:pt>
                <c:pt idx="1038">
                  <c:v>1.3591</c:v>
                </c:pt>
                <c:pt idx="1039">
                  <c:v>1.3607</c:v>
                </c:pt>
                <c:pt idx="1040">
                  <c:v>1.3623000000000001</c:v>
                </c:pt>
                <c:pt idx="1041">
                  <c:v>1.3638999999999999</c:v>
                </c:pt>
                <c:pt idx="1042">
                  <c:v>1.3657999999999999</c:v>
                </c:pt>
                <c:pt idx="1043">
                  <c:v>1.3677999999999999</c:v>
                </c:pt>
                <c:pt idx="1044">
                  <c:v>1.3698999999999999</c:v>
                </c:pt>
                <c:pt idx="1045">
                  <c:v>1.3718999999999999</c:v>
                </c:pt>
                <c:pt idx="1046">
                  <c:v>1.3738999999999999</c:v>
                </c:pt>
                <c:pt idx="1047">
                  <c:v>1.3755999999999999</c:v>
                </c:pt>
                <c:pt idx="1048">
                  <c:v>1.3771</c:v>
                </c:pt>
                <c:pt idx="1049">
                  <c:v>1.3785000000000001</c:v>
                </c:pt>
                <c:pt idx="1050">
                  <c:v>1.3795999999999999</c:v>
                </c:pt>
                <c:pt idx="1051">
                  <c:v>1.3807</c:v>
                </c:pt>
                <c:pt idx="1052">
                  <c:v>1.3816999999999999</c:v>
                </c:pt>
                <c:pt idx="1053">
                  <c:v>1.3828</c:v>
                </c:pt>
                <c:pt idx="1054">
                  <c:v>1.3839999999999999</c:v>
                </c:pt>
                <c:pt idx="1055">
                  <c:v>1.3852</c:v>
                </c:pt>
                <c:pt idx="1056">
                  <c:v>1.3864000000000001</c:v>
                </c:pt>
                <c:pt idx="1057">
                  <c:v>1.3875999999999999</c:v>
                </c:pt>
                <c:pt idx="1058">
                  <c:v>1.3889</c:v>
                </c:pt>
                <c:pt idx="1059">
                  <c:v>1.3902000000000001</c:v>
                </c:pt>
                <c:pt idx="1060">
                  <c:v>1.3915</c:v>
                </c:pt>
                <c:pt idx="1061">
                  <c:v>1.3928</c:v>
                </c:pt>
                <c:pt idx="1062">
                  <c:v>1.3940999999999999</c:v>
                </c:pt>
                <c:pt idx="1063">
                  <c:v>1.3955</c:v>
                </c:pt>
                <c:pt idx="1064">
                  <c:v>1.397</c:v>
                </c:pt>
                <c:pt idx="1065">
                  <c:v>1.3984000000000001</c:v>
                </c:pt>
                <c:pt idx="1066">
                  <c:v>1.3998999999999999</c:v>
                </c:pt>
                <c:pt idx="1067">
                  <c:v>1.4014</c:v>
                </c:pt>
                <c:pt idx="1068">
                  <c:v>1.4029</c:v>
                </c:pt>
                <c:pt idx="1069">
                  <c:v>1.4045000000000001</c:v>
                </c:pt>
                <c:pt idx="1070">
                  <c:v>1.4059999999999999</c:v>
                </c:pt>
                <c:pt idx="1071">
                  <c:v>1.4074</c:v>
                </c:pt>
                <c:pt idx="1072">
                  <c:v>1.4086000000000001</c:v>
                </c:pt>
                <c:pt idx="1073">
                  <c:v>1.4098999999999999</c:v>
                </c:pt>
                <c:pt idx="1074">
                  <c:v>1.4111</c:v>
                </c:pt>
                <c:pt idx="1075">
                  <c:v>1.4124000000000001</c:v>
                </c:pt>
                <c:pt idx="1076">
                  <c:v>1.4137</c:v>
                </c:pt>
                <c:pt idx="1077">
                  <c:v>1.415</c:v>
                </c:pt>
                <c:pt idx="1078">
                  <c:v>1.4165000000000001</c:v>
                </c:pt>
                <c:pt idx="1079">
                  <c:v>1.4179999999999999</c:v>
                </c:pt>
                <c:pt idx="1080">
                  <c:v>1.4194</c:v>
                </c:pt>
                <c:pt idx="1081">
                  <c:v>1.4209000000000001</c:v>
                </c:pt>
                <c:pt idx="1082">
                  <c:v>1.4224000000000001</c:v>
                </c:pt>
                <c:pt idx="1083">
                  <c:v>1.4238</c:v>
                </c:pt>
                <c:pt idx="1084">
                  <c:v>1.4254</c:v>
                </c:pt>
                <c:pt idx="1085">
                  <c:v>1.427</c:v>
                </c:pt>
                <c:pt idx="1086">
                  <c:v>1.4288000000000001</c:v>
                </c:pt>
                <c:pt idx="1087">
                  <c:v>1.4308000000000001</c:v>
                </c:pt>
                <c:pt idx="1088">
                  <c:v>1.4329000000000001</c:v>
                </c:pt>
                <c:pt idx="1089">
                  <c:v>1.4351</c:v>
                </c:pt>
                <c:pt idx="1090">
                  <c:v>1.4372</c:v>
                </c:pt>
                <c:pt idx="1091">
                  <c:v>1.4390000000000001</c:v>
                </c:pt>
                <c:pt idx="1092">
                  <c:v>1.4403999999999999</c:v>
                </c:pt>
                <c:pt idx="1093">
                  <c:v>1.4414</c:v>
                </c:pt>
                <c:pt idx="1094">
                  <c:v>1.4421999999999999</c:v>
                </c:pt>
                <c:pt idx="1095">
                  <c:v>1.4429000000000001</c:v>
                </c:pt>
                <c:pt idx="1096">
                  <c:v>1.4437</c:v>
                </c:pt>
                <c:pt idx="1097">
                  <c:v>1.4446000000000001</c:v>
                </c:pt>
                <c:pt idx="1098">
                  <c:v>1.4457</c:v>
                </c:pt>
                <c:pt idx="1099">
                  <c:v>1.4468000000000001</c:v>
                </c:pt>
                <c:pt idx="1100">
                  <c:v>1.4479</c:v>
                </c:pt>
                <c:pt idx="1101">
                  <c:v>1.4489000000000001</c:v>
                </c:pt>
                <c:pt idx="1102">
                  <c:v>1.4499</c:v>
                </c:pt>
                <c:pt idx="1103">
                  <c:v>1.4510000000000001</c:v>
                </c:pt>
                <c:pt idx="1104">
                  <c:v>1.4521999999999999</c:v>
                </c:pt>
                <c:pt idx="1105">
                  <c:v>1.4535</c:v>
                </c:pt>
                <c:pt idx="1106">
                  <c:v>1.4548000000000001</c:v>
                </c:pt>
                <c:pt idx="1107">
                  <c:v>1.4562999999999999</c:v>
                </c:pt>
                <c:pt idx="1108">
                  <c:v>1.4579</c:v>
                </c:pt>
                <c:pt idx="1109">
                  <c:v>1.4596</c:v>
                </c:pt>
                <c:pt idx="1110">
                  <c:v>1.4614</c:v>
                </c:pt>
                <c:pt idx="1111">
                  <c:v>1.4633</c:v>
                </c:pt>
                <c:pt idx="1112">
                  <c:v>1.4653</c:v>
                </c:pt>
                <c:pt idx="1113">
                  <c:v>1.4675</c:v>
                </c:pt>
                <c:pt idx="1114">
                  <c:v>1.4698</c:v>
                </c:pt>
                <c:pt idx="1115">
                  <c:v>1.472</c:v>
                </c:pt>
                <c:pt idx="1116">
                  <c:v>1.4741</c:v>
                </c:pt>
                <c:pt idx="1117">
                  <c:v>1.4756</c:v>
                </c:pt>
                <c:pt idx="1118">
                  <c:v>1.4769000000000001</c:v>
                </c:pt>
                <c:pt idx="1119">
                  <c:v>1.4778</c:v>
                </c:pt>
                <c:pt idx="1120">
                  <c:v>1.4786999999999999</c:v>
                </c:pt>
                <c:pt idx="1121">
                  <c:v>1.4797</c:v>
                </c:pt>
                <c:pt idx="1122">
                  <c:v>1.4806999999999999</c:v>
                </c:pt>
                <c:pt idx="1123">
                  <c:v>1.4818</c:v>
                </c:pt>
                <c:pt idx="1124">
                  <c:v>1.4830000000000001</c:v>
                </c:pt>
                <c:pt idx="1125">
                  <c:v>1.4843999999999999</c:v>
                </c:pt>
                <c:pt idx="1126">
                  <c:v>1.4857</c:v>
                </c:pt>
                <c:pt idx="1127">
                  <c:v>1.4871000000000001</c:v>
                </c:pt>
                <c:pt idx="1128">
                  <c:v>1.4884999999999999</c:v>
                </c:pt>
                <c:pt idx="1129">
                  <c:v>1.4898</c:v>
                </c:pt>
                <c:pt idx="1130">
                  <c:v>1.4912000000000001</c:v>
                </c:pt>
                <c:pt idx="1131">
                  <c:v>1.4925999999999999</c:v>
                </c:pt>
                <c:pt idx="1132">
                  <c:v>1.494</c:v>
                </c:pt>
                <c:pt idx="1133">
                  <c:v>1.4954000000000001</c:v>
                </c:pt>
                <c:pt idx="1134">
                  <c:v>1.4968999999999999</c:v>
                </c:pt>
                <c:pt idx="1135">
                  <c:v>1.4984999999999999</c:v>
                </c:pt>
                <c:pt idx="1136">
                  <c:v>1.4999</c:v>
                </c:pt>
                <c:pt idx="1137">
                  <c:v>1.5014000000000001</c:v>
                </c:pt>
                <c:pt idx="1138">
                  <c:v>1.5029999999999999</c:v>
                </c:pt>
                <c:pt idx="1139">
                  <c:v>1.5044999999999999</c:v>
                </c:pt>
                <c:pt idx="1140">
                  <c:v>1.5058</c:v>
                </c:pt>
                <c:pt idx="1141">
                  <c:v>1.5072000000000001</c:v>
                </c:pt>
                <c:pt idx="1142">
                  <c:v>1.5084</c:v>
                </c:pt>
                <c:pt idx="1143">
                  <c:v>1.5097</c:v>
                </c:pt>
                <c:pt idx="1144">
                  <c:v>1.5109999999999999</c:v>
                </c:pt>
                <c:pt idx="1145">
                  <c:v>1.5124</c:v>
                </c:pt>
                <c:pt idx="1146">
                  <c:v>1.5138</c:v>
                </c:pt>
                <c:pt idx="1147">
                  <c:v>1.5150999999999999</c:v>
                </c:pt>
                <c:pt idx="1148">
                  <c:v>1.5165</c:v>
                </c:pt>
                <c:pt idx="1149">
                  <c:v>1.5181</c:v>
                </c:pt>
                <c:pt idx="1150">
                  <c:v>1.5196000000000001</c:v>
                </c:pt>
                <c:pt idx="1151">
                  <c:v>1.5210999999999999</c:v>
                </c:pt>
                <c:pt idx="1152">
                  <c:v>1.5226</c:v>
                </c:pt>
                <c:pt idx="1153">
                  <c:v>1.5242</c:v>
                </c:pt>
                <c:pt idx="1154">
                  <c:v>1.5259</c:v>
                </c:pt>
                <c:pt idx="1155">
                  <c:v>1.5276000000000001</c:v>
                </c:pt>
                <c:pt idx="1156">
                  <c:v>1.5296000000000001</c:v>
                </c:pt>
                <c:pt idx="1157">
                  <c:v>1.5319</c:v>
                </c:pt>
                <c:pt idx="1158">
                  <c:v>1.5342</c:v>
                </c:pt>
                <c:pt idx="1159">
                  <c:v>1.5363</c:v>
                </c:pt>
                <c:pt idx="1160">
                  <c:v>1.538</c:v>
                </c:pt>
                <c:pt idx="1161">
                  <c:v>1.5394000000000001</c:v>
                </c:pt>
                <c:pt idx="1162">
                  <c:v>1.5405</c:v>
                </c:pt>
                <c:pt idx="1163">
                  <c:v>1.5412999999999999</c:v>
                </c:pt>
                <c:pt idx="1164">
                  <c:v>1.5422</c:v>
                </c:pt>
                <c:pt idx="1165">
                  <c:v>1.5431999999999999</c:v>
                </c:pt>
                <c:pt idx="1166">
                  <c:v>1.5442</c:v>
                </c:pt>
                <c:pt idx="1167">
                  <c:v>1.5451999999999999</c:v>
                </c:pt>
                <c:pt idx="1168">
                  <c:v>1.5462</c:v>
                </c:pt>
                <c:pt idx="1169">
                  <c:v>1.5472999999999999</c:v>
                </c:pt>
                <c:pt idx="1170">
                  <c:v>1.5485</c:v>
                </c:pt>
                <c:pt idx="1171">
                  <c:v>1.5496000000000001</c:v>
                </c:pt>
                <c:pt idx="1172">
                  <c:v>1.5508</c:v>
                </c:pt>
                <c:pt idx="1173">
                  <c:v>1.552</c:v>
                </c:pt>
                <c:pt idx="1174">
                  <c:v>1.5531999999999999</c:v>
                </c:pt>
                <c:pt idx="1175">
                  <c:v>1.5546</c:v>
                </c:pt>
                <c:pt idx="1176">
                  <c:v>1.5562</c:v>
                </c:pt>
                <c:pt idx="1177">
                  <c:v>1.5578000000000001</c:v>
                </c:pt>
                <c:pt idx="1178">
                  <c:v>1.5593999999999999</c:v>
                </c:pt>
                <c:pt idx="1179">
                  <c:v>1.5610999999999999</c:v>
                </c:pt>
                <c:pt idx="1180">
                  <c:v>1.5630999999999999</c:v>
                </c:pt>
                <c:pt idx="1181">
                  <c:v>1.5652999999999999</c:v>
                </c:pt>
                <c:pt idx="1182">
                  <c:v>1.5673999999999999</c:v>
                </c:pt>
                <c:pt idx="1183">
                  <c:v>1.5696000000000001</c:v>
                </c:pt>
                <c:pt idx="1184">
                  <c:v>1.5719000000000001</c:v>
                </c:pt>
                <c:pt idx="1185">
                  <c:v>1.5738000000000001</c:v>
                </c:pt>
                <c:pt idx="1186">
                  <c:v>1.5753999999999999</c:v>
                </c:pt>
                <c:pt idx="1187">
                  <c:v>1.5766</c:v>
                </c:pt>
                <c:pt idx="1188">
                  <c:v>1.5775999999999999</c:v>
                </c:pt>
                <c:pt idx="1189">
                  <c:v>1.5785</c:v>
                </c:pt>
                <c:pt idx="1190">
                  <c:v>1.5794999999999999</c:v>
                </c:pt>
                <c:pt idx="1191">
                  <c:v>1.5806</c:v>
                </c:pt>
                <c:pt idx="1192">
                  <c:v>1.5818000000000001</c:v>
                </c:pt>
                <c:pt idx="1193">
                  <c:v>1.5831999999999999</c:v>
                </c:pt>
                <c:pt idx="1194">
                  <c:v>1.5846</c:v>
                </c:pt>
                <c:pt idx="1195">
                  <c:v>1.5860000000000001</c:v>
                </c:pt>
                <c:pt idx="1196">
                  <c:v>1.5874999999999999</c:v>
                </c:pt>
                <c:pt idx="1197">
                  <c:v>1.5889</c:v>
                </c:pt>
                <c:pt idx="1198">
                  <c:v>1.5902000000000001</c:v>
                </c:pt>
                <c:pt idx="1199">
                  <c:v>1.5913999999999999</c:v>
                </c:pt>
                <c:pt idx="1200">
                  <c:v>1.5928</c:v>
                </c:pt>
                <c:pt idx="1201">
                  <c:v>1.5942000000000001</c:v>
                </c:pt>
                <c:pt idx="1202">
                  <c:v>1.5956999999999999</c:v>
                </c:pt>
                <c:pt idx="1203">
                  <c:v>1.5972999999999999</c:v>
                </c:pt>
                <c:pt idx="1204">
                  <c:v>1.5988</c:v>
                </c:pt>
                <c:pt idx="1205">
                  <c:v>1.6003000000000001</c:v>
                </c:pt>
                <c:pt idx="1206">
                  <c:v>1.6019000000000001</c:v>
                </c:pt>
                <c:pt idx="1207">
                  <c:v>1.6033999999999999</c:v>
                </c:pt>
                <c:pt idx="1208">
                  <c:v>1.605</c:v>
                </c:pt>
                <c:pt idx="1209">
                  <c:v>1.6063000000000001</c:v>
                </c:pt>
                <c:pt idx="1210">
                  <c:v>1.6076999999999999</c:v>
                </c:pt>
                <c:pt idx="1211">
                  <c:v>1.609</c:v>
                </c:pt>
                <c:pt idx="1212">
                  <c:v>1.6103000000000001</c:v>
                </c:pt>
                <c:pt idx="1213">
                  <c:v>1.6116999999999999</c:v>
                </c:pt>
                <c:pt idx="1214">
                  <c:v>1.613</c:v>
                </c:pt>
                <c:pt idx="1215">
                  <c:v>1.6143000000000001</c:v>
                </c:pt>
                <c:pt idx="1216">
                  <c:v>1.6157999999999999</c:v>
                </c:pt>
                <c:pt idx="1217">
                  <c:v>1.6173999999999999</c:v>
                </c:pt>
                <c:pt idx="1218">
                  <c:v>1.6191</c:v>
                </c:pt>
                <c:pt idx="1219">
                  <c:v>1.6207</c:v>
                </c:pt>
                <c:pt idx="1220">
                  <c:v>1.6222000000000001</c:v>
                </c:pt>
                <c:pt idx="1221">
                  <c:v>1.6237999999999999</c:v>
                </c:pt>
                <c:pt idx="1222">
                  <c:v>1.6254</c:v>
                </c:pt>
                <c:pt idx="1223">
                  <c:v>1.6271</c:v>
                </c:pt>
                <c:pt idx="1224">
                  <c:v>1.6289</c:v>
                </c:pt>
                <c:pt idx="1225">
                  <c:v>1.6311</c:v>
                </c:pt>
                <c:pt idx="1226">
                  <c:v>1.6335</c:v>
                </c:pt>
                <c:pt idx="1227">
                  <c:v>1.6358999999999999</c:v>
                </c:pt>
                <c:pt idx="1228">
                  <c:v>1.6382000000000001</c:v>
                </c:pt>
                <c:pt idx="1229">
                  <c:v>1.6398999999999999</c:v>
                </c:pt>
                <c:pt idx="1230">
                  <c:v>1.6412</c:v>
                </c:pt>
                <c:pt idx="1231">
                  <c:v>1.6422000000000001</c:v>
                </c:pt>
                <c:pt idx="1232">
                  <c:v>1.643</c:v>
                </c:pt>
                <c:pt idx="1233">
                  <c:v>1.6438999999999999</c:v>
                </c:pt>
                <c:pt idx="1234">
                  <c:v>1.6448</c:v>
                </c:pt>
                <c:pt idx="1235">
                  <c:v>1.6457999999999999</c:v>
                </c:pt>
                <c:pt idx="1236">
                  <c:v>1.6468</c:v>
                </c:pt>
                <c:pt idx="1237">
                  <c:v>1.6477999999999999</c:v>
                </c:pt>
                <c:pt idx="1238">
                  <c:v>1.649</c:v>
                </c:pt>
                <c:pt idx="1239">
                  <c:v>1.6501999999999999</c:v>
                </c:pt>
                <c:pt idx="1240">
                  <c:v>1.6515</c:v>
                </c:pt>
                <c:pt idx="1241">
                  <c:v>1.6527000000000001</c:v>
                </c:pt>
                <c:pt idx="1242">
                  <c:v>1.6538999999999999</c:v>
                </c:pt>
                <c:pt idx="1243">
                  <c:v>1.6551</c:v>
                </c:pt>
                <c:pt idx="1244">
                  <c:v>1.6565000000000001</c:v>
                </c:pt>
                <c:pt idx="1245">
                  <c:v>1.6579999999999999</c:v>
                </c:pt>
                <c:pt idx="1246">
                  <c:v>1.6597</c:v>
                </c:pt>
                <c:pt idx="1247">
                  <c:v>1.6616</c:v>
                </c:pt>
                <c:pt idx="1248">
                  <c:v>1.6636</c:v>
                </c:pt>
                <c:pt idx="1249">
                  <c:v>1.6656</c:v>
                </c:pt>
                <c:pt idx="1250">
                  <c:v>1.6677999999999999</c:v>
                </c:pt>
                <c:pt idx="1251">
                  <c:v>1.6700999999999999</c:v>
                </c:pt>
                <c:pt idx="1252">
                  <c:v>1.6722999999999999</c:v>
                </c:pt>
                <c:pt idx="1253">
                  <c:v>1.6744000000000001</c:v>
                </c:pt>
                <c:pt idx="1254">
                  <c:v>1.6761999999999999</c:v>
                </c:pt>
                <c:pt idx="1255">
                  <c:v>1.6777</c:v>
                </c:pt>
                <c:pt idx="1256">
                  <c:v>1.6789000000000001</c:v>
                </c:pt>
                <c:pt idx="1257">
                  <c:v>1.6798999999999999</c:v>
                </c:pt>
                <c:pt idx="1258">
                  <c:v>1.6808000000000001</c:v>
                </c:pt>
                <c:pt idx="1259">
                  <c:v>1.6819</c:v>
                </c:pt>
                <c:pt idx="1260">
                  <c:v>1.6831</c:v>
                </c:pt>
                <c:pt idx="1261">
                  <c:v>1.6842999999999999</c:v>
                </c:pt>
                <c:pt idx="1262">
                  <c:v>1.6856</c:v>
                </c:pt>
                <c:pt idx="1263">
                  <c:v>1.6869000000000001</c:v>
                </c:pt>
                <c:pt idx="1264">
                  <c:v>1.6883999999999999</c:v>
                </c:pt>
                <c:pt idx="1265">
                  <c:v>1.6899</c:v>
                </c:pt>
                <c:pt idx="1266">
                  <c:v>1.6913</c:v>
                </c:pt>
                <c:pt idx="1267">
                  <c:v>1.6927000000000001</c:v>
                </c:pt>
                <c:pt idx="1268">
                  <c:v>1.6941999999999999</c:v>
                </c:pt>
                <c:pt idx="1269">
                  <c:v>1.6956</c:v>
                </c:pt>
                <c:pt idx="1270">
                  <c:v>1.6971000000000001</c:v>
                </c:pt>
                <c:pt idx="1271">
                  <c:v>1.6987000000000001</c:v>
                </c:pt>
                <c:pt idx="1272">
                  <c:v>1.7001999999999999</c:v>
                </c:pt>
                <c:pt idx="1273">
                  <c:v>1.7017</c:v>
                </c:pt>
                <c:pt idx="1274">
                  <c:v>1.7034</c:v>
                </c:pt>
                <c:pt idx="1275">
                  <c:v>1.7050000000000001</c:v>
                </c:pt>
                <c:pt idx="1276">
                  <c:v>1.7067000000000001</c:v>
                </c:pt>
                <c:pt idx="1277">
                  <c:v>1.7082999999999999</c:v>
                </c:pt>
                <c:pt idx="1278">
                  <c:v>1.7098</c:v>
                </c:pt>
                <c:pt idx="1279">
                  <c:v>1.7112000000000001</c:v>
                </c:pt>
                <c:pt idx="1280">
                  <c:v>1.7124999999999999</c:v>
                </c:pt>
                <c:pt idx="1281">
                  <c:v>1.7138</c:v>
                </c:pt>
                <c:pt idx="1282">
                  <c:v>1.7152000000000001</c:v>
                </c:pt>
                <c:pt idx="1283">
                  <c:v>1.7165999999999999</c:v>
                </c:pt>
                <c:pt idx="1284">
                  <c:v>1.7181</c:v>
                </c:pt>
                <c:pt idx="1285">
                  <c:v>1.7196</c:v>
                </c:pt>
                <c:pt idx="1286">
                  <c:v>1.7211000000000001</c:v>
                </c:pt>
                <c:pt idx="1287">
                  <c:v>1.7224999999999999</c:v>
                </c:pt>
                <c:pt idx="1288">
                  <c:v>1.724</c:v>
                </c:pt>
                <c:pt idx="1289">
                  <c:v>1.7257</c:v>
                </c:pt>
                <c:pt idx="1290">
                  <c:v>1.7274</c:v>
                </c:pt>
                <c:pt idx="1291">
                  <c:v>1.7292000000000001</c:v>
                </c:pt>
                <c:pt idx="1292">
                  <c:v>1.7310000000000001</c:v>
                </c:pt>
                <c:pt idx="1293">
                  <c:v>1.7330000000000001</c:v>
                </c:pt>
                <c:pt idx="1294">
                  <c:v>1.7352000000000001</c:v>
                </c:pt>
                <c:pt idx="1295">
                  <c:v>1.7375</c:v>
                </c:pt>
                <c:pt idx="1296">
                  <c:v>1.7399</c:v>
                </c:pt>
                <c:pt idx="1297">
                  <c:v>1.7419</c:v>
                </c:pt>
                <c:pt idx="1298">
                  <c:v>1.7436</c:v>
                </c:pt>
                <c:pt idx="1299">
                  <c:v>1.7447999999999999</c:v>
                </c:pt>
                <c:pt idx="1300">
                  <c:v>1.7458</c:v>
                </c:pt>
                <c:pt idx="1301">
                  <c:v>1.7466999999999999</c:v>
                </c:pt>
                <c:pt idx="1302">
                  <c:v>1.7476</c:v>
                </c:pt>
                <c:pt idx="1303">
                  <c:v>1.7485999999999999</c:v>
                </c:pt>
                <c:pt idx="1304">
                  <c:v>1.7497</c:v>
                </c:pt>
                <c:pt idx="1305">
                  <c:v>1.7508999999999999</c:v>
                </c:pt>
                <c:pt idx="1306">
                  <c:v>1.752</c:v>
                </c:pt>
                <c:pt idx="1307">
                  <c:v>1.7531000000000001</c:v>
                </c:pt>
                <c:pt idx="1308">
                  <c:v>1.7542</c:v>
                </c:pt>
                <c:pt idx="1309">
                  <c:v>1.7554000000000001</c:v>
                </c:pt>
                <c:pt idx="1310">
                  <c:v>1.7565999999999999</c:v>
                </c:pt>
                <c:pt idx="1311">
                  <c:v>1.7578</c:v>
                </c:pt>
                <c:pt idx="1312">
                  <c:v>1.7591000000000001</c:v>
                </c:pt>
                <c:pt idx="1313">
                  <c:v>1.7605999999999999</c:v>
                </c:pt>
                <c:pt idx="1314">
                  <c:v>1.7621</c:v>
                </c:pt>
                <c:pt idx="1315">
                  <c:v>1.7637</c:v>
                </c:pt>
                <c:pt idx="1316">
                  <c:v>1.7655000000000001</c:v>
                </c:pt>
                <c:pt idx="1317">
                  <c:v>1.7675000000000001</c:v>
                </c:pt>
                <c:pt idx="1318">
                  <c:v>1.7696000000000001</c:v>
                </c:pt>
                <c:pt idx="1319">
                  <c:v>1.7718</c:v>
                </c:pt>
                <c:pt idx="1320">
                  <c:v>1.7741</c:v>
                </c:pt>
                <c:pt idx="1321">
                  <c:v>1.7764</c:v>
                </c:pt>
                <c:pt idx="1322">
                  <c:v>1.7786</c:v>
                </c:pt>
                <c:pt idx="1323">
                  <c:v>1.7805</c:v>
                </c:pt>
                <c:pt idx="1324">
                  <c:v>1.7821</c:v>
                </c:pt>
                <c:pt idx="1325">
                  <c:v>1.7835000000000001</c:v>
                </c:pt>
                <c:pt idx="1326">
                  <c:v>1.7846</c:v>
                </c:pt>
                <c:pt idx="1327">
                  <c:v>1.7858000000000001</c:v>
                </c:pt>
                <c:pt idx="1328">
                  <c:v>1.7868999999999999</c:v>
                </c:pt>
                <c:pt idx="1329">
                  <c:v>1.788</c:v>
                </c:pt>
                <c:pt idx="1330">
                  <c:v>1.7892999999999999</c:v>
                </c:pt>
                <c:pt idx="1331">
                  <c:v>1.7907</c:v>
                </c:pt>
                <c:pt idx="1332">
                  <c:v>1.7921</c:v>
                </c:pt>
                <c:pt idx="1333">
                  <c:v>1.7936000000000001</c:v>
                </c:pt>
                <c:pt idx="1334">
                  <c:v>1.7950999999999999</c:v>
                </c:pt>
                <c:pt idx="1335">
                  <c:v>1.7965</c:v>
                </c:pt>
                <c:pt idx="1336">
                  <c:v>1.7979000000000001</c:v>
                </c:pt>
                <c:pt idx="1337">
                  <c:v>1.7991999999999999</c:v>
                </c:pt>
                <c:pt idx="1338">
                  <c:v>1.8006</c:v>
                </c:pt>
                <c:pt idx="1339">
                  <c:v>1.8021</c:v>
                </c:pt>
                <c:pt idx="1340">
                  <c:v>1.8037000000000001</c:v>
                </c:pt>
                <c:pt idx="1341">
                  <c:v>1.8053999999999999</c:v>
                </c:pt>
                <c:pt idx="1342">
                  <c:v>1.8069999999999999</c:v>
                </c:pt>
                <c:pt idx="1343">
                  <c:v>1.8085</c:v>
                </c:pt>
                <c:pt idx="1344">
                  <c:v>1.8101</c:v>
                </c:pt>
                <c:pt idx="1345">
                  <c:v>1.8117000000000001</c:v>
                </c:pt>
                <c:pt idx="1346">
                  <c:v>1.8131999999999999</c:v>
                </c:pt>
                <c:pt idx="1347">
                  <c:v>1.8146</c:v>
                </c:pt>
                <c:pt idx="1348">
                  <c:v>1.8160000000000001</c:v>
                </c:pt>
                <c:pt idx="1349">
                  <c:v>1.8174999999999999</c:v>
                </c:pt>
                <c:pt idx="1350">
                  <c:v>1.8187</c:v>
                </c:pt>
                <c:pt idx="1351">
                  <c:v>1.8201000000000001</c:v>
                </c:pt>
                <c:pt idx="1352">
                  <c:v>1.8214999999999999</c:v>
                </c:pt>
                <c:pt idx="1353">
                  <c:v>1.823</c:v>
                </c:pt>
                <c:pt idx="1354">
                  <c:v>1.8246</c:v>
                </c:pt>
                <c:pt idx="1355">
                  <c:v>1.8262</c:v>
                </c:pt>
                <c:pt idx="1356">
                  <c:v>1.8278000000000001</c:v>
                </c:pt>
                <c:pt idx="1357">
                  <c:v>1.8293999999999999</c:v>
                </c:pt>
                <c:pt idx="1358">
                  <c:v>1.8310999999999999</c:v>
                </c:pt>
                <c:pt idx="1359">
                  <c:v>1.8329</c:v>
                </c:pt>
                <c:pt idx="1360">
                  <c:v>1.8347</c:v>
                </c:pt>
                <c:pt idx="1361">
                  <c:v>1.8367</c:v>
                </c:pt>
                <c:pt idx="1362">
                  <c:v>1.839</c:v>
                </c:pt>
                <c:pt idx="1363">
                  <c:v>1.8411999999999999</c:v>
                </c:pt>
                <c:pt idx="1364">
                  <c:v>1.8433999999999999</c:v>
                </c:pt>
                <c:pt idx="1365">
                  <c:v>1.8454999999999999</c:v>
                </c:pt>
                <c:pt idx="1366">
                  <c:v>1.8473999999999999</c:v>
                </c:pt>
                <c:pt idx="1367">
                  <c:v>1.8489</c:v>
                </c:pt>
                <c:pt idx="1368">
                  <c:v>1.85</c:v>
                </c:pt>
                <c:pt idx="1369">
                  <c:v>1.8509</c:v>
                </c:pt>
                <c:pt idx="1370">
                  <c:v>1.8519000000000001</c:v>
                </c:pt>
                <c:pt idx="1371">
                  <c:v>1.8528</c:v>
                </c:pt>
                <c:pt idx="1372">
                  <c:v>1.8537999999999999</c:v>
                </c:pt>
                <c:pt idx="1373">
                  <c:v>1.855</c:v>
                </c:pt>
                <c:pt idx="1374">
                  <c:v>1.8562000000000001</c:v>
                </c:pt>
                <c:pt idx="1375">
                  <c:v>1.8573</c:v>
                </c:pt>
                <c:pt idx="1376">
                  <c:v>1.8584000000000001</c:v>
                </c:pt>
                <c:pt idx="1377">
                  <c:v>1.8595999999999999</c:v>
                </c:pt>
                <c:pt idx="1378">
                  <c:v>1.8608</c:v>
                </c:pt>
                <c:pt idx="1379">
                  <c:v>1.8622000000000001</c:v>
                </c:pt>
                <c:pt idx="1380">
                  <c:v>1.8635999999999999</c:v>
                </c:pt>
                <c:pt idx="1381">
                  <c:v>1.8649</c:v>
                </c:pt>
                <c:pt idx="1382">
                  <c:v>1.8664000000000001</c:v>
                </c:pt>
                <c:pt idx="1383">
                  <c:v>1.8678999999999999</c:v>
                </c:pt>
                <c:pt idx="1384">
                  <c:v>1.8696999999999999</c:v>
                </c:pt>
                <c:pt idx="1385">
                  <c:v>1.8716999999999999</c:v>
                </c:pt>
                <c:pt idx="1386">
                  <c:v>1.8735999999999999</c:v>
                </c:pt>
                <c:pt idx="1387">
                  <c:v>1.8757999999999999</c:v>
                </c:pt>
                <c:pt idx="1388">
                  <c:v>1.8782000000000001</c:v>
                </c:pt>
                <c:pt idx="1389">
                  <c:v>1.8807</c:v>
                </c:pt>
                <c:pt idx="1390">
                  <c:v>1.883</c:v>
                </c:pt>
                <c:pt idx="1391">
                  <c:v>1.8851</c:v>
                </c:pt>
                <c:pt idx="1392">
                  <c:v>1.8869</c:v>
                </c:pt>
                <c:pt idx="1393">
                  <c:v>1.8884000000000001</c:v>
                </c:pt>
                <c:pt idx="1394">
                  <c:v>1.8895999999999999</c:v>
                </c:pt>
                <c:pt idx="1395">
                  <c:v>1.8907</c:v>
                </c:pt>
                <c:pt idx="1396">
                  <c:v>1.8915999999999999</c:v>
                </c:pt>
                <c:pt idx="1397">
                  <c:v>1.8927</c:v>
                </c:pt>
                <c:pt idx="1398">
                  <c:v>1.8938999999999999</c:v>
                </c:pt>
                <c:pt idx="1399">
                  <c:v>1.8952</c:v>
                </c:pt>
                <c:pt idx="1400">
                  <c:v>1.8966000000000001</c:v>
                </c:pt>
                <c:pt idx="1401">
                  <c:v>1.8980999999999999</c:v>
                </c:pt>
                <c:pt idx="1402">
                  <c:v>1.8996999999999999</c:v>
                </c:pt>
                <c:pt idx="1403">
                  <c:v>1.9012</c:v>
                </c:pt>
                <c:pt idx="1404">
                  <c:v>1.9025000000000001</c:v>
                </c:pt>
                <c:pt idx="1405">
                  <c:v>1.9039999999999999</c:v>
                </c:pt>
                <c:pt idx="1406">
                  <c:v>1.9054</c:v>
                </c:pt>
                <c:pt idx="1407">
                  <c:v>1.9068000000000001</c:v>
                </c:pt>
                <c:pt idx="1408">
                  <c:v>1.9084000000000001</c:v>
                </c:pt>
                <c:pt idx="1409">
                  <c:v>1.91</c:v>
                </c:pt>
                <c:pt idx="1410">
                  <c:v>1.9116</c:v>
                </c:pt>
                <c:pt idx="1411">
                  <c:v>1.9132</c:v>
                </c:pt>
                <c:pt idx="1412">
                  <c:v>1.9148000000000001</c:v>
                </c:pt>
                <c:pt idx="1413">
                  <c:v>1.9165000000000001</c:v>
                </c:pt>
                <c:pt idx="1414">
                  <c:v>1.9182999999999999</c:v>
                </c:pt>
                <c:pt idx="1415">
                  <c:v>1.9198999999999999</c:v>
                </c:pt>
                <c:pt idx="1416">
                  <c:v>1.9213</c:v>
                </c:pt>
                <c:pt idx="1417">
                  <c:v>1.9226000000000001</c:v>
                </c:pt>
                <c:pt idx="1418">
                  <c:v>1.9238</c:v>
                </c:pt>
                <c:pt idx="1419">
                  <c:v>1.9251</c:v>
                </c:pt>
                <c:pt idx="1420">
                  <c:v>1.9266000000000001</c:v>
                </c:pt>
                <c:pt idx="1421">
                  <c:v>1.9280999999999999</c:v>
                </c:pt>
                <c:pt idx="1422">
                  <c:v>1.9295</c:v>
                </c:pt>
                <c:pt idx="1423">
                  <c:v>1.931</c:v>
                </c:pt>
                <c:pt idx="1424">
                  <c:v>1.9325000000000001</c:v>
                </c:pt>
                <c:pt idx="1425">
                  <c:v>1.9339999999999999</c:v>
                </c:pt>
                <c:pt idx="1426">
                  <c:v>1.9357</c:v>
                </c:pt>
                <c:pt idx="1427">
                  <c:v>1.9373</c:v>
                </c:pt>
                <c:pt idx="1428">
                  <c:v>1.9389000000000001</c:v>
                </c:pt>
                <c:pt idx="1429">
                  <c:v>1.9406000000000001</c:v>
                </c:pt>
                <c:pt idx="1430">
                  <c:v>1.9424999999999999</c:v>
                </c:pt>
                <c:pt idx="1431">
                  <c:v>1.9447000000000001</c:v>
                </c:pt>
                <c:pt idx="1432">
                  <c:v>1.9471000000000001</c:v>
                </c:pt>
                <c:pt idx="1433">
                  <c:v>1.9497</c:v>
                </c:pt>
                <c:pt idx="1434">
                  <c:v>1.9521999999999999</c:v>
                </c:pt>
                <c:pt idx="1435">
                  <c:v>1.9543999999999999</c:v>
                </c:pt>
                <c:pt idx="1436">
                  <c:v>1.9560999999999999</c:v>
                </c:pt>
                <c:pt idx="1437">
                  <c:v>1.9572000000000001</c:v>
                </c:pt>
                <c:pt idx="1438">
                  <c:v>1.958</c:v>
                </c:pt>
                <c:pt idx="1439">
                  <c:v>1.9587000000000001</c:v>
                </c:pt>
                <c:pt idx="1440">
                  <c:v>1.9596</c:v>
                </c:pt>
                <c:pt idx="1441">
                  <c:v>1.9607000000000001</c:v>
                </c:pt>
                <c:pt idx="1442">
                  <c:v>1.9617</c:v>
                </c:pt>
                <c:pt idx="1443">
                  <c:v>1.9629000000000001</c:v>
                </c:pt>
                <c:pt idx="1444">
                  <c:v>1.9641</c:v>
                </c:pt>
                <c:pt idx="1445">
                  <c:v>1.9653</c:v>
                </c:pt>
                <c:pt idx="1446">
                  <c:v>1.9664999999999999</c:v>
                </c:pt>
                <c:pt idx="1447">
                  <c:v>1.9677</c:v>
                </c:pt>
                <c:pt idx="1448">
                  <c:v>1.9691000000000001</c:v>
                </c:pt>
                <c:pt idx="1449">
                  <c:v>1.9702999999999999</c:v>
                </c:pt>
                <c:pt idx="1450">
                  <c:v>1.9718</c:v>
                </c:pt>
                <c:pt idx="1451">
                  <c:v>1.9733000000000001</c:v>
                </c:pt>
                <c:pt idx="1452">
                  <c:v>1.9749000000000001</c:v>
                </c:pt>
                <c:pt idx="1453">
                  <c:v>1.9767999999999999</c:v>
                </c:pt>
                <c:pt idx="1454">
                  <c:v>1.9786999999999999</c:v>
                </c:pt>
                <c:pt idx="1455">
                  <c:v>1.9806999999999999</c:v>
                </c:pt>
                <c:pt idx="1456">
                  <c:v>1.9829000000000001</c:v>
                </c:pt>
                <c:pt idx="1457">
                  <c:v>1.9851000000000001</c:v>
                </c:pt>
                <c:pt idx="1458">
                  <c:v>1.9875</c:v>
                </c:pt>
                <c:pt idx="1459">
                  <c:v>1.9898</c:v>
                </c:pt>
                <c:pt idx="1460">
                  <c:v>1.9921</c:v>
                </c:pt>
                <c:pt idx="1461">
                  <c:v>1.9939</c:v>
                </c:pt>
                <c:pt idx="1462">
                  <c:v>1.9953000000000001</c:v>
                </c:pt>
                <c:pt idx="1463">
                  <c:v>1.9966999999999999</c:v>
                </c:pt>
                <c:pt idx="1464">
                  <c:v>1.9977</c:v>
                </c:pt>
                <c:pt idx="1465">
                  <c:v>1.9986999999999999</c:v>
                </c:pt>
                <c:pt idx="1466">
                  <c:v>1.9999</c:v>
                </c:pt>
                <c:pt idx="1467">
                  <c:v>2.0011000000000001</c:v>
                </c:pt>
                <c:pt idx="1468">
                  <c:v>2.0024999999999999</c:v>
                </c:pt>
                <c:pt idx="1469">
                  <c:v>2.004</c:v>
                </c:pt>
                <c:pt idx="1470">
                  <c:v>2.0055999999999998</c:v>
                </c:pt>
                <c:pt idx="1471">
                  <c:v>2.0070999999999999</c:v>
                </c:pt>
                <c:pt idx="1472">
                  <c:v>2.0085999999999999</c:v>
                </c:pt>
                <c:pt idx="1473">
                  <c:v>2.0102000000000002</c:v>
                </c:pt>
                <c:pt idx="1474">
                  <c:v>2.0116000000000001</c:v>
                </c:pt>
                <c:pt idx="1475">
                  <c:v>2.0127999999999999</c:v>
                </c:pt>
                <c:pt idx="1476">
                  <c:v>2.0142000000000002</c:v>
                </c:pt>
                <c:pt idx="1477">
                  <c:v>2.0156999999999998</c:v>
                </c:pt>
                <c:pt idx="1478">
                  <c:v>2.0171999999999999</c:v>
                </c:pt>
                <c:pt idx="1479">
                  <c:v>2.0188000000000001</c:v>
                </c:pt>
                <c:pt idx="1480">
                  <c:v>2.0204</c:v>
                </c:pt>
                <c:pt idx="1481">
                  <c:v>2.0221</c:v>
                </c:pt>
                <c:pt idx="1482">
                  <c:v>2.0238</c:v>
                </c:pt>
                <c:pt idx="1483">
                  <c:v>2.0255000000000001</c:v>
                </c:pt>
                <c:pt idx="1484">
                  <c:v>2.0270999999999999</c:v>
                </c:pt>
                <c:pt idx="1485">
                  <c:v>2.0287000000000002</c:v>
                </c:pt>
                <c:pt idx="1486">
                  <c:v>2.0301999999999998</c:v>
                </c:pt>
                <c:pt idx="1487">
                  <c:v>2.0314999999999999</c:v>
                </c:pt>
                <c:pt idx="1488">
                  <c:v>2.0329000000000002</c:v>
                </c:pt>
                <c:pt idx="1489">
                  <c:v>2.0344000000000002</c:v>
                </c:pt>
                <c:pt idx="1490">
                  <c:v>2.0358999999999998</c:v>
                </c:pt>
                <c:pt idx="1491">
                  <c:v>2.0373999999999999</c:v>
                </c:pt>
                <c:pt idx="1492">
                  <c:v>2.0390000000000001</c:v>
                </c:pt>
                <c:pt idx="1493">
                  <c:v>2.0406</c:v>
                </c:pt>
                <c:pt idx="1494">
                  <c:v>2.0423</c:v>
                </c:pt>
                <c:pt idx="1495">
                  <c:v>2.044</c:v>
                </c:pt>
                <c:pt idx="1496">
                  <c:v>2.0457999999999998</c:v>
                </c:pt>
                <c:pt idx="1497">
                  <c:v>2.0474999999999999</c:v>
                </c:pt>
                <c:pt idx="1498">
                  <c:v>2.0493000000000001</c:v>
                </c:pt>
                <c:pt idx="1499">
                  <c:v>2.0512999999999999</c:v>
                </c:pt>
                <c:pt idx="1500">
                  <c:v>2.0533999999999999</c:v>
                </c:pt>
                <c:pt idx="1501">
                  <c:v>2.0558000000000001</c:v>
                </c:pt>
                <c:pt idx="1502">
                  <c:v>2.0583999999999998</c:v>
                </c:pt>
                <c:pt idx="1503">
                  <c:v>2.0608</c:v>
                </c:pt>
                <c:pt idx="1504">
                  <c:v>2.0629</c:v>
                </c:pt>
                <c:pt idx="1505">
                  <c:v>2.0646</c:v>
                </c:pt>
                <c:pt idx="1506">
                  <c:v>2.0657999999999999</c:v>
                </c:pt>
                <c:pt idx="1507">
                  <c:v>2.0667</c:v>
                </c:pt>
                <c:pt idx="1508">
                  <c:v>2.0674999999999999</c:v>
                </c:pt>
                <c:pt idx="1509">
                  <c:v>2.0684</c:v>
                </c:pt>
                <c:pt idx="1510">
                  <c:v>2.0695000000000001</c:v>
                </c:pt>
                <c:pt idx="1511">
                  <c:v>2.0706000000000002</c:v>
                </c:pt>
                <c:pt idx="1512">
                  <c:v>2.0716000000000001</c:v>
                </c:pt>
                <c:pt idx="1513">
                  <c:v>2.0726</c:v>
                </c:pt>
                <c:pt idx="1514">
                  <c:v>2.0739000000000001</c:v>
                </c:pt>
                <c:pt idx="1515">
                  <c:v>2.0750999999999999</c:v>
                </c:pt>
                <c:pt idx="1516">
                  <c:v>2.0764</c:v>
                </c:pt>
                <c:pt idx="1517">
                  <c:v>2.0777000000000001</c:v>
                </c:pt>
                <c:pt idx="1518">
                  <c:v>2.0790999999999999</c:v>
                </c:pt>
                <c:pt idx="1519">
                  <c:v>2.0807000000000002</c:v>
                </c:pt>
                <c:pt idx="1520">
                  <c:v>2.0823999999999998</c:v>
                </c:pt>
                <c:pt idx="1521">
                  <c:v>2.0840999999999998</c:v>
                </c:pt>
                <c:pt idx="1522">
                  <c:v>2.0859999999999999</c:v>
                </c:pt>
                <c:pt idx="1523">
                  <c:v>2.0880000000000001</c:v>
                </c:pt>
                <c:pt idx="1524">
                  <c:v>2.0901000000000001</c:v>
                </c:pt>
                <c:pt idx="1525">
                  <c:v>2.0924</c:v>
                </c:pt>
                <c:pt idx="1526">
                  <c:v>2.0947</c:v>
                </c:pt>
                <c:pt idx="1527">
                  <c:v>2.097</c:v>
                </c:pt>
                <c:pt idx="1528">
                  <c:v>2.0991</c:v>
                </c:pt>
                <c:pt idx="1529">
                  <c:v>2.1011000000000002</c:v>
                </c:pt>
                <c:pt idx="1530">
                  <c:v>2.1027999999999998</c:v>
                </c:pt>
                <c:pt idx="1531">
                  <c:v>2.1042999999999998</c:v>
                </c:pt>
                <c:pt idx="1532">
                  <c:v>2.1055999999999999</c:v>
                </c:pt>
                <c:pt idx="1533">
                  <c:v>2.1065999999999998</c:v>
                </c:pt>
                <c:pt idx="1534">
                  <c:v>2.1076999999999999</c:v>
                </c:pt>
                <c:pt idx="1535">
                  <c:v>2.1089000000000002</c:v>
                </c:pt>
                <c:pt idx="1536">
                  <c:v>2.1101999999999999</c:v>
                </c:pt>
                <c:pt idx="1537">
                  <c:v>2.1116000000000001</c:v>
                </c:pt>
                <c:pt idx="1538">
                  <c:v>2.1132</c:v>
                </c:pt>
                <c:pt idx="1539">
                  <c:v>2.1147999999999998</c:v>
                </c:pt>
                <c:pt idx="1540">
                  <c:v>2.1162999999999998</c:v>
                </c:pt>
                <c:pt idx="1541">
                  <c:v>2.1177000000000001</c:v>
                </c:pt>
                <c:pt idx="1542">
                  <c:v>2.1191</c:v>
                </c:pt>
                <c:pt idx="1543">
                  <c:v>2.1206</c:v>
                </c:pt>
                <c:pt idx="1544">
                  <c:v>2.1221000000000001</c:v>
                </c:pt>
                <c:pt idx="1545">
                  <c:v>2.1234999999999999</c:v>
                </c:pt>
                <c:pt idx="1546">
                  <c:v>2.1251000000000002</c:v>
                </c:pt>
                <c:pt idx="1547">
                  <c:v>2.1267</c:v>
                </c:pt>
                <c:pt idx="1548">
                  <c:v>2.1284000000000001</c:v>
                </c:pt>
                <c:pt idx="1549">
                  <c:v>2.1301000000000001</c:v>
                </c:pt>
                <c:pt idx="1550">
                  <c:v>2.1318000000000001</c:v>
                </c:pt>
                <c:pt idx="1551">
                  <c:v>2.1335999999999999</c:v>
                </c:pt>
                <c:pt idx="1552">
                  <c:v>2.1353</c:v>
                </c:pt>
                <c:pt idx="1553">
                  <c:v>2.137</c:v>
                </c:pt>
                <c:pt idx="1554">
                  <c:v>2.1383999999999999</c:v>
                </c:pt>
                <c:pt idx="1555">
                  <c:v>2.1398999999999999</c:v>
                </c:pt>
                <c:pt idx="1556">
                  <c:v>2.1413000000000002</c:v>
                </c:pt>
                <c:pt idx="1557">
                  <c:v>2.1427999999999998</c:v>
                </c:pt>
                <c:pt idx="1558">
                  <c:v>2.1442000000000001</c:v>
                </c:pt>
                <c:pt idx="1559">
                  <c:v>2.1457999999999999</c:v>
                </c:pt>
                <c:pt idx="1560">
                  <c:v>2.1473</c:v>
                </c:pt>
                <c:pt idx="1561">
                  <c:v>2.1488</c:v>
                </c:pt>
                <c:pt idx="1562">
                  <c:v>2.1503000000000001</c:v>
                </c:pt>
                <c:pt idx="1563">
                  <c:v>2.1520999999999999</c:v>
                </c:pt>
                <c:pt idx="1564">
                  <c:v>2.1539999999999999</c:v>
                </c:pt>
                <c:pt idx="1565">
                  <c:v>2.1556999999999999</c:v>
                </c:pt>
                <c:pt idx="1566">
                  <c:v>2.1574</c:v>
                </c:pt>
                <c:pt idx="1567">
                  <c:v>2.1591999999999998</c:v>
                </c:pt>
                <c:pt idx="1568">
                  <c:v>2.1612</c:v>
                </c:pt>
                <c:pt idx="1569">
                  <c:v>2.1634000000000002</c:v>
                </c:pt>
                <c:pt idx="1570">
                  <c:v>2.1657999999999999</c:v>
                </c:pt>
                <c:pt idx="1571">
                  <c:v>2.1684000000000001</c:v>
                </c:pt>
                <c:pt idx="1572">
                  <c:v>2.1709000000000001</c:v>
                </c:pt>
                <c:pt idx="1573">
                  <c:v>2.173</c:v>
                </c:pt>
                <c:pt idx="1574">
                  <c:v>2.1745000000000001</c:v>
                </c:pt>
                <c:pt idx="1575">
                  <c:v>2.1756000000000002</c:v>
                </c:pt>
                <c:pt idx="1576">
                  <c:v>2.1764000000000001</c:v>
                </c:pt>
                <c:pt idx="1577">
                  <c:v>2.1772999999999998</c:v>
                </c:pt>
                <c:pt idx="1578">
                  <c:v>2.1783999999999999</c:v>
                </c:pt>
                <c:pt idx="1579">
                  <c:v>2.1793999999999998</c:v>
                </c:pt>
                <c:pt idx="1580">
                  <c:v>2.1804000000000001</c:v>
                </c:pt>
                <c:pt idx="1581">
                  <c:v>2.1816</c:v>
                </c:pt>
                <c:pt idx="1582">
                  <c:v>2.1827999999999999</c:v>
                </c:pt>
                <c:pt idx="1583">
                  <c:v>2.1840000000000002</c:v>
                </c:pt>
                <c:pt idx="1584">
                  <c:v>2.1852</c:v>
                </c:pt>
                <c:pt idx="1585">
                  <c:v>2.1863999999999999</c:v>
                </c:pt>
                <c:pt idx="1586">
                  <c:v>2.1877</c:v>
                </c:pt>
                <c:pt idx="1587">
                  <c:v>2.1890999999999998</c:v>
                </c:pt>
                <c:pt idx="1588">
                  <c:v>2.1907000000000001</c:v>
                </c:pt>
                <c:pt idx="1589">
                  <c:v>2.1922000000000001</c:v>
                </c:pt>
                <c:pt idx="1590">
                  <c:v>2.1939000000000002</c:v>
                </c:pt>
                <c:pt idx="1591">
                  <c:v>2.1957</c:v>
                </c:pt>
                <c:pt idx="1592">
                  <c:v>2.1978</c:v>
                </c:pt>
                <c:pt idx="1593">
                  <c:v>2.2000000000000002</c:v>
                </c:pt>
                <c:pt idx="1594">
                  <c:v>2.2023000000000001</c:v>
                </c:pt>
                <c:pt idx="1595">
                  <c:v>2.2046999999999999</c:v>
                </c:pt>
                <c:pt idx="1596">
                  <c:v>2.2073</c:v>
                </c:pt>
                <c:pt idx="1597">
                  <c:v>2.2098</c:v>
                </c:pt>
                <c:pt idx="1598">
                  <c:v>2.2121</c:v>
                </c:pt>
                <c:pt idx="1599">
                  <c:v>2.214</c:v>
                </c:pt>
                <c:pt idx="1600">
                  <c:v>2.2155</c:v>
                </c:pt>
                <c:pt idx="1601">
                  <c:v>2.2166999999999999</c:v>
                </c:pt>
                <c:pt idx="1602">
                  <c:v>2.2176999999999998</c:v>
                </c:pt>
                <c:pt idx="1603">
                  <c:v>2.2187000000000001</c:v>
                </c:pt>
                <c:pt idx="1604">
                  <c:v>2.2198000000000002</c:v>
                </c:pt>
                <c:pt idx="1605">
                  <c:v>2.2208999999999999</c:v>
                </c:pt>
                <c:pt idx="1606">
                  <c:v>2.2221000000000002</c:v>
                </c:pt>
                <c:pt idx="1607">
                  <c:v>2.2235999999999998</c:v>
                </c:pt>
                <c:pt idx="1608">
                  <c:v>2.2252000000000001</c:v>
                </c:pt>
                <c:pt idx="1609">
                  <c:v>2.2267000000000001</c:v>
                </c:pt>
                <c:pt idx="1610">
                  <c:v>2.2282000000000002</c:v>
                </c:pt>
                <c:pt idx="1611">
                  <c:v>2.2296999999999998</c:v>
                </c:pt>
                <c:pt idx="1612">
                  <c:v>2.2313000000000001</c:v>
                </c:pt>
                <c:pt idx="1613">
                  <c:v>2.2328999999999999</c:v>
                </c:pt>
                <c:pt idx="1614">
                  <c:v>2.2343999999999999</c:v>
                </c:pt>
                <c:pt idx="1615">
                  <c:v>2.2359</c:v>
                </c:pt>
                <c:pt idx="1616">
                  <c:v>2.2376</c:v>
                </c:pt>
                <c:pt idx="1617">
                  <c:v>2.2393999999999998</c:v>
                </c:pt>
                <c:pt idx="1618">
                  <c:v>2.2410000000000001</c:v>
                </c:pt>
                <c:pt idx="1619">
                  <c:v>2.2427000000000001</c:v>
                </c:pt>
                <c:pt idx="1620">
                  <c:v>2.2444000000000002</c:v>
                </c:pt>
                <c:pt idx="1621">
                  <c:v>2.246</c:v>
                </c:pt>
                <c:pt idx="1622">
                  <c:v>2.2477</c:v>
                </c:pt>
                <c:pt idx="1623">
                  <c:v>2.2492999999999999</c:v>
                </c:pt>
                <c:pt idx="1624">
                  <c:v>2.2507999999999999</c:v>
                </c:pt>
                <c:pt idx="1625">
                  <c:v>2.2521</c:v>
                </c:pt>
                <c:pt idx="1626">
                  <c:v>2.2536</c:v>
                </c:pt>
                <c:pt idx="1627">
                  <c:v>2.2549000000000001</c:v>
                </c:pt>
                <c:pt idx="1628">
                  <c:v>2.2565</c:v>
                </c:pt>
                <c:pt idx="1629">
                  <c:v>2.258</c:v>
                </c:pt>
                <c:pt idx="1630">
                  <c:v>2.2595999999999998</c:v>
                </c:pt>
                <c:pt idx="1631">
                  <c:v>2.2612999999999999</c:v>
                </c:pt>
                <c:pt idx="1632">
                  <c:v>2.2629999999999999</c:v>
                </c:pt>
                <c:pt idx="1633">
                  <c:v>2.2648000000000001</c:v>
                </c:pt>
                <c:pt idx="1634">
                  <c:v>2.2667000000000002</c:v>
                </c:pt>
                <c:pt idx="1635">
                  <c:v>2.2684000000000002</c:v>
                </c:pt>
                <c:pt idx="1636">
                  <c:v>2.2702</c:v>
                </c:pt>
                <c:pt idx="1637">
                  <c:v>2.2721</c:v>
                </c:pt>
                <c:pt idx="1638">
                  <c:v>2.2744</c:v>
                </c:pt>
                <c:pt idx="1639">
                  <c:v>2.2768000000000002</c:v>
                </c:pt>
                <c:pt idx="1640">
                  <c:v>2.2791999999999999</c:v>
                </c:pt>
                <c:pt idx="1641">
                  <c:v>2.2816999999999998</c:v>
                </c:pt>
                <c:pt idx="1642">
                  <c:v>2.2839</c:v>
                </c:pt>
                <c:pt idx="1643">
                  <c:v>2.2854999999999999</c:v>
                </c:pt>
                <c:pt idx="1644">
                  <c:v>2.2866</c:v>
                </c:pt>
                <c:pt idx="1645">
                  <c:v>2.2877000000000001</c:v>
                </c:pt>
                <c:pt idx="1646">
                  <c:v>2.2885</c:v>
                </c:pt>
                <c:pt idx="1647">
                  <c:v>2.2894000000000001</c:v>
                </c:pt>
                <c:pt idx="1648">
                  <c:v>2.2902999999999998</c:v>
                </c:pt>
                <c:pt idx="1649">
                  <c:v>2.2915000000000001</c:v>
                </c:pt>
                <c:pt idx="1650">
                  <c:v>2.2927</c:v>
                </c:pt>
                <c:pt idx="1651">
                  <c:v>2.294</c:v>
                </c:pt>
                <c:pt idx="1652">
                  <c:v>2.2951999999999999</c:v>
                </c:pt>
                <c:pt idx="1653">
                  <c:v>2.2961999999999998</c:v>
                </c:pt>
                <c:pt idx="1654">
                  <c:v>2.2976000000000001</c:v>
                </c:pt>
                <c:pt idx="1655">
                  <c:v>2.2989999999999999</c:v>
                </c:pt>
                <c:pt idx="1656">
                  <c:v>2.3005</c:v>
                </c:pt>
                <c:pt idx="1657">
                  <c:v>2.302</c:v>
                </c:pt>
                <c:pt idx="1658">
                  <c:v>2.3035999999999999</c:v>
                </c:pt>
                <c:pt idx="1659">
                  <c:v>2.3054000000000001</c:v>
                </c:pt>
                <c:pt idx="1660">
                  <c:v>2.3073999999999999</c:v>
                </c:pt>
                <c:pt idx="1661">
                  <c:v>2.3094000000000001</c:v>
                </c:pt>
                <c:pt idx="1662">
                  <c:v>2.3115999999999999</c:v>
                </c:pt>
                <c:pt idx="1663">
                  <c:v>2.3138999999999998</c:v>
                </c:pt>
                <c:pt idx="1664">
                  <c:v>2.3163</c:v>
                </c:pt>
                <c:pt idx="1665">
                  <c:v>2.3187000000000002</c:v>
                </c:pt>
                <c:pt idx="1666">
                  <c:v>2.3210999999999999</c:v>
                </c:pt>
                <c:pt idx="1667">
                  <c:v>2.3235000000000001</c:v>
                </c:pt>
                <c:pt idx="1668">
                  <c:v>2.3254000000000001</c:v>
                </c:pt>
                <c:pt idx="1669">
                  <c:v>2.3269000000000002</c:v>
                </c:pt>
                <c:pt idx="1670">
                  <c:v>2.3281000000000001</c:v>
                </c:pt>
                <c:pt idx="1671">
                  <c:v>2.3290999999999999</c:v>
                </c:pt>
                <c:pt idx="1672">
                  <c:v>2.33</c:v>
                </c:pt>
                <c:pt idx="1673">
                  <c:v>2.331</c:v>
                </c:pt>
                <c:pt idx="1674">
                  <c:v>2.3321999999999998</c:v>
                </c:pt>
                <c:pt idx="1675">
                  <c:v>2.3336999999999999</c:v>
                </c:pt>
                <c:pt idx="1676">
                  <c:v>2.3353000000000002</c:v>
                </c:pt>
                <c:pt idx="1677">
                  <c:v>2.3369</c:v>
                </c:pt>
                <c:pt idx="1678">
                  <c:v>2.3384</c:v>
                </c:pt>
                <c:pt idx="1679">
                  <c:v>2.3399000000000001</c:v>
                </c:pt>
                <c:pt idx="1680">
                  <c:v>2.3412999999999999</c:v>
                </c:pt>
                <c:pt idx="1681">
                  <c:v>2.3428</c:v>
                </c:pt>
                <c:pt idx="1682">
                  <c:v>2.3443000000000001</c:v>
                </c:pt>
                <c:pt idx="1683">
                  <c:v>2.3458999999999999</c:v>
                </c:pt>
                <c:pt idx="1684">
                  <c:v>2.3475999999999999</c:v>
                </c:pt>
                <c:pt idx="1685">
                  <c:v>2.3492999999999999</c:v>
                </c:pt>
                <c:pt idx="1686">
                  <c:v>2.351</c:v>
                </c:pt>
                <c:pt idx="1687">
                  <c:v>2.3525999999999998</c:v>
                </c:pt>
                <c:pt idx="1688">
                  <c:v>2.3542999999999998</c:v>
                </c:pt>
                <c:pt idx="1689">
                  <c:v>2.3561000000000001</c:v>
                </c:pt>
                <c:pt idx="1690">
                  <c:v>2.3578000000000001</c:v>
                </c:pt>
                <c:pt idx="1691">
                  <c:v>2.3595000000000002</c:v>
                </c:pt>
                <c:pt idx="1692">
                  <c:v>2.3609</c:v>
                </c:pt>
                <c:pt idx="1693">
                  <c:v>2.3622999999999998</c:v>
                </c:pt>
                <c:pt idx="1694">
                  <c:v>2.3637000000000001</c:v>
                </c:pt>
                <c:pt idx="1695">
                  <c:v>2.3652000000000002</c:v>
                </c:pt>
                <c:pt idx="1696">
                  <c:v>2.3668</c:v>
                </c:pt>
                <c:pt idx="1697">
                  <c:v>2.3683000000000001</c:v>
                </c:pt>
                <c:pt idx="1698">
                  <c:v>2.37</c:v>
                </c:pt>
                <c:pt idx="1699">
                  <c:v>2.3715999999999999</c:v>
                </c:pt>
                <c:pt idx="1700">
                  <c:v>2.3733</c:v>
                </c:pt>
                <c:pt idx="1701">
                  <c:v>2.375</c:v>
                </c:pt>
                <c:pt idx="1702">
                  <c:v>2.3767999999999998</c:v>
                </c:pt>
                <c:pt idx="1703">
                  <c:v>2.3786</c:v>
                </c:pt>
                <c:pt idx="1704">
                  <c:v>2.3803999999999998</c:v>
                </c:pt>
                <c:pt idx="1705">
                  <c:v>2.3822999999999999</c:v>
                </c:pt>
                <c:pt idx="1706">
                  <c:v>2.3841999999999999</c:v>
                </c:pt>
                <c:pt idx="1707">
                  <c:v>2.3864000000000001</c:v>
                </c:pt>
                <c:pt idx="1708">
                  <c:v>2.3885999999999998</c:v>
                </c:pt>
                <c:pt idx="1709">
                  <c:v>2.3910999999999998</c:v>
                </c:pt>
                <c:pt idx="1710">
                  <c:v>2.3936000000000002</c:v>
                </c:pt>
                <c:pt idx="1711">
                  <c:v>2.3957999999999999</c:v>
                </c:pt>
                <c:pt idx="1712">
                  <c:v>2.3976000000000002</c:v>
                </c:pt>
                <c:pt idx="1713">
                  <c:v>2.3988999999999998</c:v>
                </c:pt>
                <c:pt idx="1714">
                  <c:v>2.3997000000000002</c:v>
                </c:pt>
                <c:pt idx="1715">
                  <c:v>2.4005000000000001</c:v>
                </c:pt>
                <c:pt idx="1716">
                  <c:v>2.4015</c:v>
                </c:pt>
                <c:pt idx="1717">
                  <c:v>2.4024999999999999</c:v>
                </c:pt>
                <c:pt idx="1718">
                  <c:v>2.4036</c:v>
                </c:pt>
                <c:pt idx="1719">
                  <c:v>2.4047999999999998</c:v>
                </c:pt>
                <c:pt idx="1720">
                  <c:v>2.4062000000000001</c:v>
                </c:pt>
                <c:pt idx="1721">
                  <c:v>2.4075000000000002</c:v>
                </c:pt>
                <c:pt idx="1722">
                  <c:v>2.4087999999999998</c:v>
                </c:pt>
                <c:pt idx="1723">
                  <c:v>2.4102000000000001</c:v>
                </c:pt>
                <c:pt idx="1724">
                  <c:v>2.4114</c:v>
                </c:pt>
                <c:pt idx="1725">
                  <c:v>2.4127000000000001</c:v>
                </c:pt>
                <c:pt idx="1726">
                  <c:v>2.4140999999999999</c:v>
                </c:pt>
                <c:pt idx="1727">
                  <c:v>2.4157999999999999</c:v>
                </c:pt>
                <c:pt idx="1728">
                  <c:v>2.4175</c:v>
                </c:pt>
                <c:pt idx="1729">
                  <c:v>2.4194</c:v>
                </c:pt>
                <c:pt idx="1730">
                  <c:v>2.4215</c:v>
                </c:pt>
                <c:pt idx="1731">
                  <c:v>2.4237000000000002</c:v>
                </c:pt>
                <c:pt idx="1732">
                  <c:v>2.4262000000000001</c:v>
                </c:pt>
                <c:pt idx="1733">
                  <c:v>2.4285999999999999</c:v>
                </c:pt>
                <c:pt idx="1734">
                  <c:v>2.4310999999999998</c:v>
                </c:pt>
                <c:pt idx="1735">
                  <c:v>2.4336000000000002</c:v>
                </c:pt>
                <c:pt idx="1736">
                  <c:v>2.4358</c:v>
                </c:pt>
                <c:pt idx="1737">
                  <c:v>2.4376000000000002</c:v>
                </c:pt>
                <c:pt idx="1738">
                  <c:v>2.4392</c:v>
                </c:pt>
                <c:pt idx="1739">
                  <c:v>2.4403000000000001</c:v>
                </c:pt>
                <c:pt idx="1740">
                  <c:v>2.4413999999999998</c:v>
                </c:pt>
                <c:pt idx="1741">
                  <c:v>2.4424999999999999</c:v>
                </c:pt>
                <c:pt idx="1742">
                  <c:v>2.4436</c:v>
                </c:pt>
                <c:pt idx="1743">
                  <c:v>2.4449000000000001</c:v>
                </c:pt>
                <c:pt idx="1744">
                  <c:v>2.4462000000000002</c:v>
                </c:pt>
                <c:pt idx="1745">
                  <c:v>2.4477000000000002</c:v>
                </c:pt>
                <c:pt idx="1746">
                  <c:v>2.4493</c:v>
                </c:pt>
                <c:pt idx="1747">
                  <c:v>2.4508000000000001</c:v>
                </c:pt>
                <c:pt idx="1748">
                  <c:v>2.4523000000000001</c:v>
                </c:pt>
                <c:pt idx="1749">
                  <c:v>2.4537</c:v>
                </c:pt>
                <c:pt idx="1750">
                  <c:v>2.4552999999999998</c:v>
                </c:pt>
                <c:pt idx="1751">
                  <c:v>2.4569000000000001</c:v>
                </c:pt>
                <c:pt idx="1752">
                  <c:v>2.4584000000000001</c:v>
                </c:pt>
                <c:pt idx="1753">
                  <c:v>2.4601000000000002</c:v>
                </c:pt>
                <c:pt idx="1754">
                  <c:v>2.4619</c:v>
                </c:pt>
                <c:pt idx="1755">
                  <c:v>2.4636</c:v>
                </c:pt>
                <c:pt idx="1756">
                  <c:v>2.4653</c:v>
                </c:pt>
                <c:pt idx="1757">
                  <c:v>2.4670000000000001</c:v>
                </c:pt>
                <c:pt idx="1758">
                  <c:v>2.4687999999999999</c:v>
                </c:pt>
                <c:pt idx="1759">
                  <c:v>2.4706000000000001</c:v>
                </c:pt>
                <c:pt idx="1760">
                  <c:v>2.4723000000000002</c:v>
                </c:pt>
                <c:pt idx="1761">
                  <c:v>2.4738000000000002</c:v>
                </c:pt>
                <c:pt idx="1762">
                  <c:v>2.4754</c:v>
                </c:pt>
                <c:pt idx="1763">
                  <c:v>2.4769000000000001</c:v>
                </c:pt>
                <c:pt idx="1764">
                  <c:v>2.4784000000000002</c:v>
                </c:pt>
                <c:pt idx="1765">
                  <c:v>2.4799000000000002</c:v>
                </c:pt>
                <c:pt idx="1766">
                  <c:v>2.4815</c:v>
                </c:pt>
                <c:pt idx="1767">
                  <c:v>2.4832000000000001</c:v>
                </c:pt>
                <c:pt idx="1768">
                  <c:v>2.4849000000000001</c:v>
                </c:pt>
                <c:pt idx="1769">
                  <c:v>2.4866000000000001</c:v>
                </c:pt>
                <c:pt idx="1770">
                  <c:v>2.4882</c:v>
                </c:pt>
                <c:pt idx="1771">
                  <c:v>2.4899</c:v>
                </c:pt>
                <c:pt idx="1772">
                  <c:v>2.4914999999999998</c:v>
                </c:pt>
                <c:pt idx="1773">
                  <c:v>2.4931000000000001</c:v>
                </c:pt>
                <c:pt idx="1774">
                  <c:v>2.4948999999999999</c:v>
                </c:pt>
                <c:pt idx="1775">
                  <c:v>2.4971000000000001</c:v>
                </c:pt>
                <c:pt idx="1776">
                  <c:v>2.4998</c:v>
                </c:pt>
                <c:pt idx="1777">
                  <c:v>2.5026999999999999</c:v>
                </c:pt>
                <c:pt idx="1778">
                  <c:v>2.5053999999999998</c:v>
                </c:pt>
                <c:pt idx="1779">
                  <c:v>2.5078</c:v>
                </c:pt>
                <c:pt idx="1780">
                  <c:v>2.5097999999999998</c:v>
                </c:pt>
                <c:pt idx="1781">
                  <c:v>2.5112000000000001</c:v>
                </c:pt>
                <c:pt idx="1782">
                  <c:v>2.5121000000000002</c:v>
                </c:pt>
                <c:pt idx="1783">
                  <c:v>2.5127999999999999</c:v>
                </c:pt>
                <c:pt idx="1784">
                  <c:v>2.5135999999999998</c:v>
                </c:pt>
                <c:pt idx="1785">
                  <c:v>2.5146999999999999</c:v>
                </c:pt>
                <c:pt idx="1786">
                  <c:v>2.5158</c:v>
                </c:pt>
                <c:pt idx="1787">
                  <c:v>2.5169000000000001</c:v>
                </c:pt>
                <c:pt idx="1788">
                  <c:v>2.5181</c:v>
                </c:pt>
                <c:pt idx="1789">
                  <c:v>2.5192999999999999</c:v>
                </c:pt>
                <c:pt idx="1790">
                  <c:v>2.5205000000000002</c:v>
                </c:pt>
                <c:pt idx="1791">
                  <c:v>2.5217000000000001</c:v>
                </c:pt>
                <c:pt idx="1792">
                  <c:v>2.5230999999999999</c:v>
                </c:pt>
                <c:pt idx="1793">
                  <c:v>2.5246</c:v>
                </c:pt>
                <c:pt idx="1794">
                  <c:v>2.5259999999999998</c:v>
                </c:pt>
                <c:pt idx="1795">
                  <c:v>2.5274999999999999</c:v>
                </c:pt>
                <c:pt idx="1796">
                  <c:v>2.5291999999999999</c:v>
                </c:pt>
                <c:pt idx="1797">
                  <c:v>2.5310000000000001</c:v>
                </c:pt>
                <c:pt idx="1798">
                  <c:v>2.5329000000000002</c:v>
                </c:pt>
                <c:pt idx="1799">
                  <c:v>2.5350999999999999</c:v>
                </c:pt>
                <c:pt idx="1800">
                  <c:v>2.5373999999999999</c:v>
                </c:pt>
                <c:pt idx="1801">
                  <c:v>2.5396999999999998</c:v>
                </c:pt>
                <c:pt idx="1802">
                  <c:v>2.5421999999999998</c:v>
                </c:pt>
                <c:pt idx="1803">
                  <c:v>2.5448</c:v>
                </c:pt>
                <c:pt idx="1804">
                  <c:v>2.5472999999999999</c:v>
                </c:pt>
                <c:pt idx="1805">
                  <c:v>2.5495000000000001</c:v>
                </c:pt>
                <c:pt idx="1806">
                  <c:v>2.5512999999999999</c:v>
                </c:pt>
                <c:pt idx="1807">
                  <c:v>2.5527000000000002</c:v>
                </c:pt>
                <c:pt idx="1808">
                  <c:v>2.5537999999999998</c:v>
                </c:pt>
                <c:pt idx="1809">
                  <c:v>2.5548000000000002</c:v>
                </c:pt>
                <c:pt idx="1810">
                  <c:v>2.5558000000000001</c:v>
                </c:pt>
                <c:pt idx="1811">
                  <c:v>2.5569000000000002</c:v>
                </c:pt>
                <c:pt idx="1812">
                  <c:v>2.5583</c:v>
                </c:pt>
                <c:pt idx="1813">
                  <c:v>2.5598000000000001</c:v>
                </c:pt>
                <c:pt idx="1814">
                  <c:v>2.5613000000000001</c:v>
                </c:pt>
                <c:pt idx="1815">
                  <c:v>2.5630000000000002</c:v>
                </c:pt>
                <c:pt idx="1816">
                  <c:v>2.5646</c:v>
                </c:pt>
                <c:pt idx="1817">
                  <c:v>2.5661</c:v>
                </c:pt>
                <c:pt idx="1818">
                  <c:v>2.5674999999999999</c:v>
                </c:pt>
                <c:pt idx="1819">
                  <c:v>2.5689000000000002</c:v>
                </c:pt>
                <c:pt idx="1820">
                  <c:v>2.5705</c:v>
                </c:pt>
                <c:pt idx="1821">
                  <c:v>2.5720000000000001</c:v>
                </c:pt>
                <c:pt idx="1822">
                  <c:v>2.5735999999999999</c:v>
                </c:pt>
                <c:pt idx="1823">
                  <c:v>2.5752000000000002</c:v>
                </c:pt>
                <c:pt idx="1824">
                  <c:v>2.5769000000000002</c:v>
                </c:pt>
                <c:pt idx="1825">
                  <c:v>2.5785</c:v>
                </c:pt>
                <c:pt idx="1826">
                  <c:v>2.5802999999999998</c:v>
                </c:pt>
                <c:pt idx="1827">
                  <c:v>2.5823999999999998</c:v>
                </c:pt>
                <c:pt idx="1828">
                  <c:v>2.5842000000000001</c:v>
                </c:pt>
                <c:pt idx="1829">
                  <c:v>2.5859000000000001</c:v>
                </c:pt>
                <c:pt idx="1830">
                  <c:v>2.5874999999999999</c:v>
                </c:pt>
                <c:pt idx="1831">
                  <c:v>2.589</c:v>
                </c:pt>
                <c:pt idx="1832">
                  <c:v>2.5905</c:v>
                </c:pt>
                <c:pt idx="1833">
                  <c:v>2.5918999999999999</c:v>
                </c:pt>
                <c:pt idx="1834">
                  <c:v>2.5935000000000001</c:v>
                </c:pt>
                <c:pt idx="1835">
                  <c:v>2.5951</c:v>
                </c:pt>
                <c:pt idx="1836">
                  <c:v>2.5966</c:v>
                </c:pt>
                <c:pt idx="1837">
                  <c:v>2.5983000000000001</c:v>
                </c:pt>
                <c:pt idx="1838">
                  <c:v>2.6000999999999999</c:v>
                </c:pt>
                <c:pt idx="1839">
                  <c:v>2.6019000000000001</c:v>
                </c:pt>
                <c:pt idx="1840">
                  <c:v>2.6036999999999999</c:v>
                </c:pt>
                <c:pt idx="1841">
                  <c:v>2.6053999999999999</c:v>
                </c:pt>
                <c:pt idx="1842">
                  <c:v>2.6073</c:v>
                </c:pt>
                <c:pt idx="1843">
                  <c:v>2.6092</c:v>
                </c:pt>
                <c:pt idx="1844">
                  <c:v>2.6113</c:v>
                </c:pt>
                <c:pt idx="1845">
                  <c:v>2.6137000000000001</c:v>
                </c:pt>
                <c:pt idx="1846">
                  <c:v>2.6164000000000001</c:v>
                </c:pt>
                <c:pt idx="1847">
                  <c:v>2.6190000000000002</c:v>
                </c:pt>
                <c:pt idx="1848">
                  <c:v>2.6213000000000002</c:v>
                </c:pt>
                <c:pt idx="1849">
                  <c:v>2.6232000000000002</c:v>
                </c:pt>
                <c:pt idx="1850">
                  <c:v>2.6244999999999998</c:v>
                </c:pt>
                <c:pt idx="1851">
                  <c:v>2.6255000000000002</c:v>
                </c:pt>
                <c:pt idx="1852">
                  <c:v>2.6265000000000001</c:v>
                </c:pt>
                <c:pt idx="1853">
                  <c:v>2.6274000000000002</c:v>
                </c:pt>
                <c:pt idx="1854">
                  <c:v>2.6282999999999999</c:v>
                </c:pt>
                <c:pt idx="1855">
                  <c:v>2.6293000000000002</c:v>
                </c:pt>
                <c:pt idx="1856">
                  <c:v>2.6305999999999998</c:v>
                </c:pt>
                <c:pt idx="1857">
                  <c:v>2.6320000000000001</c:v>
                </c:pt>
                <c:pt idx="1858">
                  <c:v>2.6333000000000002</c:v>
                </c:pt>
                <c:pt idx="1859">
                  <c:v>2.6345000000000001</c:v>
                </c:pt>
                <c:pt idx="1860">
                  <c:v>2.6356999999999999</c:v>
                </c:pt>
                <c:pt idx="1861">
                  <c:v>2.637</c:v>
                </c:pt>
                <c:pt idx="1862">
                  <c:v>2.6383000000000001</c:v>
                </c:pt>
                <c:pt idx="1863">
                  <c:v>2.6398000000000001</c:v>
                </c:pt>
                <c:pt idx="1864">
                  <c:v>2.6414</c:v>
                </c:pt>
                <c:pt idx="1865">
                  <c:v>2.6433</c:v>
                </c:pt>
                <c:pt idx="1866">
                  <c:v>2.6450999999999998</c:v>
                </c:pt>
                <c:pt idx="1867">
                  <c:v>2.6469999999999998</c:v>
                </c:pt>
                <c:pt idx="1868">
                  <c:v>2.6490999999999998</c:v>
                </c:pt>
                <c:pt idx="1869">
                  <c:v>2.6514000000000002</c:v>
                </c:pt>
                <c:pt idx="1870">
                  <c:v>2.6537000000000002</c:v>
                </c:pt>
                <c:pt idx="1871">
                  <c:v>2.6562999999999999</c:v>
                </c:pt>
                <c:pt idx="1872">
                  <c:v>2.6587999999999998</c:v>
                </c:pt>
                <c:pt idx="1873">
                  <c:v>2.6613000000000002</c:v>
                </c:pt>
                <c:pt idx="1874">
                  <c:v>2.6634000000000002</c:v>
                </c:pt>
                <c:pt idx="1875">
                  <c:v>2.6652</c:v>
                </c:pt>
                <c:pt idx="1876">
                  <c:v>2.6667000000000001</c:v>
                </c:pt>
                <c:pt idx="1877">
                  <c:v>2.6678999999999999</c:v>
                </c:pt>
                <c:pt idx="1878">
                  <c:v>2.669</c:v>
                </c:pt>
                <c:pt idx="1879">
                  <c:v>2.6701000000000001</c:v>
                </c:pt>
                <c:pt idx="1880">
                  <c:v>2.6714000000000002</c:v>
                </c:pt>
                <c:pt idx="1881">
                  <c:v>2.6726999999999999</c:v>
                </c:pt>
                <c:pt idx="1882">
                  <c:v>2.6741999999999999</c:v>
                </c:pt>
                <c:pt idx="1883">
                  <c:v>2.6758000000000002</c:v>
                </c:pt>
                <c:pt idx="1884">
                  <c:v>2.6772999999999998</c:v>
                </c:pt>
                <c:pt idx="1885">
                  <c:v>2.6787999999999998</c:v>
                </c:pt>
                <c:pt idx="1886">
                  <c:v>2.6802999999999999</c:v>
                </c:pt>
                <c:pt idx="1887">
                  <c:v>2.6817000000000002</c:v>
                </c:pt>
                <c:pt idx="1888">
                  <c:v>2.6831999999999998</c:v>
                </c:pt>
                <c:pt idx="1889">
                  <c:v>2.6846999999999999</c:v>
                </c:pt>
                <c:pt idx="1890">
                  <c:v>2.6861999999999999</c:v>
                </c:pt>
                <c:pt idx="1891">
                  <c:v>2.6878000000000002</c:v>
                </c:pt>
                <c:pt idx="1892">
                  <c:v>2.6896</c:v>
                </c:pt>
                <c:pt idx="1893">
                  <c:v>2.6911999999999998</c:v>
                </c:pt>
                <c:pt idx="1894">
                  <c:v>2.6928999999999998</c:v>
                </c:pt>
                <c:pt idx="1895">
                  <c:v>2.6947000000000001</c:v>
                </c:pt>
                <c:pt idx="1896">
                  <c:v>2.6964999999999999</c:v>
                </c:pt>
                <c:pt idx="1897">
                  <c:v>2.6983000000000001</c:v>
                </c:pt>
                <c:pt idx="1898">
                  <c:v>2.7</c:v>
                </c:pt>
                <c:pt idx="1899">
                  <c:v>2.7017000000000002</c:v>
                </c:pt>
                <c:pt idx="1900">
                  <c:v>2.7031000000000001</c:v>
                </c:pt>
                <c:pt idx="1901">
                  <c:v>2.7044999999999999</c:v>
                </c:pt>
                <c:pt idx="1902">
                  <c:v>2.7059000000000002</c:v>
                </c:pt>
                <c:pt idx="1903">
                  <c:v>2.7073999999999998</c:v>
                </c:pt>
                <c:pt idx="1904">
                  <c:v>2.7090999999999998</c:v>
                </c:pt>
                <c:pt idx="1905">
                  <c:v>2.7107000000000001</c:v>
                </c:pt>
                <c:pt idx="1906">
                  <c:v>2.7124000000000001</c:v>
                </c:pt>
                <c:pt idx="1907">
                  <c:v>2.714</c:v>
                </c:pt>
                <c:pt idx="1908">
                  <c:v>2.7157</c:v>
                </c:pt>
                <c:pt idx="1909">
                  <c:v>2.7174999999999998</c:v>
                </c:pt>
                <c:pt idx="1910">
                  <c:v>2.7193999999999998</c:v>
                </c:pt>
                <c:pt idx="1911">
                  <c:v>2.7212000000000001</c:v>
                </c:pt>
                <c:pt idx="1912">
                  <c:v>2.7231000000000001</c:v>
                </c:pt>
                <c:pt idx="1913">
                  <c:v>2.7250999999999999</c:v>
                </c:pt>
                <c:pt idx="1914">
                  <c:v>2.7277</c:v>
                </c:pt>
                <c:pt idx="1915">
                  <c:v>2.7303999999999999</c:v>
                </c:pt>
                <c:pt idx="1916">
                  <c:v>2.7332000000000001</c:v>
                </c:pt>
                <c:pt idx="1917">
                  <c:v>2.7357999999999998</c:v>
                </c:pt>
                <c:pt idx="1918">
                  <c:v>2.7378</c:v>
                </c:pt>
                <c:pt idx="1919">
                  <c:v>2.7391999999999999</c:v>
                </c:pt>
                <c:pt idx="1920">
                  <c:v>2.7401</c:v>
                </c:pt>
                <c:pt idx="1921">
                  <c:v>2.7408999999999999</c:v>
                </c:pt>
                <c:pt idx="1922">
                  <c:v>2.7418</c:v>
                </c:pt>
                <c:pt idx="1923">
                  <c:v>2.7429000000000001</c:v>
                </c:pt>
                <c:pt idx="1924">
                  <c:v>2.7440000000000002</c:v>
                </c:pt>
                <c:pt idx="1925">
                  <c:v>2.7450999999999999</c:v>
                </c:pt>
                <c:pt idx="1926">
                  <c:v>2.7463000000000002</c:v>
                </c:pt>
                <c:pt idx="1927">
                  <c:v>2.7475000000000001</c:v>
                </c:pt>
                <c:pt idx="1928">
                  <c:v>2.7486999999999999</c:v>
                </c:pt>
                <c:pt idx="1929">
                  <c:v>2.75</c:v>
                </c:pt>
                <c:pt idx="1930">
                  <c:v>2.7513999999999998</c:v>
                </c:pt>
                <c:pt idx="1931">
                  <c:v>2.7526999999999999</c:v>
                </c:pt>
                <c:pt idx="1932">
                  <c:v>2.7541000000000002</c:v>
                </c:pt>
                <c:pt idx="1933">
                  <c:v>2.7557999999999998</c:v>
                </c:pt>
                <c:pt idx="1934">
                  <c:v>2.7574999999999998</c:v>
                </c:pt>
                <c:pt idx="1935">
                  <c:v>2.7593000000000001</c:v>
                </c:pt>
                <c:pt idx="1936">
                  <c:v>2.7612999999999999</c:v>
                </c:pt>
                <c:pt idx="1937">
                  <c:v>2.7633999999999999</c:v>
                </c:pt>
                <c:pt idx="1938">
                  <c:v>2.7656000000000001</c:v>
                </c:pt>
                <c:pt idx="1939">
                  <c:v>2.7679</c:v>
                </c:pt>
                <c:pt idx="1940">
                  <c:v>2.7704</c:v>
                </c:pt>
                <c:pt idx="1941">
                  <c:v>2.7730999999999999</c:v>
                </c:pt>
                <c:pt idx="1942">
                  <c:v>2.7755000000000001</c:v>
                </c:pt>
                <c:pt idx="1943">
                  <c:v>2.7776999999999998</c:v>
                </c:pt>
                <c:pt idx="1944">
                  <c:v>2.7795999999999998</c:v>
                </c:pt>
                <c:pt idx="1945">
                  <c:v>2.7812000000000001</c:v>
                </c:pt>
                <c:pt idx="1946">
                  <c:v>2.7824</c:v>
                </c:pt>
                <c:pt idx="1947">
                  <c:v>2.7833999999999999</c:v>
                </c:pt>
                <c:pt idx="1948">
                  <c:v>2.7844000000000002</c:v>
                </c:pt>
                <c:pt idx="1949">
                  <c:v>2.7854999999999999</c:v>
                </c:pt>
                <c:pt idx="1950">
                  <c:v>2.7869999999999999</c:v>
                </c:pt>
                <c:pt idx="1951">
                  <c:v>2.7885</c:v>
                </c:pt>
                <c:pt idx="1952">
                  <c:v>2.7900999999999998</c:v>
                </c:pt>
                <c:pt idx="1953">
                  <c:v>2.7917000000000001</c:v>
                </c:pt>
                <c:pt idx="1954">
                  <c:v>2.7932000000000001</c:v>
                </c:pt>
                <c:pt idx="1955">
                  <c:v>2.7946</c:v>
                </c:pt>
                <c:pt idx="1956">
                  <c:v>2.7959999999999998</c:v>
                </c:pt>
                <c:pt idx="1957">
                  <c:v>2.7972999999999999</c:v>
                </c:pt>
                <c:pt idx="1958">
                  <c:v>2.7988</c:v>
                </c:pt>
                <c:pt idx="1959">
                  <c:v>2.8003999999999998</c:v>
                </c:pt>
                <c:pt idx="1960">
                  <c:v>2.802</c:v>
                </c:pt>
                <c:pt idx="1961">
                  <c:v>2.8037999999999998</c:v>
                </c:pt>
                <c:pt idx="1962">
                  <c:v>2.8054999999999999</c:v>
                </c:pt>
                <c:pt idx="1963">
                  <c:v>2.8073000000000001</c:v>
                </c:pt>
                <c:pt idx="1964">
                  <c:v>2.8090999999999999</c:v>
                </c:pt>
                <c:pt idx="1965">
                  <c:v>2.8108</c:v>
                </c:pt>
                <c:pt idx="1966">
                  <c:v>2.8125</c:v>
                </c:pt>
                <c:pt idx="1967">
                  <c:v>2.8140999999999998</c:v>
                </c:pt>
                <c:pt idx="1968">
                  <c:v>2.8157999999999999</c:v>
                </c:pt>
                <c:pt idx="1969">
                  <c:v>2.8174000000000001</c:v>
                </c:pt>
                <c:pt idx="1970">
                  <c:v>2.819</c:v>
                </c:pt>
                <c:pt idx="1971">
                  <c:v>2.8203999999999998</c:v>
                </c:pt>
                <c:pt idx="1972">
                  <c:v>2.8220000000000001</c:v>
                </c:pt>
                <c:pt idx="1973">
                  <c:v>2.8235000000000001</c:v>
                </c:pt>
                <c:pt idx="1974">
                  <c:v>2.8250999999999999</c:v>
                </c:pt>
                <c:pt idx="1975">
                  <c:v>2.8268</c:v>
                </c:pt>
                <c:pt idx="1976">
                  <c:v>2.8283999999999998</c:v>
                </c:pt>
                <c:pt idx="1977">
                  <c:v>2.8300999999999998</c:v>
                </c:pt>
                <c:pt idx="1978">
                  <c:v>2.8317999999999999</c:v>
                </c:pt>
                <c:pt idx="1979">
                  <c:v>2.8334999999999999</c:v>
                </c:pt>
                <c:pt idx="1980">
                  <c:v>2.8351999999999999</c:v>
                </c:pt>
                <c:pt idx="1981">
                  <c:v>2.8371</c:v>
                </c:pt>
                <c:pt idx="1982">
                  <c:v>2.8393000000000002</c:v>
                </c:pt>
                <c:pt idx="1983">
                  <c:v>2.8418999999999999</c:v>
                </c:pt>
                <c:pt idx="1984">
                  <c:v>2.8448000000000002</c:v>
                </c:pt>
                <c:pt idx="1985">
                  <c:v>2.8475999999999999</c:v>
                </c:pt>
                <c:pt idx="1986">
                  <c:v>2.85</c:v>
                </c:pt>
                <c:pt idx="1987">
                  <c:v>2.8517999999999999</c:v>
                </c:pt>
                <c:pt idx="1988">
                  <c:v>2.8530000000000002</c:v>
                </c:pt>
                <c:pt idx="1989">
                  <c:v>2.8538999999999999</c:v>
                </c:pt>
                <c:pt idx="1990">
                  <c:v>2.8546999999999998</c:v>
                </c:pt>
                <c:pt idx="1991">
                  <c:v>2.8555999999999999</c:v>
                </c:pt>
                <c:pt idx="1992">
                  <c:v>2.8567</c:v>
                </c:pt>
                <c:pt idx="1993">
                  <c:v>2.8578000000000001</c:v>
                </c:pt>
                <c:pt idx="1994">
                  <c:v>2.8589000000000002</c:v>
                </c:pt>
                <c:pt idx="1995">
                  <c:v>2.8601999999999999</c:v>
                </c:pt>
                <c:pt idx="1996">
                  <c:v>2.8614000000000002</c:v>
                </c:pt>
                <c:pt idx="1997">
                  <c:v>2.8626</c:v>
                </c:pt>
                <c:pt idx="1998">
                  <c:v>2.8639000000000001</c:v>
                </c:pt>
                <c:pt idx="1999">
                  <c:v>2.8651</c:v>
                </c:pt>
                <c:pt idx="2000">
                  <c:v>2.8664999999999998</c:v>
                </c:pt>
                <c:pt idx="2001">
                  <c:v>2.8679999999999999</c:v>
                </c:pt>
                <c:pt idx="2002">
                  <c:v>2.8696000000000002</c:v>
                </c:pt>
                <c:pt idx="2003">
                  <c:v>2.8714</c:v>
                </c:pt>
                <c:pt idx="2004">
                  <c:v>2.8734000000000002</c:v>
                </c:pt>
                <c:pt idx="2005">
                  <c:v>2.8753000000000002</c:v>
                </c:pt>
                <c:pt idx="2006">
                  <c:v>2.8774999999999999</c:v>
                </c:pt>
                <c:pt idx="2007">
                  <c:v>2.88</c:v>
                </c:pt>
                <c:pt idx="2008">
                  <c:v>2.8824999999999998</c:v>
                </c:pt>
                <c:pt idx="2009">
                  <c:v>2.8852000000000002</c:v>
                </c:pt>
                <c:pt idx="2010">
                  <c:v>2.8875999999999999</c:v>
                </c:pt>
                <c:pt idx="2011">
                  <c:v>2.8898999999999999</c:v>
                </c:pt>
                <c:pt idx="2012">
                  <c:v>2.8917999999999999</c:v>
                </c:pt>
                <c:pt idx="2013">
                  <c:v>2.8935</c:v>
                </c:pt>
                <c:pt idx="2014">
                  <c:v>2.8948999999999998</c:v>
                </c:pt>
                <c:pt idx="2015">
                  <c:v>2.8959999999999999</c:v>
                </c:pt>
                <c:pt idx="2016">
                  <c:v>2.8971</c:v>
                </c:pt>
                <c:pt idx="2017">
                  <c:v>2.8982999999999999</c:v>
                </c:pt>
                <c:pt idx="2018">
                  <c:v>2.8995000000000002</c:v>
                </c:pt>
                <c:pt idx="2019">
                  <c:v>2.9009</c:v>
                </c:pt>
                <c:pt idx="2020">
                  <c:v>2.9024000000000001</c:v>
                </c:pt>
                <c:pt idx="2021">
                  <c:v>2.9039999999999999</c:v>
                </c:pt>
                <c:pt idx="2022">
                  <c:v>2.9056000000000002</c:v>
                </c:pt>
                <c:pt idx="2023">
                  <c:v>2.9072</c:v>
                </c:pt>
                <c:pt idx="2024">
                  <c:v>2.9087000000000001</c:v>
                </c:pt>
                <c:pt idx="2025">
                  <c:v>2.91</c:v>
                </c:pt>
                <c:pt idx="2026">
                  <c:v>2.9115000000000002</c:v>
                </c:pt>
                <c:pt idx="2027">
                  <c:v>2.9129999999999998</c:v>
                </c:pt>
                <c:pt idx="2028">
                  <c:v>2.9146000000000001</c:v>
                </c:pt>
                <c:pt idx="2029">
                  <c:v>2.9163999999999999</c:v>
                </c:pt>
                <c:pt idx="2030">
                  <c:v>2.9182000000000001</c:v>
                </c:pt>
                <c:pt idx="2031">
                  <c:v>2.92</c:v>
                </c:pt>
                <c:pt idx="2032">
                  <c:v>2.9217</c:v>
                </c:pt>
                <c:pt idx="2033">
                  <c:v>2.9234</c:v>
                </c:pt>
                <c:pt idx="2034">
                  <c:v>2.9251</c:v>
                </c:pt>
                <c:pt idx="2035">
                  <c:v>2.9268000000000001</c:v>
                </c:pt>
                <c:pt idx="2036">
                  <c:v>2.9285999999999999</c:v>
                </c:pt>
                <c:pt idx="2037">
                  <c:v>2.9302000000000001</c:v>
                </c:pt>
                <c:pt idx="2038">
                  <c:v>2.9317000000000002</c:v>
                </c:pt>
                <c:pt idx="2039">
                  <c:v>2.9331999999999998</c:v>
                </c:pt>
                <c:pt idx="2040">
                  <c:v>2.9346000000000001</c:v>
                </c:pt>
                <c:pt idx="2041">
                  <c:v>2.9359999999999999</c:v>
                </c:pt>
                <c:pt idx="2042">
                  <c:v>2.9376000000000002</c:v>
                </c:pt>
                <c:pt idx="2043">
                  <c:v>2.9392</c:v>
                </c:pt>
                <c:pt idx="2044">
                  <c:v>2.9409000000000001</c:v>
                </c:pt>
                <c:pt idx="2045">
                  <c:v>2.9426000000000001</c:v>
                </c:pt>
                <c:pt idx="2046">
                  <c:v>2.9443000000000001</c:v>
                </c:pt>
                <c:pt idx="2047">
                  <c:v>2.9460000000000002</c:v>
                </c:pt>
                <c:pt idx="2048">
                  <c:v>2.9478</c:v>
                </c:pt>
                <c:pt idx="2049">
                  <c:v>2.9496000000000002</c:v>
                </c:pt>
                <c:pt idx="2050">
                  <c:v>2.9514999999999998</c:v>
                </c:pt>
                <c:pt idx="2051">
                  <c:v>2.9538000000000002</c:v>
                </c:pt>
                <c:pt idx="2052">
                  <c:v>2.9563000000000001</c:v>
                </c:pt>
                <c:pt idx="2053">
                  <c:v>2.9594</c:v>
                </c:pt>
                <c:pt idx="2054">
                  <c:v>2.9624999999999999</c:v>
                </c:pt>
                <c:pt idx="2055">
                  <c:v>2.9649999999999999</c:v>
                </c:pt>
                <c:pt idx="2056">
                  <c:v>2.9668999999999999</c:v>
                </c:pt>
                <c:pt idx="2057">
                  <c:v>2.9681000000000002</c:v>
                </c:pt>
                <c:pt idx="2058">
                  <c:v>2.9689000000000001</c:v>
                </c:pt>
                <c:pt idx="2059">
                  <c:v>2.9695999999999998</c:v>
                </c:pt>
                <c:pt idx="2060">
                  <c:v>2.9702999999999999</c:v>
                </c:pt>
                <c:pt idx="2061">
                  <c:v>2.9712000000000001</c:v>
                </c:pt>
                <c:pt idx="2062">
                  <c:v>2.9722</c:v>
                </c:pt>
                <c:pt idx="2063">
                  <c:v>2.9733999999999998</c:v>
                </c:pt>
                <c:pt idx="2064">
                  <c:v>2.9744999999999999</c:v>
                </c:pt>
                <c:pt idx="2065">
                  <c:v>2.9758</c:v>
                </c:pt>
                <c:pt idx="2066">
                  <c:v>2.9769999999999999</c:v>
                </c:pt>
                <c:pt idx="2067">
                  <c:v>2.9784000000000002</c:v>
                </c:pt>
                <c:pt idx="2068">
                  <c:v>2.9796999999999998</c:v>
                </c:pt>
                <c:pt idx="2069">
                  <c:v>2.9811000000000001</c:v>
                </c:pt>
                <c:pt idx="2070">
                  <c:v>2.9824000000000002</c:v>
                </c:pt>
                <c:pt idx="2071">
                  <c:v>2.984</c:v>
                </c:pt>
                <c:pt idx="2072">
                  <c:v>2.9855999999999998</c:v>
                </c:pt>
                <c:pt idx="2073">
                  <c:v>2.9874000000000001</c:v>
                </c:pt>
                <c:pt idx="2074">
                  <c:v>2.9895</c:v>
                </c:pt>
                <c:pt idx="2075">
                  <c:v>2.9918</c:v>
                </c:pt>
                <c:pt idx="2076">
                  <c:v>2.9942000000000002</c:v>
                </c:pt>
                <c:pt idx="2077">
                  <c:v>2.9967999999999999</c:v>
                </c:pt>
                <c:pt idx="2078">
                  <c:v>2.9994999999999998</c:v>
                </c:pt>
                <c:pt idx="2079">
                  <c:v>3.0021</c:v>
                </c:pt>
                <c:pt idx="2080">
                  <c:v>3.0047999999999999</c:v>
                </c:pt>
                <c:pt idx="2081">
                  <c:v>3.0070999999999999</c:v>
                </c:pt>
                <c:pt idx="2082">
                  <c:v>3.0087999999999999</c:v>
                </c:pt>
                <c:pt idx="2083">
                  <c:v>3.0102000000000002</c:v>
                </c:pt>
                <c:pt idx="2084">
                  <c:v>3.0112999999999999</c:v>
                </c:pt>
                <c:pt idx="2085">
                  <c:v>3.0122</c:v>
                </c:pt>
                <c:pt idx="2086">
                  <c:v>3.0131000000000001</c:v>
                </c:pt>
                <c:pt idx="2087">
                  <c:v>3.0142000000000002</c:v>
                </c:pt>
                <c:pt idx="2088">
                  <c:v>3.0154000000000001</c:v>
                </c:pt>
                <c:pt idx="2089">
                  <c:v>3.0169000000000001</c:v>
                </c:pt>
                <c:pt idx="2090">
                  <c:v>3.0183</c:v>
                </c:pt>
                <c:pt idx="2091">
                  <c:v>3.0198</c:v>
                </c:pt>
                <c:pt idx="2092">
                  <c:v>3.0213999999999999</c:v>
                </c:pt>
                <c:pt idx="2093">
                  <c:v>3.0230000000000001</c:v>
                </c:pt>
                <c:pt idx="2094">
                  <c:v>3.0246</c:v>
                </c:pt>
                <c:pt idx="2095">
                  <c:v>3.0261999999999998</c:v>
                </c:pt>
                <c:pt idx="2096">
                  <c:v>3.0278</c:v>
                </c:pt>
                <c:pt idx="2097">
                  <c:v>3.0293999999999999</c:v>
                </c:pt>
                <c:pt idx="2098">
                  <c:v>3.0310000000000001</c:v>
                </c:pt>
                <c:pt idx="2099">
                  <c:v>3.0327999999999999</c:v>
                </c:pt>
                <c:pt idx="2100">
                  <c:v>3.0345</c:v>
                </c:pt>
                <c:pt idx="2101">
                  <c:v>3.0362</c:v>
                </c:pt>
                <c:pt idx="2102">
                  <c:v>3.0379999999999998</c:v>
                </c:pt>
                <c:pt idx="2103">
                  <c:v>3.0398999999999998</c:v>
                </c:pt>
                <c:pt idx="2104">
                  <c:v>3.0417000000000001</c:v>
                </c:pt>
                <c:pt idx="2105">
                  <c:v>3.0432999999999999</c:v>
                </c:pt>
                <c:pt idx="2106">
                  <c:v>3.0448</c:v>
                </c:pt>
                <c:pt idx="2107">
                  <c:v>3.0461999999999998</c:v>
                </c:pt>
                <c:pt idx="2108">
                  <c:v>3.0476000000000001</c:v>
                </c:pt>
                <c:pt idx="2109">
                  <c:v>3.0491000000000001</c:v>
                </c:pt>
                <c:pt idx="2110">
                  <c:v>3.0507</c:v>
                </c:pt>
                <c:pt idx="2111">
                  <c:v>3.0524</c:v>
                </c:pt>
                <c:pt idx="2112">
                  <c:v>3.0539999999999998</c:v>
                </c:pt>
                <c:pt idx="2113">
                  <c:v>3.0556000000000001</c:v>
                </c:pt>
                <c:pt idx="2114">
                  <c:v>3.0573000000000001</c:v>
                </c:pt>
                <c:pt idx="2115">
                  <c:v>3.0590999999999999</c:v>
                </c:pt>
                <c:pt idx="2116">
                  <c:v>3.0609000000000002</c:v>
                </c:pt>
                <c:pt idx="2117">
                  <c:v>3.0626000000000002</c:v>
                </c:pt>
                <c:pt idx="2118">
                  <c:v>3.0642999999999998</c:v>
                </c:pt>
                <c:pt idx="2119">
                  <c:v>3.0661999999999998</c:v>
                </c:pt>
                <c:pt idx="2120">
                  <c:v>3.0684</c:v>
                </c:pt>
                <c:pt idx="2121">
                  <c:v>3.0709</c:v>
                </c:pt>
                <c:pt idx="2122">
                  <c:v>3.0735999999999999</c:v>
                </c:pt>
                <c:pt idx="2123">
                  <c:v>3.0764</c:v>
                </c:pt>
                <c:pt idx="2124">
                  <c:v>3.0788000000000002</c:v>
                </c:pt>
                <c:pt idx="2125">
                  <c:v>3.0807000000000002</c:v>
                </c:pt>
                <c:pt idx="2126">
                  <c:v>3.0819999999999999</c:v>
                </c:pt>
                <c:pt idx="2127">
                  <c:v>3.0830000000000002</c:v>
                </c:pt>
                <c:pt idx="2128">
                  <c:v>3.0838000000000001</c:v>
                </c:pt>
                <c:pt idx="2129">
                  <c:v>3.0846</c:v>
                </c:pt>
                <c:pt idx="2130">
                  <c:v>3.0855999999999999</c:v>
                </c:pt>
                <c:pt idx="2131">
                  <c:v>3.0867</c:v>
                </c:pt>
                <c:pt idx="2132">
                  <c:v>3.0878999999999999</c:v>
                </c:pt>
                <c:pt idx="2133">
                  <c:v>3.0891000000000002</c:v>
                </c:pt>
                <c:pt idx="2134">
                  <c:v>3.0903</c:v>
                </c:pt>
                <c:pt idx="2135">
                  <c:v>3.0914999999999999</c:v>
                </c:pt>
                <c:pt idx="2136">
                  <c:v>3.0928</c:v>
                </c:pt>
                <c:pt idx="2137">
                  <c:v>3.0941000000000001</c:v>
                </c:pt>
                <c:pt idx="2138">
                  <c:v>3.0956000000000001</c:v>
                </c:pt>
                <c:pt idx="2139">
                  <c:v>3.097</c:v>
                </c:pt>
                <c:pt idx="2140">
                  <c:v>3.0987</c:v>
                </c:pt>
                <c:pt idx="2141">
                  <c:v>3.1004</c:v>
                </c:pt>
                <c:pt idx="2142">
                  <c:v>3.1023000000000001</c:v>
                </c:pt>
                <c:pt idx="2143">
                  <c:v>3.1044999999999998</c:v>
                </c:pt>
                <c:pt idx="2144">
                  <c:v>3.1065999999999998</c:v>
                </c:pt>
                <c:pt idx="2145">
                  <c:v>3.109</c:v>
                </c:pt>
                <c:pt idx="2146">
                  <c:v>3.1114999999999999</c:v>
                </c:pt>
                <c:pt idx="2147">
                  <c:v>3.1139999999999999</c:v>
                </c:pt>
                <c:pt idx="2148">
                  <c:v>3.1166</c:v>
                </c:pt>
                <c:pt idx="2149">
                  <c:v>3.1190000000000002</c:v>
                </c:pt>
                <c:pt idx="2150">
                  <c:v>3.1211000000000002</c:v>
                </c:pt>
                <c:pt idx="2151">
                  <c:v>3.1225000000000001</c:v>
                </c:pt>
                <c:pt idx="2152">
                  <c:v>3.1236999999999999</c:v>
                </c:pt>
                <c:pt idx="2153">
                  <c:v>3.1246999999999998</c:v>
                </c:pt>
                <c:pt idx="2154">
                  <c:v>3.1259000000000001</c:v>
                </c:pt>
                <c:pt idx="2155">
                  <c:v>3.1272000000000002</c:v>
                </c:pt>
                <c:pt idx="2156">
                  <c:v>3.1284999999999998</c:v>
                </c:pt>
                <c:pt idx="2157">
                  <c:v>3.1297999999999999</c:v>
                </c:pt>
                <c:pt idx="2158">
                  <c:v>3.1314000000000002</c:v>
                </c:pt>
                <c:pt idx="2159">
                  <c:v>3.1328999999999998</c:v>
                </c:pt>
                <c:pt idx="2160">
                  <c:v>3.1343999999999999</c:v>
                </c:pt>
                <c:pt idx="2161">
                  <c:v>3.1360000000000001</c:v>
                </c:pt>
                <c:pt idx="2162">
                  <c:v>3.1375000000000002</c:v>
                </c:pt>
                <c:pt idx="2163">
                  <c:v>3.1389</c:v>
                </c:pt>
                <c:pt idx="2164">
                  <c:v>3.1404000000000001</c:v>
                </c:pt>
                <c:pt idx="2165">
                  <c:v>3.1419000000000001</c:v>
                </c:pt>
                <c:pt idx="2166">
                  <c:v>3.1435</c:v>
                </c:pt>
                <c:pt idx="2167">
                  <c:v>3.1450999999999998</c:v>
                </c:pt>
                <c:pt idx="2168">
                  <c:v>3.1467999999999998</c:v>
                </c:pt>
                <c:pt idx="2169">
                  <c:v>3.1484999999999999</c:v>
                </c:pt>
                <c:pt idx="2170">
                  <c:v>3.1503000000000001</c:v>
                </c:pt>
                <c:pt idx="2171">
                  <c:v>3.1520999999999999</c:v>
                </c:pt>
                <c:pt idx="2172">
                  <c:v>3.1539000000000001</c:v>
                </c:pt>
                <c:pt idx="2173">
                  <c:v>3.1555</c:v>
                </c:pt>
                <c:pt idx="2174">
                  <c:v>3.157</c:v>
                </c:pt>
                <c:pt idx="2175">
                  <c:v>3.1585000000000001</c:v>
                </c:pt>
                <c:pt idx="2176">
                  <c:v>3.1600999999999999</c:v>
                </c:pt>
                <c:pt idx="2177">
                  <c:v>3.1615000000000002</c:v>
                </c:pt>
                <c:pt idx="2178">
                  <c:v>3.1629</c:v>
                </c:pt>
                <c:pt idx="2179">
                  <c:v>3.1644999999999999</c:v>
                </c:pt>
                <c:pt idx="2180">
                  <c:v>3.1661000000000001</c:v>
                </c:pt>
                <c:pt idx="2181">
                  <c:v>3.1677</c:v>
                </c:pt>
                <c:pt idx="2182">
                  <c:v>3.1694</c:v>
                </c:pt>
                <c:pt idx="2183">
                  <c:v>3.1709999999999998</c:v>
                </c:pt>
                <c:pt idx="2184">
                  <c:v>3.1728000000000001</c:v>
                </c:pt>
                <c:pt idx="2185">
                  <c:v>3.1743999999999999</c:v>
                </c:pt>
                <c:pt idx="2186">
                  <c:v>3.1762999999999999</c:v>
                </c:pt>
                <c:pt idx="2187">
                  <c:v>3.1781000000000001</c:v>
                </c:pt>
                <c:pt idx="2188">
                  <c:v>3.18</c:v>
                </c:pt>
                <c:pt idx="2189">
                  <c:v>3.1823000000000001</c:v>
                </c:pt>
                <c:pt idx="2190">
                  <c:v>3.1850000000000001</c:v>
                </c:pt>
                <c:pt idx="2191">
                  <c:v>3.1880000000000002</c:v>
                </c:pt>
                <c:pt idx="2192">
                  <c:v>3.1909999999999998</c:v>
                </c:pt>
                <c:pt idx="2193">
                  <c:v>3.1937000000000002</c:v>
                </c:pt>
                <c:pt idx="2194">
                  <c:v>3.1953999999999998</c:v>
                </c:pt>
                <c:pt idx="2195">
                  <c:v>3.1964000000000001</c:v>
                </c:pt>
                <c:pt idx="2196">
                  <c:v>3.1972</c:v>
                </c:pt>
                <c:pt idx="2197">
                  <c:v>3.1979000000000002</c:v>
                </c:pt>
                <c:pt idx="2198">
                  <c:v>3.1987000000000001</c:v>
                </c:pt>
                <c:pt idx="2199">
                  <c:v>3.1995</c:v>
                </c:pt>
                <c:pt idx="2200">
                  <c:v>3.2002999999999999</c:v>
                </c:pt>
                <c:pt idx="2201">
                  <c:v>3.2014999999999998</c:v>
                </c:pt>
                <c:pt idx="2202">
                  <c:v>3.2027000000000001</c:v>
                </c:pt>
                <c:pt idx="2203">
                  <c:v>3.2040000000000002</c:v>
                </c:pt>
                <c:pt idx="2204">
                  <c:v>3.2052</c:v>
                </c:pt>
                <c:pt idx="2205">
                  <c:v>3.2065000000000001</c:v>
                </c:pt>
                <c:pt idx="2206">
                  <c:v>3.2079</c:v>
                </c:pt>
                <c:pt idx="2207">
                  <c:v>3.2092999999999998</c:v>
                </c:pt>
                <c:pt idx="2208">
                  <c:v>3.2107000000000001</c:v>
                </c:pt>
                <c:pt idx="2209">
                  <c:v>3.2122000000000002</c:v>
                </c:pt>
                <c:pt idx="2210">
                  <c:v>3.2139000000000002</c:v>
                </c:pt>
                <c:pt idx="2211">
                  <c:v>3.2158000000000002</c:v>
                </c:pt>
                <c:pt idx="2212">
                  <c:v>3.218</c:v>
                </c:pt>
                <c:pt idx="2213">
                  <c:v>3.2202000000000002</c:v>
                </c:pt>
                <c:pt idx="2214">
                  <c:v>3.2225999999999999</c:v>
                </c:pt>
                <c:pt idx="2215">
                  <c:v>3.2252000000000001</c:v>
                </c:pt>
                <c:pt idx="2216">
                  <c:v>3.2280000000000002</c:v>
                </c:pt>
                <c:pt idx="2217">
                  <c:v>3.2307999999999999</c:v>
                </c:pt>
                <c:pt idx="2218">
                  <c:v>3.2332000000000001</c:v>
                </c:pt>
                <c:pt idx="2219">
                  <c:v>3.2351000000000001</c:v>
                </c:pt>
                <c:pt idx="2220">
                  <c:v>3.2364999999999999</c:v>
                </c:pt>
                <c:pt idx="2221">
                  <c:v>3.2372999999999998</c:v>
                </c:pt>
                <c:pt idx="2222">
                  <c:v>3.2381000000000002</c:v>
                </c:pt>
                <c:pt idx="2223">
                  <c:v>3.2391000000000001</c:v>
                </c:pt>
                <c:pt idx="2224">
                  <c:v>3.2403</c:v>
                </c:pt>
                <c:pt idx="2225">
                  <c:v>3.2414999999999998</c:v>
                </c:pt>
                <c:pt idx="2226">
                  <c:v>3.2429999999999999</c:v>
                </c:pt>
                <c:pt idx="2227">
                  <c:v>3.2446000000000002</c:v>
                </c:pt>
                <c:pt idx="2228">
                  <c:v>3.2462</c:v>
                </c:pt>
                <c:pt idx="2229">
                  <c:v>3.2477999999999998</c:v>
                </c:pt>
                <c:pt idx="2230">
                  <c:v>3.2492999999999999</c:v>
                </c:pt>
                <c:pt idx="2231">
                  <c:v>3.2507000000000001</c:v>
                </c:pt>
                <c:pt idx="2232">
                  <c:v>3.2519999999999998</c:v>
                </c:pt>
                <c:pt idx="2233">
                  <c:v>3.2534000000000001</c:v>
                </c:pt>
                <c:pt idx="2234">
                  <c:v>3.2549000000000001</c:v>
                </c:pt>
                <c:pt idx="2235">
                  <c:v>3.2566000000000002</c:v>
                </c:pt>
                <c:pt idx="2236">
                  <c:v>3.2582</c:v>
                </c:pt>
                <c:pt idx="2237">
                  <c:v>3.2597999999999998</c:v>
                </c:pt>
                <c:pt idx="2238">
                  <c:v>3.2614999999999998</c:v>
                </c:pt>
                <c:pt idx="2239">
                  <c:v>3.2633999999999999</c:v>
                </c:pt>
                <c:pt idx="2240">
                  <c:v>3.2652999999999999</c:v>
                </c:pt>
                <c:pt idx="2241">
                  <c:v>3.2671999999999999</c:v>
                </c:pt>
                <c:pt idx="2242">
                  <c:v>3.2688999999999999</c:v>
                </c:pt>
                <c:pt idx="2243">
                  <c:v>3.2704</c:v>
                </c:pt>
                <c:pt idx="2244">
                  <c:v>3.2719</c:v>
                </c:pt>
                <c:pt idx="2245">
                  <c:v>3.2734000000000001</c:v>
                </c:pt>
                <c:pt idx="2246">
                  <c:v>3.2747999999999999</c:v>
                </c:pt>
                <c:pt idx="2247">
                  <c:v>3.2761999999999998</c:v>
                </c:pt>
                <c:pt idx="2248">
                  <c:v>3.2776999999999998</c:v>
                </c:pt>
                <c:pt idx="2249">
                  <c:v>3.2793000000000001</c:v>
                </c:pt>
                <c:pt idx="2250">
                  <c:v>3.2808999999999999</c:v>
                </c:pt>
                <c:pt idx="2251">
                  <c:v>3.2826</c:v>
                </c:pt>
                <c:pt idx="2252">
                  <c:v>3.2843</c:v>
                </c:pt>
                <c:pt idx="2253">
                  <c:v>3.286</c:v>
                </c:pt>
                <c:pt idx="2254">
                  <c:v>3.2877000000000001</c:v>
                </c:pt>
                <c:pt idx="2255">
                  <c:v>3.2894000000000001</c:v>
                </c:pt>
                <c:pt idx="2256">
                  <c:v>3.2913000000000001</c:v>
                </c:pt>
                <c:pt idx="2257">
                  <c:v>3.2932000000000001</c:v>
                </c:pt>
                <c:pt idx="2258">
                  <c:v>3.2955000000000001</c:v>
                </c:pt>
                <c:pt idx="2259">
                  <c:v>3.2980999999999998</c:v>
                </c:pt>
                <c:pt idx="2260">
                  <c:v>3.3010000000000002</c:v>
                </c:pt>
                <c:pt idx="2261">
                  <c:v>3.3037999999999998</c:v>
                </c:pt>
                <c:pt idx="2262">
                  <c:v>3.3060999999999998</c:v>
                </c:pt>
                <c:pt idx="2263">
                  <c:v>3.3077000000000001</c:v>
                </c:pt>
                <c:pt idx="2264">
                  <c:v>3.3088000000000002</c:v>
                </c:pt>
                <c:pt idx="2265">
                  <c:v>3.3094000000000001</c:v>
                </c:pt>
                <c:pt idx="2266">
                  <c:v>3.3102</c:v>
                </c:pt>
                <c:pt idx="2267">
                  <c:v>3.3111000000000002</c:v>
                </c:pt>
                <c:pt idx="2268">
                  <c:v>3.3121</c:v>
                </c:pt>
                <c:pt idx="2269">
                  <c:v>3.3132000000000001</c:v>
                </c:pt>
                <c:pt idx="2270">
                  <c:v>3.3142999999999998</c:v>
                </c:pt>
                <c:pt idx="2271">
                  <c:v>3.3153999999999999</c:v>
                </c:pt>
                <c:pt idx="2272">
                  <c:v>3.3165</c:v>
                </c:pt>
                <c:pt idx="2273">
                  <c:v>3.3176999999999999</c:v>
                </c:pt>
                <c:pt idx="2274">
                  <c:v>3.319</c:v>
                </c:pt>
                <c:pt idx="2275">
                  <c:v>3.3203999999999998</c:v>
                </c:pt>
                <c:pt idx="2276">
                  <c:v>3.3216999999999999</c:v>
                </c:pt>
                <c:pt idx="2277">
                  <c:v>3.3231000000000002</c:v>
                </c:pt>
                <c:pt idx="2278">
                  <c:v>3.3247</c:v>
                </c:pt>
                <c:pt idx="2279">
                  <c:v>3.3264</c:v>
                </c:pt>
                <c:pt idx="2280">
                  <c:v>3.3283</c:v>
                </c:pt>
                <c:pt idx="2281">
                  <c:v>3.3304999999999998</c:v>
                </c:pt>
                <c:pt idx="2282">
                  <c:v>3.3328000000000002</c:v>
                </c:pt>
                <c:pt idx="2283">
                  <c:v>3.3351999999999999</c:v>
                </c:pt>
                <c:pt idx="2284">
                  <c:v>3.3376999999999999</c:v>
                </c:pt>
                <c:pt idx="2285">
                  <c:v>3.3403</c:v>
                </c:pt>
                <c:pt idx="2286">
                  <c:v>3.3428</c:v>
                </c:pt>
                <c:pt idx="2287">
                  <c:v>3.3452000000000002</c:v>
                </c:pt>
                <c:pt idx="2288">
                  <c:v>3.3471000000000002</c:v>
                </c:pt>
                <c:pt idx="2289">
                  <c:v>3.3485999999999998</c:v>
                </c:pt>
                <c:pt idx="2290">
                  <c:v>3.3498000000000001</c:v>
                </c:pt>
                <c:pt idx="2291">
                  <c:v>3.3508</c:v>
                </c:pt>
                <c:pt idx="2292">
                  <c:v>3.3517000000000001</c:v>
                </c:pt>
                <c:pt idx="2293">
                  <c:v>3.3525999999999998</c:v>
                </c:pt>
                <c:pt idx="2294">
                  <c:v>3.3536999999999999</c:v>
                </c:pt>
                <c:pt idx="2295">
                  <c:v>3.3551000000000002</c:v>
                </c:pt>
                <c:pt idx="2296">
                  <c:v>3.3567</c:v>
                </c:pt>
                <c:pt idx="2297">
                  <c:v>3.3582000000000001</c:v>
                </c:pt>
                <c:pt idx="2298">
                  <c:v>3.3597999999999999</c:v>
                </c:pt>
                <c:pt idx="2299">
                  <c:v>3.3613</c:v>
                </c:pt>
                <c:pt idx="2300">
                  <c:v>3.3628999999999998</c:v>
                </c:pt>
                <c:pt idx="2301">
                  <c:v>3.3643000000000001</c:v>
                </c:pt>
                <c:pt idx="2302">
                  <c:v>3.3658999999999999</c:v>
                </c:pt>
                <c:pt idx="2303">
                  <c:v>3.3673999999999999</c:v>
                </c:pt>
                <c:pt idx="2304">
                  <c:v>3.3690000000000002</c:v>
                </c:pt>
                <c:pt idx="2305">
                  <c:v>3.3706</c:v>
                </c:pt>
                <c:pt idx="2306">
                  <c:v>3.3723999999999998</c:v>
                </c:pt>
                <c:pt idx="2307">
                  <c:v>3.3742000000000001</c:v>
                </c:pt>
                <c:pt idx="2308">
                  <c:v>3.3759999999999999</c:v>
                </c:pt>
                <c:pt idx="2309">
                  <c:v>3.3776000000000002</c:v>
                </c:pt>
                <c:pt idx="2310">
                  <c:v>3.3793000000000002</c:v>
                </c:pt>
                <c:pt idx="2311">
                  <c:v>3.3809999999999998</c:v>
                </c:pt>
                <c:pt idx="2312">
                  <c:v>3.3826000000000001</c:v>
                </c:pt>
                <c:pt idx="2313">
                  <c:v>3.3839999999999999</c:v>
                </c:pt>
                <c:pt idx="2314">
                  <c:v>3.3854000000000002</c:v>
                </c:pt>
                <c:pt idx="2315">
                  <c:v>3.3868999999999998</c:v>
                </c:pt>
                <c:pt idx="2316">
                  <c:v>3.3883999999999999</c:v>
                </c:pt>
                <c:pt idx="2317">
                  <c:v>3.3898999999999999</c:v>
                </c:pt>
                <c:pt idx="2318">
                  <c:v>3.3915000000000002</c:v>
                </c:pt>
                <c:pt idx="2319">
                  <c:v>3.3932000000000002</c:v>
                </c:pt>
                <c:pt idx="2320">
                  <c:v>3.395</c:v>
                </c:pt>
                <c:pt idx="2321">
                  <c:v>3.3967000000000001</c:v>
                </c:pt>
                <c:pt idx="2322">
                  <c:v>3.3984000000000001</c:v>
                </c:pt>
                <c:pt idx="2323">
                  <c:v>3.4001999999999999</c:v>
                </c:pt>
                <c:pt idx="2324">
                  <c:v>3.4018999999999999</c:v>
                </c:pt>
                <c:pt idx="2325">
                  <c:v>3.4037999999999999</c:v>
                </c:pt>
                <c:pt idx="2326">
                  <c:v>3.4058000000000002</c:v>
                </c:pt>
                <c:pt idx="2327">
                  <c:v>3.4079999999999999</c:v>
                </c:pt>
                <c:pt idx="2328">
                  <c:v>3.4104000000000001</c:v>
                </c:pt>
                <c:pt idx="2329">
                  <c:v>3.4129999999999998</c:v>
                </c:pt>
                <c:pt idx="2330">
                  <c:v>3.4155000000000002</c:v>
                </c:pt>
                <c:pt idx="2331">
                  <c:v>3.4177</c:v>
                </c:pt>
                <c:pt idx="2332">
                  <c:v>3.4192</c:v>
                </c:pt>
                <c:pt idx="2333">
                  <c:v>3.4201000000000001</c:v>
                </c:pt>
                <c:pt idx="2334">
                  <c:v>3.4209000000000001</c:v>
                </c:pt>
                <c:pt idx="2335">
                  <c:v>3.4218000000000002</c:v>
                </c:pt>
                <c:pt idx="2336">
                  <c:v>3.4226000000000001</c:v>
                </c:pt>
                <c:pt idx="2337">
                  <c:v>3.4236</c:v>
                </c:pt>
                <c:pt idx="2338">
                  <c:v>3.4247999999999998</c:v>
                </c:pt>
                <c:pt idx="2339">
                  <c:v>3.4260000000000002</c:v>
                </c:pt>
                <c:pt idx="2340">
                  <c:v>3.427</c:v>
                </c:pt>
                <c:pt idx="2341">
                  <c:v>3.4281999999999999</c:v>
                </c:pt>
                <c:pt idx="2342">
                  <c:v>3.4293999999999998</c:v>
                </c:pt>
                <c:pt idx="2343">
                  <c:v>3.4304999999999999</c:v>
                </c:pt>
                <c:pt idx="2344">
                  <c:v>3.4319000000000002</c:v>
                </c:pt>
                <c:pt idx="2345">
                  <c:v>3.4331999999999998</c:v>
                </c:pt>
                <c:pt idx="2346">
                  <c:v>3.4346999999999999</c:v>
                </c:pt>
                <c:pt idx="2347">
                  <c:v>3.4363999999999999</c:v>
                </c:pt>
                <c:pt idx="2348">
                  <c:v>3.4384000000000001</c:v>
                </c:pt>
                <c:pt idx="2349">
                  <c:v>3.4405000000000001</c:v>
                </c:pt>
                <c:pt idx="2350">
                  <c:v>3.4426000000000001</c:v>
                </c:pt>
                <c:pt idx="2351">
                  <c:v>3.4447999999999999</c:v>
                </c:pt>
                <c:pt idx="2352">
                  <c:v>3.4470999999999998</c:v>
                </c:pt>
                <c:pt idx="2353">
                  <c:v>3.4493999999999998</c:v>
                </c:pt>
                <c:pt idx="2354">
                  <c:v>3.4518</c:v>
                </c:pt>
                <c:pt idx="2355">
                  <c:v>3.4540999999999999</c:v>
                </c:pt>
                <c:pt idx="2356">
                  <c:v>3.4563000000000001</c:v>
                </c:pt>
                <c:pt idx="2357">
                  <c:v>3.4582999999999999</c:v>
                </c:pt>
                <c:pt idx="2358">
                  <c:v>3.4599000000000002</c:v>
                </c:pt>
                <c:pt idx="2359">
                  <c:v>3.4609000000000001</c:v>
                </c:pt>
                <c:pt idx="2360">
                  <c:v>3.4620000000000002</c:v>
                </c:pt>
                <c:pt idx="2361">
                  <c:v>3.4630999999999998</c:v>
                </c:pt>
                <c:pt idx="2362">
                  <c:v>3.4643000000000002</c:v>
                </c:pt>
                <c:pt idx="2363">
                  <c:v>3.4655</c:v>
                </c:pt>
                <c:pt idx="2364">
                  <c:v>3.4670000000000001</c:v>
                </c:pt>
                <c:pt idx="2365">
                  <c:v>3.4685000000000001</c:v>
                </c:pt>
                <c:pt idx="2366">
                  <c:v>3.4701</c:v>
                </c:pt>
                <c:pt idx="2367">
                  <c:v>3.4716</c:v>
                </c:pt>
                <c:pt idx="2368">
                  <c:v>3.4731999999999998</c:v>
                </c:pt>
                <c:pt idx="2369">
                  <c:v>3.4746000000000001</c:v>
                </c:pt>
                <c:pt idx="2370">
                  <c:v>3.4759000000000002</c:v>
                </c:pt>
                <c:pt idx="2371">
                  <c:v>3.4773000000000001</c:v>
                </c:pt>
                <c:pt idx="2372">
                  <c:v>3.4788999999999999</c:v>
                </c:pt>
                <c:pt idx="2373">
                  <c:v>3.4805000000000001</c:v>
                </c:pt>
                <c:pt idx="2374">
                  <c:v>3.4822000000000002</c:v>
                </c:pt>
                <c:pt idx="2375">
                  <c:v>3.4839000000000002</c:v>
                </c:pt>
                <c:pt idx="2376">
                  <c:v>3.4855</c:v>
                </c:pt>
                <c:pt idx="2377">
                  <c:v>3.4870999999999999</c:v>
                </c:pt>
                <c:pt idx="2378">
                  <c:v>3.4889999999999999</c:v>
                </c:pt>
                <c:pt idx="2379">
                  <c:v>3.4906999999999999</c:v>
                </c:pt>
                <c:pt idx="2380">
                  <c:v>3.4923999999999999</c:v>
                </c:pt>
                <c:pt idx="2381">
                  <c:v>3.4939</c:v>
                </c:pt>
                <c:pt idx="2382">
                  <c:v>3.4952999999999999</c:v>
                </c:pt>
                <c:pt idx="2383">
                  <c:v>3.4967000000000001</c:v>
                </c:pt>
                <c:pt idx="2384">
                  <c:v>3.4981</c:v>
                </c:pt>
                <c:pt idx="2385">
                  <c:v>3.4994999999999998</c:v>
                </c:pt>
                <c:pt idx="2386">
                  <c:v>3.5009999999999999</c:v>
                </c:pt>
                <c:pt idx="2387">
                  <c:v>3.5026000000000002</c:v>
                </c:pt>
                <c:pt idx="2388">
                  <c:v>3.5043000000000002</c:v>
                </c:pt>
                <c:pt idx="2389">
                  <c:v>3.5059</c:v>
                </c:pt>
                <c:pt idx="2390">
                  <c:v>3.5076999999999998</c:v>
                </c:pt>
                <c:pt idx="2391">
                  <c:v>3.5093999999999999</c:v>
                </c:pt>
                <c:pt idx="2392">
                  <c:v>3.5112000000000001</c:v>
                </c:pt>
                <c:pt idx="2393">
                  <c:v>3.5127999999999999</c:v>
                </c:pt>
                <c:pt idx="2394">
                  <c:v>3.5146999999999999</c:v>
                </c:pt>
                <c:pt idx="2395">
                  <c:v>3.5167000000000002</c:v>
                </c:pt>
                <c:pt idx="2396">
                  <c:v>3.5188000000000001</c:v>
                </c:pt>
                <c:pt idx="2397">
                  <c:v>3.5209999999999999</c:v>
                </c:pt>
                <c:pt idx="2398">
                  <c:v>3.5232999999999999</c:v>
                </c:pt>
                <c:pt idx="2399">
                  <c:v>3.5257000000000001</c:v>
                </c:pt>
                <c:pt idx="2400">
                  <c:v>3.5280999999999998</c:v>
                </c:pt>
                <c:pt idx="2401">
                  <c:v>3.5301</c:v>
                </c:pt>
                <c:pt idx="2402">
                  <c:v>3.5314999999999999</c:v>
                </c:pt>
                <c:pt idx="2403">
                  <c:v>3.5325000000000002</c:v>
                </c:pt>
                <c:pt idx="2404">
                  <c:v>3.5333999999999999</c:v>
                </c:pt>
                <c:pt idx="2405">
                  <c:v>3.5341</c:v>
                </c:pt>
                <c:pt idx="2406">
                  <c:v>3.5350000000000001</c:v>
                </c:pt>
                <c:pt idx="2407">
                  <c:v>3.5360999999999998</c:v>
                </c:pt>
                <c:pt idx="2408">
                  <c:v>3.5371000000000001</c:v>
                </c:pt>
                <c:pt idx="2409">
                  <c:v>3.5381999999999998</c:v>
                </c:pt>
                <c:pt idx="2410">
                  <c:v>3.5392999999999999</c:v>
                </c:pt>
                <c:pt idx="2411">
                  <c:v>3.5404</c:v>
                </c:pt>
                <c:pt idx="2412">
                  <c:v>3.5415000000000001</c:v>
                </c:pt>
                <c:pt idx="2413">
                  <c:v>3.5428000000000002</c:v>
                </c:pt>
                <c:pt idx="2414">
                  <c:v>3.5442999999999998</c:v>
                </c:pt>
                <c:pt idx="2415">
                  <c:v>3.5459999999999998</c:v>
                </c:pt>
                <c:pt idx="2416">
                  <c:v>3.5478000000000001</c:v>
                </c:pt>
                <c:pt idx="2417">
                  <c:v>3.5497999999999998</c:v>
                </c:pt>
                <c:pt idx="2418">
                  <c:v>3.5518999999999998</c:v>
                </c:pt>
                <c:pt idx="2419">
                  <c:v>3.5539999999999998</c:v>
                </c:pt>
                <c:pt idx="2420">
                  <c:v>3.5562999999999998</c:v>
                </c:pt>
                <c:pt idx="2421">
                  <c:v>3.5588000000000002</c:v>
                </c:pt>
                <c:pt idx="2422">
                  <c:v>3.5611000000000002</c:v>
                </c:pt>
                <c:pt idx="2423">
                  <c:v>3.5634000000000001</c:v>
                </c:pt>
                <c:pt idx="2424">
                  <c:v>3.5657000000000001</c:v>
                </c:pt>
                <c:pt idx="2425">
                  <c:v>3.5678000000000001</c:v>
                </c:pt>
                <c:pt idx="2426">
                  <c:v>3.5695999999999999</c:v>
                </c:pt>
                <c:pt idx="2427">
                  <c:v>3.5709</c:v>
                </c:pt>
                <c:pt idx="2428">
                  <c:v>3.5720000000000001</c:v>
                </c:pt>
                <c:pt idx="2429">
                  <c:v>3.5729000000000002</c:v>
                </c:pt>
                <c:pt idx="2430">
                  <c:v>3.5737999999999999</c:v>
                </c:pt>
                <c:pt idx="2431">
                  <c:v>3.5747</c:v>
                </c:pt>
                <c:pt idx="2432">
                  <c:v>3.5760000000000001</c:v>
                </c:pt>
                <c:pt idx="2433">
                  <c:v>3.5773999999999999</c:v>
                </c:pt>
                <c:pt idx="2434">
                  <c:v>3.5789</c:v>
                </c:pt>
                <c:pt idx="2435">
                  <c:v>3.5804</c:v>
                </c:pt>
                <c:pt idx="2436">
                  <c:v>3.5817999999999999</c:v>
                </c:pt>
                <c:pt idx="2437">
                  <c:v>3.5832000000000002</c:v>
                </c:pt>
                <c:pt idx="2438">
                  <c:v>3.5846</c:v>
                </c:pt>
                <c:pt idx="2439">
                  <c:v>3.5859000000000001</c:v>
                </c:pt>
                <c:pt idx="2440">
                  <c:v>3.5874000000000001</c:v>
                </c:pt>
                <c:pt idx="2441">
                  <c:v>3.5888</c:v>
                </c:pt>
                <c:pt idx="2442">
                  <c:v>3.5903999999999998</c:v>
                </c:pt>
                <c:pt idx="2443">
                  <c:v>3.5920999999999998</c:v>
                </c:pt>
                <c:pt idx="2444">
                  <c:v>3.5937999999999999</c:v>
                </c:pt>
                <c:pt idx="2445">
                  <c:v>3.5956000000000001</c:v>
                </c:pt>
                <c:pt idx="2446">
                  <c:v>3.5975000000000001</c:v>
                </c:pt>
                <c:pt idx="2447">
                  <c:v>3.5992999999999999</c:v>
                </c:pt>
                <c:pt idx="2448">
                  <c:v>3.6009000000000002</c:v>
                </c:pt>
                <c:pt idx="2449">
                  <c:v>3.6025</c:v>
                </c:pt>
                <c:pt idx="2450">
                  <c:v>3.6040999999999999</c:v>
                </c:pt>
                <c:pt idx="2451">
                  <c:v>3.6055000000000001</c:v>
                </c:pt>
                <c:pt idx="2452">
                  <c:v>3.6070000000000002</c:v>
                </c:pt>
                <c:pt idx="2453">
                  <c:v>3.6086</c:v>
                </c:pt>
                <c:pt idx="2454">
                  <c:v>3.6101000000000001</c:v>
                </c:pt>
                <c:pt idx="2455">
                  <c:v>3.6116000000000001</c:v>
                </c:pt>
                <c:pt idx="2456">
                  <c:v>3.6132</c:v>
                </c:pt>
                <c:pt idx="2457">
                  <c:v>3.6147</c:v>
                </c:pt>
                <c:pt idx="2458">
                  <c:v>3.6164000000000001</c:v>
                </c:pt>
                <c:pt idx="2459">
                  <c:v>3.6181000000000001</c:v>
                </c:pt>
                <c:pt idx="2460">
                  <c:v>3.6196999999999999</c:v>
                </c:pt>
                <c:pt idx="2461">
                  <c:v>3.6214</c:v>
                </c:pt>
                <c:pt idx="2462">
                  <c:v>3.6231</c:v>
                </c:pt>
                <c:pt idx="2463">
                  <c:v>3.6248999999999998</c:v>
                </c:pt>
                <c:pt idx="2464">
                  <c:v>3.6269999999999998</c:v>
                </c:pt>
                <c:pt idx="2465">
                  <c:v>3.6293000000000002</c:v>
                </c:pt>
                <c:pt idx="2466">
                  <c:v>3.6318000000000001</c:v>
                </c:pt>
                <c:pt idx="2467">
                  <c:v>3.6345000000000001</c:v>
                </c:pt>
                <c:pt idx="2468">
                  <c:v>3.637</c:v>
                </c:pt>
                <c:pt idx="2469">
                  <c:v>3.6389999999999998</c:v>
                </c:pt>
                <c:pt idx="2470">
                  <c:v>3.6402000000000001</c:v>
                </c:pt>
                <c:pt idx="2471">
                  <c:v>3.641</c:v>
                </c:pt>
                <c:pt idx="2472">
                  <c:v>3.6417000000000002</c:v>
                </c:pt>
                <c:pt idx="2473">
                  <c:v>3.6423999999999999</c:v>
                </c:pt>
                <c:pt idx="2474">
                  <c:v>3.6433</c:v>
                </c:pt>
                <c:pt idx="2475">
                  <c:v>3.6442999999999999</c:v>
                </c:pt>
                <c:pt idx="2476">
                  <c:v>3.6454</c:v>
                </c:pt>
                <c:pt idx="2477">
                  <c:v>3.6465999999999998</c:v>
                </c:pt>
                <c:pt idx="2478">
                  <c:v>3.6476999999999999</c:v>
                </c:pt>
                <c:pt idx="2479">
                  <c:v>3.6488999999999998</c:v>
                </c:pt>
                <c:pt idx="2480">
                  <c:v>3.65</c:v>
                </c:pt>
                <c:pt idx="2481">
                  <c:v>3.6511</c:v>
                </c:pt>
                <c:pt idx="2482">
                  <c:v>3.6524000000000001</c:v>
                </c:pt>
                <c:pt idx="2483">
                  <c:v>3.6537999999999999</c:v>
                </c:pt>
                <c:pt idx="2484">
                  <c:v>3.6554000000000002</c:v>
                </c:pt>
                <c:pt idx="2485">
                  <c:v>3.6572</c:v>
                </c:pt>
                <c:pt idx="2486">
                  <c:v>3.6591999999999998</c:v>
                </c:pt>
                <c:pt idx="2487">
                  <c:v>3.6613000000000002</c:v>
                </c:pt>
                <c:pt idx="2488">
                  <c:v>3.6634000000000002</c:v>
                </c:pt>
                <c:pt idx="2489">
                  <c:v>3.6657000000000002</c:v>
                </c:pt>
                <c:pt idx="2490">
                  <c:v>3.6680999999999999</c:v>
                </c:pt>
                <c:pt idx="2491">
                  <c:v>3.6703999999999999</c:v>
                </c:pt>
                <c:pt idx="2492">
                  <c:v>3.6726999999999999</c:v>
                </c:pt>
                <c:pt idx="2493">
                  <c:v>3.6749000000000001</c:v>
                </c:pt>
                <c:pt idx="2494">
                  <c:v>3.6768000000000001</c:v>
                </c:pt>
                <c:pt idx="2495">
                  <c:v>3.6783999999999999</c:v>
                </c:pt>
                <c:pt idx="2496">
                  <c:v>3.6796000000000002</c:v>
                </c:pt>
                <c:pt idx="2497">
                  <c:v>3.6806999999999999</c:v>
                </c:pt>
                <c:pt idx="2498">
                  <c:v>3.6817000000000002</c:v>
                </c:pt>
                <c:pt idx="2499">
                  <c:v>3.6827999999999999</c:v>
                </c:pt>
                <c:pt idx="2500">
                  <c:v>3.6840999999999999</c:v>
                </c:pt>
                <c:pt idx="2501">
                  <c:v>3.6854</c:v>
                </c:pt>
                <c:pt idx="2502">
                  <c:v>3.6867000000000001</c:v>
                </c:pt>
                <c:pt idx="2503">
                  <c:v>3.6880999999999999</c:v>
                </c:pt>
                <c:pt idx="2504">
                  <c:v>3.6894999999999998</c:v>
                </c:pt>
                <c:pt idx="2505">
                  <c:v>3.6909000000000001</c:v>
                </c:pt>
                <c:pt idx="2506">
                  <c:v>3.6922000000000001</c:v>
                </c:pt>
                <c:pt idx="2507">
                  <c:v>3.6936</c:v>
                </c:pt>
                <c:pt idx="2508">
                  <c:v>3.6949999999999998</c:v>
                </c:pt>
                <c:pt idx="2509">
                  <c:v>3.6964999999999999</c:v>
                </c:pt>
                <c:pt idx="2510">
                  <c:v>3.698</c:v>
                </c:pt>
                <c:pt idx="2511">
                  <c:v>3.6996000000000002</c:v>
                </c:pt>
                <c:pt idx="2512">
                  <c:v>3.7012999999999998</c:v>
                </c:pt>
                <c:pt idx="2513">
                  <c:v>3.7029000000000001</c:v>
                </c:pt>
                <c:pt idx="2514">
                  <c:v>3.7044999999999999</c:v>
                </c:pt>
                <c:pt idx="2515">
                  <c:v>3.7063000000000001</c:v>
                </c:pt>
                <c:pt idx="2516">
                  <c:v>3.7080000000000002</c:v>
                </c:pt>
                <c:pt idx="2517">
                  <c:v>3.7098</c:v>
                </c:pt>
                <c:pt idx="2518">
                  <c:v>3.7113</c:v>
                </c:pt>
                <c:pt idx="2519">
                  <c:v>3.7126000000000001</c:v>
                </c:pt>
                <c:pt idx="2520">
                  <c:v>3.714</c:v>
                </c:pt>
                <c:pt idx="2521">
                  <c:v>3.7153999999999998</c:v>
                </c:pt>
                <c:pt idx="2522">
                  <c:v>3.7168999999999999</c:v>
                </c:pt>
                <c:pt idx="2523">
                  <c:v>3.7183999999999999</c:v>
                </c:pt>
                <c:pt idx="2524">
                  <c:v>3.72</c:v>
                </c:pt>
                <c:pt idx="2525">
                  <c:v>3.7214999999999998</c:v>
                </c:pt>
                <c:pt idx="2526">
                  <c:v>3.7231000000000001</c:v>
                </c:pt>
                <c:pt idx="2527">
                  <c:v>3.7248000000000001</c:v>
                </c:pt>
                <c:pt idx="2528">
                  <c:v>3.7265000000000001</c:v>
                </c:pt>
                <c:pt idx="2529">
                  <c:v>3.7282000000000002</c:v>
                </c:pt>
                <c:pt idx="2530">
                  <c:v>3.7299000000000002</c:v>
                </c:pt>
                <c:pt idx="2531">
                  <c:v>3.7315999999999998</c:v>
                </c:pt>
                <c:pt idx="2532">
                  <c:v>3.7334000000000001</c:v>
                </c:pt>
                <c:pt idx="2533">
                  <c:v>3.7355</c:v>
                </c:pt>
                <c:pt idx="2534">
                  <c:v>3.7378</c:v>
                </c:pt>
                <c:pt idx="2535">
                  <c:v>3.7403</c:v>
                </c:pt>
                <c:pt idx="2536">
                  <c:v>3.7429000000000001</c:v>
                </c:pt>
                <c:pt idx="2537">
                  <c:v>3.7452999999999999</c:v>
                </c:pt>
                <c:pt idx="2538">
                  <c:v>3.7471999999999999</c:v>
                </c:pt>
                <c:pt idx="2539">
                  <c:v>3.7484999999999999</c:v>
                </c:pt>
                <c:pt idx="2540">
                  <c:v>3.7494999999999998</c:v>
                </c:pt>
                <c:pt idx="2541">
                  <c:v>3.7501000000000002</c:v>
                </c:pt>
                <c:pt idx="2542">
                  <c:v>3.7505999999999999</c:v>
                </c:pt>
                <c:pt idx="2543">
                  <c:v>3.7513999999999998</c:v>
                </c:pt>
                <c:pt idx="2544">
                  <c:v>3.7524000000000002</c:v>
                </c:pt>
                <c:pt idx="2545">
                  <c:v>3.7534000000000001</c:v>
                </c:pt>
                <c:pt idx="2546">
                  <c:v>3.7545000000000002</c:v>
                </c:pt>
                <c:pt idx="2547">
                  <c:v>3.7555000000000001</c:v>
                </c:pt>
                <c:pt idx="2548">
                  <c:v>3.7565</c:v>
                </c:pt>
                <c:pt idx="2549">
                  <c:v>3.7576000000000001</c:v>
                </c:pt>
                <c:pt idx="2550">
                  <c:v>3.7587999999999999</c:v>
                </c:pt>
                <c:pt idx="2551">
                  <c:v>3.7601</c:v>
                </c:pt>
                <c:pt idx="2552">
                  <c:v>3.7616000000000001</c:v>
                </c:pt>
                <c:pt idx="2553">
                  <c:v>3.7633000000000001</c:v>
                </c:pt>
                <c:pt idx="2554">
                  <c:v>3.7650999999999999</c:v>
                </c:pt>
                <c:pt idx="2555">
                  <c:v>3.7669999999999999</c:v>
                </c:pt>
                <c:pt idx="2556">
                  <c:v>3.7690000000000001</c:v>
                </c:pt>
                <c:pt idx="2557">
                  <c:v>3.7711000000000001</c:v>
                </c:pt>
                <c:pt idx="2558">
                  <c:v>3.7734999999999999</c:v>
                </c:pt>
                <c:pt idx="2559">
                  <c:v>3.7759</c:v>
                </c:pt>
                <c:pt idx="2560">
                  <c:v>3.7783000000000002</c:v>
                </c:pt>
                <c:pt idx="2561">
                  <c:v>3.7806999999999999</c:v>
                </c:pt>
                <c:pt idx="2562">
                  <c:v>3.7829999999999999</c:v>
                </c:pt>
                <c:pt idx="2563">
                  <c:v>3.7852000000000001</c:v>
                </c:pt>
                <c:pt idx="2564">
                  <c:v>3.7867999999999999</c:v>
                </c:pt>
                <c:pt idx="2565">
                  <c:v>3.7879999999999998</c:v>
                </c:pt>
                <c:pt idx="2566">
                  <c:v>3.7888999999999999</c:v>
                </c:pt>
                <c:pt idx="2567">
                  <c:v>3.7896999999999998</c:v>
                </c:pt>
                <c:pt idx="2568">
                  <c:v>3.7905000000000002</c:v>
                </c:pt>
                <c:pt idx="2569">
                  <c:v>3.7915999999999999</c:v>
                </c:pt>
                <c:pt idx="2570">
                  <c:v>3.7928999999999999</c:v>
                </c:pt>
                <c:pt idx="2571">
                  <c:v>3.7942999999999998</c:v>
                </c:pt>
                <c:pt idx="2572">
                  <c:v>3.7957000000000001</c:v>
                </c:pt>
                <c:pt idx="2573">
                  <c:v>3.7970999999999999</c:v>
                </c:pt>
                <c:pt idx="2574">
                  <c:v>3.7985000000000002</c:v>
                </c:pt>
                <c:pt idx="2575">
                  <c:v>3.8</c:v>
                </c:pt>
                <c:pt idx="2576">
                  <c:v>3.8014000000000001</c:v>
                </c:pt>
                <c:pt idx="2577">
                  <c:v>3.8028</c:v>
                </c:pt>
                <c:pt idx="2578">
                  <c:v>3.8041999999999998</c:v>
                </c:pt>
                <c:pt idx="2579">
                  <c:v>3.8056999999999999</c:v>
                </c:pt>
                <c:pt idx="2580">
                  <c:v>3.8073999999999999</c:v>
                </c:pt>
                <c:pt idx="2581">
                  <c:v>3.8090999999999999</c:v>
                </c:pt>
                <c:pt idx="2582">
                  <c:v>3.8107000000000002</c:v>
                </c:pt>
                <c:pt idx="2583">
                  <c:v>3.8123999999999998</c:v>
                </c:pt>
                <c:pt idx="2584">
                  <c:v>3.8140999999999998</c:v>
                </c:pt>
                <c:pt idx="2585">
                  <c:v>3.8157999999999999</c:v>
                </c:pt>
                <c:pt idx="2586">
                  <c:v>3.8174000000000001</c:v>
                </c:pt>
                <c:pt idx="2587">
                  <c:v>3.8188</c:v>
                </c:pt>
                <c:pt idx="2588">
                  <c:v>3.82</c:v>
                </c:pt>
                <c:pt idx="2589">
                  <c:v>3.8212999999999999</c:v>
                </c:pt>
                <c:pt idx="2590">
                  <c:v>3.8227000000000002</c:v>
                </c:pt>
                <c:pt idx="2591">
                  <c:v>3.8241999999999998</c:v>
                </c:pt>
                <c:pt idx="2592">
                  <c:v>3.8256999999999999</c:v>
                </c:pt>
                <c:pt idx="2593">
                  <c:v>3.8273999999999999</c:v>
                </c:pt>
                <c:pt idx="2594">
                  <c:v>3.8289</c:v>
                </c:pt>
                <c:pt idx="2595">
                  <c:v>3.8306</c:v>
                </c:pt>
                <c:pt idx="2596">
                  <c:v>3.8321999999999998</c:v>
                </c:pt>
                <c:pt idx="2597">
                  <c:v>3.8338000000000001</c:v>
                </c:pt>
                <c:pt idx="2598">
                  <c:v>3.8353999999999999</c:v>
                </c:pt>
                <c:pt idx="2599">
                  <c:v>3.8370000000000002</c:v>
                </c:pt>
                <c:pt idx="2600">
                  <c:v>3.8386</c:v>
                </c:pt>
                <c:pt idx="2601">
                  <c:v>3.8405</c:v>
                </c:pt>
                <c:pt idx="2602">
                  <c:v>3.8426</c:v>
                </c:pt>
                <c:pt idx="2603">
                  <c:v>3.8450000000000002</c:v>
                </c:pt>
                <c:pt idx="2604">
                  <c:v>3.8475000000000001</c:v>
                </c:pt>
                <c:pt idx="2605">
                  <c:v>3.85</c:v>
                </c:pt>
                <c:pt idx="2606">
                  <c:v>3.8523000000000001</c:v>
                </c:pt>
                <c:pt idx="2607">
                  <c:v>3.8542000000000001</c:v>
                </c:pt>
                <c:pt idx="2608">
                  <c:v>3.8555999999999999</c:v>
                </c:pt>
                <c:pt idx="2609">
                  <c:v>3.8565999999999998</c:v>
                </c:pt>
                <c:pt idx="2610">
                  <c:v>3.8573</c:v>
                </c:pt>
                <c:pt idx="2611">
                  <c:v>3.8578999999999999</c:v>
                </c:pt>
                <c:pt idx="2612">
                  <c:v>3.8586</c:v>
                </c:pt>
                <c:pt idx="2613">
                  <c:v>3.8595999999999999</c:v>
                </c:pt>
                <c:pt idx="2614">
                  <c:v>3.8605999999999998</c:v>
                </c:pt>
                <c:pt idx="2615">
                  <c:v>3.8616999999999999</c:v>
                </c:pt>
                <c:pt idx="2616">
                  <c:v>3.8628</c:v>
                </c:pt>
                <c:pt idx="2617">
                  <c:v>3.8637999999999999</c:v>
                </c:pt>
                <c:pt idx="2618">
                  <c:v>3.8647999999999998</c:v>
                </c:pt>
                <c:pt idx="2619">
                  <c:v>3.8660000000000001</c:v>
                </c:pt>
                <c:pt idx="2620">
                  <c:v>3.8673999999999999</c:v>
                </c:pt>
                <c:pt idx="2621">
                  <c:v>3.8689</c:v>
                </c:pt>
                <c:pt idx="2622">
                  <c:v>3.8706</c:v>
                </c:pt>
                <c:pt idx="2623">
                  <c:v>3.8723000000000001</c:v>
                </c:pt>
                <c:pt idx="2624">
                  <c:v>3.8740999999999999</c:v>
                </c:pt>
                <c:pt idx="2625">
                  <c:v>3.8761999999999999</c:v>
                </c:pt>
                <c:pt idx="2626">
                  <c:v>3.8782999999999999</c:v>
                </c:pt>
                <c:pt idx="2627">
                  <c:v>3.8805999999999998</c:v>
                </c:pt>
                <c:pt idx="2628">
                  <c:v>3.8828</c:v>
                </c:pt>
                <c:pt idx="2629">
                  <c:v>3.8851</c:v>
                </c:pt>
                <c:pt idx="2630">
                  <c:v>3.8875000000000002</c:v>
                </c:pt>
                <c:pt idx="2631">
                  <c:v>3.8898999999999999</c:v>
                </c:pt>
                <c:pt idx="2632">
                  <c:v>3.8919000000000001</c:v>
                </c:pt>
                <c:pt idx="2633">
                  <c:v>3.8935</c:v>
                </c:pt>
                <c:pt idx="2634">
                  <c:v>3.8944999999999999</c:v>
                </c:pt>
                <c:pt idx="2635">
                  <c:v>3.8952</c:v>
                </c:pt>
                <c:pt idx="2636">
                  <c:v>3.8961000000000001</c:v>
                </c:pt>
                <c:pt idx="2637">
                  <c:v>3.8971</c:v>
                </c:pt>
                <c:pt idx="2638">
                  <c:v>3.8982000000000001</c:v>
                </c:pt>
                <c:pt idx="2639">
                  <c:v>3.8995000000000002</c:v>
                </c:pt>
                <c:pt idx="2640">
                  <c:v>3.9009999999999998</c:v>
                </c:pt>
                <c:pt idx="2641">
                  <c:v>3.9024999999999999</c:v>
                </c:pt>
                <c:pt idx="2642">
                  <c:v>3.9041000000000001</c:v>
                </c:pt>
                <c:pt idx="2643">
                  <c:v>3.9056000000000002</c:v>
                </c:pt>
                <c:pt idx="2644">
                  <c:v>3.9068999999999998</c:v>
                </c:pt>
                <c:pt idx="2645">
                  <c:v>3.9081999999999999</c:v>
                </c:pt>
                <c:pt idx="2646">
                  <c:v>3.9095</c:v>
                </c:pt>
                <c:pt idx="2647">
                  <c:v>3.9108999999999998</c:v>
                </c:pt>
                <c:pt idx="2648">
                  <c:v>3.9123000000000001</c:v>
                </c:pt>
                <c:pt idx="2649">
                  <c:v>3.9138999999999999</c:v>
                </c:pt>
                <c:pt idx="2650">
                  <c:v>3.9155000000000002</c:v>
                </c:pt>
                <c:pt idx="2651">
                  <c:v>3.9171</c:v>
                </c:pt>
                <c:pt idx="2652">
                  <c:v>3.9186999999999999</c:v>
                </c:pt>
                <c:pt idx="2653">
                  <c:v>3.9203000000000001</c:v>
                </c:pt>
                <c:pt idx="2654">
                  <c:v>3.9218000000000002</c:v>
                </c:pt>
                <c:pt idx="2655">
                  <c:v>3.9234</c:v>
                </c:pt>
                <c:pt idx="2656">
                  <c:v>3.9247999999999998</c:v>
                </c:pt>
                <c:pt idx="2657">
                  <c:v>3.9262000000000001</c:v>
                </c:pt>
                <c:pt idx="2658">
                  <c:v>3.9276</c:v>
                </c:pt>
                <c:pt idx="2659">
                  <c:v>3.9289000000000001</c:v>
                </c:pt>
                <c:pt idx="2660">
                  <c:v>3.9304000000000001</c:v>
                </c:pt>
                <c:pt idx="2661">
                  <c:v>3.9318</c:v>
                </c:pt>
                <c:pt idx="2662">
                  <c:v>3.9331999999999998</c:v>
                </c:pt>
                <c:pt idx="2663">
                  <c:v>3.9346999999999999</c:v>
                </c:pt>
                <c:pt idx="2664">
                  <c:v>3.9361999999999999</c:v>
                </c:pt>
                <c:pt idx="2665">
                  <c:v>3.9378000000000002</c:v>
                </c:pt>
                <c:pt idx="2666">
                  <c:v>3.9396</c:v>
                </c:pt>
                <c:pt idx="2667">
                  <c:v>3.9413</c:v>
                </c:pt>
                <c:pt idx="2668">
                  <c:v>3.9428999999999998</c:v>
                </c:pt>
                <c:pt idx="2669">
                  <c:v>3.9445000000000001</c:v>
                </c:pt>
                <c:pt idx="2670">
                  <c:v>3.9464000000000001</c:v>
                </c:pt>
                <c:pt idx="2671">
                  <c:v>3.9485000000000001</c:v>
                </c:pt>
                <c:pt idx="2672">
                  <c:v>3.9508999999999999</c:v>
                </c:pt>
                <c:pt idx="2673">
                  <c:v>3.9533999999999998</c:v>
                </c:pt>
                <c:pt idx="2674">
                  <c:v>3.9559000000000002</c:v>
                </c:pt>
                <c:pt idx="2675">
                  <c:v>3.9582000000000002</c:v>
                </c:pt>
                <c:pt idx="2676">
                  <c:v>3.96</c:v>
                </c:pt>
                <c:pt idx="2677">
                  <c:v>3.9613</c:v>
                </c:pt>
                <c:pt idx="2678">
                  <c:v>3.9621</c:v>
                </c:pt>
                <c:pt idx="2679">
                  <c:v>3.9626999999999999</c:v>
                </c:pt>
                <c:pt idx="2680">
                  <c:v>3.9632999999999998</c:v>
                </c:pt>
                <c:pt idx="2681">
                  <c:v>3.9639000000000002</c:v>
                </c:pt>
                <c:pt idx="2682">
                  <c:v>3.9647999999999999</c:v>
                </c:pt>
                <c:pt idx="2683">
                  <c:v>3.9659</c:v>
                </c:pt>
                <c:pt idx="2684">
                  <c:v>3.9670000000000001</c:v>
                </c:pt>
                <c:pt idx="2685">
                  <c:v>3.968</c:v>
                </c:pt>
                <c:pt idx="2686">
                  <c:v>3.9689999999999999</c:v>
                </c:pt>
                <c:pt idx="2687">
                  <c:v>3.9701</c:v>
                </c:pt>
                <c:pt idx="2688">
                  <c:v>3.9714</c:v>
                </c:pt>
                <c:pt idx="2689">
                  <c:v>3.9725000000000001</c:v>
                </c:pt>
                <c:pt idx="2690">
                  <c:v>3.9739</c:v>
                </c:pt>
                <c:pt idx="2691">
                  <c:v>3.9754999999999998</c:v>
                </c:pt>
                <c:pt idx="2692">
                  <c:v>3.9771999999999998</c:v>
                </c:pt>
                <c:pt idx="2693">
                  <c:v>3.9792000000000001</c:v>
                </c:pt>
                <c:pt idx="2694">
                  <c:v>3.9813000000000001</c:v>
                </c:pt>
                <c:pt idx="2695">
                  <c:v>3.9834999999999998</c:v>
                </c:pt>
                <c:pt idx="2696">
                  <c:v>3.9857</c:v>
                </c:pt>
                <c:pt idx="2697">
                  <c:v>3.9881000000000002</c:v>
                </c:pt>
                <c:pt idx="2698">
                  <c:v>3.9903</c:v>
                </c:pt>
                <c:pt idx="2699">
                  <c:v>3.9925999999999999</c:v>
                </c:pt>
                <c:pt idx="2700">
                  <c:v>3.9948000000000001</c:v>
                </c:pt>
                <c:pt idx="2701">
                  <c:v>3.9965999999999999</c:v>
                </c:pt>
                <c:pt idx="2702">
                  <c:v>3.9980000000000002</c:v>
                </c:pt>
                <c:pt idx="2703">
                  <c:v>3.9990999999999999</c:v>
                </c:pt>
                <c:pt idx="2704">
                  <c:v>3.9998999999999998</c:v>
                </c:pt>
                <c:pt idx="2705">
                  <c:v>4.0007000000000001</c:v>
                </c:pt>
                <c:pt idx="2706">
                  <c:v>4.0015999999999998</c:v>
                </c:pt>
                <c:pt idx="2707">
                  <c:v>4.0026000000000002</c:v>
                </c:pt>
                <c:pt idx="2708">
                  <c:v>4.0037000000000003</c:v>
                </c:pt>
                <c:pt idx="2709">
                  <c:v>4.0049999999999999</c:v>
                </c:pt>
                <c:pt idx="2710">
                  <c:v>4.0064000000000002</c:v>
                </c:pt>
                <c:pt idx="2711">
                  <c:v>4.0077999999999996</c:v>
                </c:pt>
                <c:pt idx="2712">
                  <c:v>4.0094000000000003</c:v>
                </c:pt>
                <c:pt idx="2713">
                  <c:v>4.0107999999999997</c:v>
                </c:pt>
                <c:pt idx="2714">
                  <c:v>4.0122</c:v>
                </c:pt>
                <c:pt idx="2715">
                  <c:v>4.0137</c:v>
                </c:pt>
                <c:pt idx="2716">
                  <c:v>4.0151000000000003</c:v>
                </c:pt>
                <c:pt idx="2717">
                  <c:v>4.0167000000000002</c:v>
                </c:pt>
                <c:pt idx="2718">
                  <c:v>4.0183</c:v>
                </c:pt>
                <c:pt idx="2719">
                  <c:v>4.0198999999999998</c:v>
                </c:pt>
                <c:pt idx="2720">
                  <c:v>4.0213999999999999</c:v>
                </c:pt>
                <c:pt idx="2721">
                  <c:v>4.0231000000000003</c:v>
                </c:pt>
                <c:pt idx="2722">
                  <c:v>4.0247000000000002</c:v>
                </c:pt>
                <c:pt idx="2723">
                  <c:v>4.0263</c:v>
                </c:pt>
                <c:pt idx="2724">
                  <c:v>4.0278</c:v>
                </c:pt>
                <c:pt idx="2725">
                  <c:v>4.0293999999999999</c:v>
                </c:pt>
                <c:pt idx="2726">
                  <c:v>4.0308000000000002</c:v>
                </c:pt>
                <c:pt idx="2727">
                  <c:v>4.0320999999999998</c:v>
                </c:pt>
                <c:pt idx="2728">
                  <c:v>4.0334000000000003</c:v>
                </c:pt>
                <c:pt idx="2729">
                  <c:v>4.0347999999999997</c:v>
                </c:pt>
                <c:pt idx="2730">
                  <c:v>4.0362</c:v>
                </c:pt>
                <c:pt idx="2731">
                  <c:v>4.0377000000000001</c:v>
                </c:pt>
                <c:pt idx="2732">
                  <c:v>4.0392000000000001</c:v>
                </c:pt>
                <c:pt idx="2733">
                  <c:v>4.0407000000000002</c:v>
                </c:pt>
                <c:pt idx="2734">
                  <c:v>4.0422000000000002</c:v>
                </c:pt>
                <c:pt idx="2735">
                  <c:v>4.0438000000000001</c:v>
                </c:pt>
                <c:pt idx="2736">
                  <c:v>4.0453000000000001</c:v>
                </c:pt>
                <c:pt idx="2737">
                  <c:v>4.0468999999999999</c:v>
                </c:pt>
                <c:pt idx="2738">
                  <c:v>4.0488</c:v>
                </c:pt>
                <c:pt idx="2739">
                  <c:v>4.0507999999999997</c:v>
                </c:pt>
                <c:pt idx="2740">
                  <c:v>4.0529000000000002</c:v>
                </c:pt>
                <c:pt idx="2741">
                  <c:v>4.0551000000000004</c:v>
                </c:pt>
                <c:pt idx="2742">
                  <c:v>4.0575000000000001</c:v>
                </c:pt>
                <c:pt idx="2743">
                  <c:v>4.0598999999999998</c:v>
                </c:pt>
                <c:pt idx="2744">
                  <c:v>4.0621</c:v>
                </c:pt>
                <c:pt idx="2745">
                  <c:v>4.0636000000000001</c:v>
                </c:pt>
                <c:pt idx="2746">
                  <c:v>4.0647000000000002</c:v>
                </c:pt>
                <c:pt idx="2747">
                  <c:v>4.0655000000000001</c:v>
                </c:pt>
                <c:pt idx="2748">
                  <c:v>4.0660999999999996</c:v>
                </c:pt>
                <c:pt idx="2749">
                  <c:v>4.0669000000000004</c:v>
                </c:pt>
                <c:pt idx="2750">
                  <c:v>4.0675999999999997</c:v>
                </c:pt>
                <c:pt idx="2751">
                  <c:v>4.0685000000000002</c:v>
                </c:pt>
                <c:pt idx="2752">
                  <c:v>4.0694999999999997</c:v>
                </c:pt>
                <c:pt idx="2753">
                  <c:v>4.0705999999999998</c:v>
                </c:pt>
                <c:pt idx="2754">
                  <c:v>4.0716000000000001</c:v>
                </c:pt>
                <c:pt idx="2755">
                  <c:v>4.0726000000000004</c:v>
                </c:pt>
                <c:pt idx="2756">
                  <c:v>4.0736999999999997</c:v>
                </c:pt>
                <c:pt idx="2757">
                  <c:v>4.0747</c:v>
                </c:pt>
                <c:pt idx="2758">
                  <c:v>4.0759999999999996</c:v>
                </c:pt>
                <c:pt idx="2759">
                  <c:v>4.0774999999999997</c:v>
                </c:pt>
                <c:pt idx="2760">
                  <c:v>4.0791000000000004</c:v>
                </c:pt>
                <c:pt idx="2761">
                  <c:v>4.0808</c:v>
                </c:pt>
                <c:pt idx="2762">
                  <c:v>4.0826000000000002</c:v>
                </c:pt>
                <c:pt idx="2763">
                  <c:v>4.0845000000000002</c:v>
                </c:pt>
                <c:pt idx="2764">
                  <c:v>4.0865999999999998</c:v>
                </c:pt>
                <c:pt idx="2765">
                  <c:v>4.0888999999999998</c:v>
                </c:pt>
                <c:pt idx="2766">
                  <c:v>4.0911</c:v>
                </c:pt>
                <c:pt idx="2767">
                  <c:v>4.0933999999999999</c:v>
                </c:pt>
                <c:pt idx="2768">
                  <c:v>4.0955000000000004</c:v>
                </c:pt>
                <c:pt idx="2769">
                  <c:v>4.0974000000000004</c:v>
                </c:pt>
                <c:pt idx="2770">
                  <c:v>4.0991</c:v>
                </c:pt>
                <c:pt idx="2771">
                  <c:v>4.1006999999999998</c:v>
                </c:pt>
                <c:pt idx="2772">
                  <c:v>4.1020000000000003</c:v>
                </c:pt>
                <c:pt idx="2773">
                  <c:v>4.1029999999999998</c:v>
                </c:pt>
                <c:pt idx="2774">
                  <c:v>4.1037999999999997</c:v>
                </c:pt>
                <c:pt idx="2775">
                  <c:v>4.1047000000000002</c:v>
                </c:pt>
                <c:pt idx="2776">
                  <c:v>4.1059000000000001</c:v>
                </c:pt>
                <c:pt idx="2777">
                  <c:v>4.1071</c:v>
                </c:pt>
                <c:pt idx="2778">
                  <c:v>4.1085000000000003</c:v>
                </c:pt>
                <c:pt idx="2779">
                  <c:v>4.1100000000000003</c:v>
                </c:pt>
                <c:pt idx="2780">
                  <c:v>4.1115000000000004</c:v>
                </c:pt>
                <c:pt idx="2781">
                  <c:v>4.1128</c:v>
                </c:pt>
                <c:pt idx="2782">
                  <c:v>4.1140999999999996</c:v>
                </c:pt>
                <c:pt idx="2783">
                  <c:v>4.1154000000000002</c:v>
                </c:pt>
                <c:pt idx="2784">
                  <c:v>4.1167999999999996</c:v>
                </c:pt>
                <c:pt idx="2785">
                  <c:v>4.1181999999999999</c:v>
                </c:pt>
                <c:pt idx="2786">
                  <c:v>4.1196999999999999</c:v>
                </c:pt>
                <c:pt idx="2787">
                  <c:v>4.1212</c:v>
                </c:pt>
                <c:pt idx="2788">
                  <c:v>4.1228999999999996</c:v>
                </c:pt>
                <c:pt idx="2789">
                  <c:v>4.1243999999999996</c:v>
                </c:pt>
                <c:pt idx="2790">
                  <c:v>4.1260000000000003</c:v>
                </c:pt>
                <c:pt idx="2791">
                  <c:v>4.1275000000000004</c:v>
                </c:pt>
                <c:pt idx="2792">
                  <c:v>4.1289999999999996</c:v>
                </c:pt>
                <c:pt idx="2793">
                  <c:v>4.1303999999999998</c:v>
                </c:pt>
                <c:pt idx="2794">
                  <c:v>4.1317000000000004</c:v>
                </c:pt>
                <c:pt idx="2795">
                  <c:v>4.133</c:v>
                </c:pt>
                <c:pt idx="2796">
                  <c:v>4.1342999999999996</c:v>
                </c:pt>
                <c:pt idx="2797">
                  <c:v>4.1356999999999999</c:v>
                </c:pt>
                <c:pt idx="2798">
                  <c:v>4.1372</c:v>
                </c:pt>
                <c:pt idx="2799">
                  <c:v>4.1386000000000003</c:v>
                </c:pt>
                <c:pt idx="2800">
                  <c:v>4.1399999999999997</c:v>
                </c:pt>
                <c:pt idx="2801">
                  <c:v>4.1414</c:v>
                </c:pt>
                <c:pt idx="2802">
                  <c:v>4.1429</c:v>
                </c:pt>
                <c:pt idx="2803">
                  <c:v>4.1444999999999999</c:v>
                </c:pt>
                <c:pt idx="2804">
                  <c:v>4.1460999999999997</c:v>
                </c:pt>
                <c:pt idx="2805">
                  <c:v>4.1477000000000004</c:v>
                </c:pt>
                <c:pt idx="2806">
                  <c:v>4.1494</c:v>
                </c:pt>
                <c:pt idx="2807">
                  <c:v>4.1513</c:v>
                </c:pt>
                <c:pt idx="2808">
                  <c:v>4.1534000000000004</c:v>
                </c:pt>
                <c:pt idx="2809">
                  <c:v>4.1555999999999997</c:v>
                </c:pt>
                <c:pt idx="2810">
                  <c:v>4.1577999999999999</c:v>
                </c:pt>
                <c:pt idx="2811">
                  <c:v>4.16</c:v>
                </c:pt>
                <c:pt idx="2812">
                  <c:v>4.1622000000000003</c:v>
                </c:pt>
                <c:pt idx="2813">
                  <c:v>4.1641000000000004</c:v>
                </c:pt>
                <c:pt idx="2814">
                  <c:v>4.1654999999999998</c:v>
                </c:pt>
                <c:pt idx="2815">
                  <c:v>4.1664000000000003</c:v>
                </c:pt>
                <c:pt idx="2816">
                  <c:v>4.1670999999999996</c:v>
                </c:pt>
                <c:pt idx="2817">
                  <c:v>4.1676000000000002</c:v>
                </c:pt>
                <c:pt idx="2818">
                  <c:v>4.1684000000000001</c:v>
                </c:pt>
                <c:pt idx="2819">
                  <c:v>4.1692</c:v>
                </c:pt>
                <c:pt idx="2820">
                  <c:v>4.1700999999999997</c:v>
                </c:pt>
                <c:pt idx="2821">
                  <c:v>4.1711</c:v>
                </c:pt>
                <c:pt idx="2822">
                  <c:v>4.1719999999999997</c:v>
                </c:pt>
                <c:pt idx="2823">
                  <c:v>4.173</c:v>
                </c:pt>
                <c:pt idx="2824">
                  <c:v>4.1740000000000004</c:v>
                </c:pt>
                <c:pt idx="2825">
                  <c:v>4.1752000000000002</c:v>
                </c:pt>
                <c:pt idx="2826">
                  <c:v>4.1764000000000001</c:v>
                </c:pt>
                <c:pt idx="2827">
                  <c:v>4.1776999999999997</c:v>
                </c:pt>
                <c:pt idx="2828">
                  <c:v>4.1791999999999998</c:v>
                </c:pt>
                <c:pt idx="2829">
                  <c:v>4.1806999999999999</c:v>
                </c:pt>
                <c:pt idx="2830">
                  <c:v>4.1825000000000001</c:v>
                </c:pt>
                <c:pt idx="2831">
                  <c:v>4.1844000000000001</c:v>
                </c:pt>
                <c:pt idx="2832">
                  <c:v>4.1863999999999999</c:v>
                </c:pt>
                <c:pt idx="2833">
                  <c:v>4.1885000000000003</c:v>
                </c:pt>
                <c:pt idx="2834">
                  <c:v>4.1909000000000001</c:v>
                </c:pt>
                <c:pt idx="2835">
                  <c:v>4.1932</c:v>
                </c:pt>
                <c:pt idx="2836">
                  <c:v>4.1955</c:v>
                </c:pt>
                <c:pt idx="2837">
                  <c:v>4.1976000000000004</c:v>
                </c:pt>
                <c:pt idx="2838">
                  <c:v>4.1994999999999996</c:v>
                </c:pt>
                <c:pt idx="2839">
                  <c:v>4.2011000000000003</c:v>
                </c:pt>
                <c:pt idx="2840">
                  <c:v>4.2023000000000001</c:v>
                </c:pt>
                <c:pt idx="2841">
                  <c:v>4.2032999999999996</c:v>
                </c:pt>
                <c:pt idx="2842">
                  <c:v>4.2039999999999997</c:v>
                </c:pt>
                <c:pt idx="2843">
                  <c:v>4.2049000000000003</c:v>
                </c:pt>
                <c:pt idx="2844">
                  <c:v>4.2058999999999997</c:v>
                </c:pt>
                <c:pt idx="2845">
                  <c:v>4.2069999999999999</c:v>
                </c:pt>
                <c:pt idx="2846">
                  <c:v>4.2084000000000001</c:v>
                </c:pt>
                <c:pt idx="2847">
                  <c:v>4.2096999999999998</c:v>
                </c:pt>
                <c:pt idx="2848">
                  <c:v>4.2111000000000001</c:v>
                </c:pt>
                <c:pt idx="2849">
                  <c:v>4.2125000000000004</c:v>
                </c:pt>
                <c:pt idx="2850">
                  <c:v>4.2138</c:v>
                </c:pt>
                <c:pt idx="2851">
                  <c:v>4.2150999999999996</c:v>
                </c:pt>
                <c:pt idx="2852">
                  <c:v>4.2164999999999999</c:v>
                </c:pt>
                <c:pt idx="2853">
                  <c:v>4.2179000000000002</c:v>
                </c:pt>
                <c:pt idx="2854">
                  <c:v>4.2192999999999996</c:v>
                </c:pt>
                <c:pt idx="2855">
                  <c:v>4.2207999999999997</c:v>
                </c:pt>
                <c:pt idx="2856">
                  <c:v>4.2222999999999997</c:v>
                </c:pt>
                <c:pt idx="2857">
                  <c:v>4.2237</c:v>
                </c:pt>
                <c:pt idx="2858">
                  <c:v>4.2252999999999998</c:v>
                </c:pt>
                <c:pt idx="2859">
                  <c:v>4.2268999999999997</c:v>
                </c:pt>
                <c:pt idx="2860">
                  <c:v>4.2285000000000004</c:v>
                </c:pt>
                <c:pt idx="2861">
                  <c:v>4.2300000000000004</c:v>
                </c:pt>
                <c:pt idx="2862">
                  <c:v>4.2313999999999998</c:v>
                </c:pt>
                <c:pt idx="2863">
                  <c:v>4.2327000000000004</c:v>
                </c:pt>
                <c:pt idx="2864">
                  <c:v>4.2339000000000002</c:v>
                </c:pt>
                <c:pt idx="2865">
                  <c:v>4.2351000000000001</c:v>
                </c:pt>
                <c:pt idx="2866">
                  <c:v>4.2363999999999997</c:v>
                </c:pt>
                <c:pt idx="2867">
                  <c:v>4.2378</c:v>
                </c:pt>
                <c:pt idx="2868">
                  <c:v>4.2390999999999996</c:v>
                </c:pt>
                <c:pt idx="2869">
                  <c:v>4.2404999999999999</c:v>
                </c:pt>
                <c:pt idx="2870">
                  <c:v>4.2419000000000002</c:v>
                </c:pt>
                <c:pt idx="2871">
                  <c:v>4.2432999999999996</c:v>
                </c:pt>
                <c:pt idx="2872">
                  <c:v>4.2447999999999997</c:v>
                </c:pt>
                <c:pt idx="2873">
                  <c:v>4.2462999999999997</c:v>
                </c:pt>
                <c:pt idx="2874">
                  <c:v>4.2477</c:v>
                </c:pt>
                <c:pt idx="2875">
                  <c:v>4.2492999999999999</c:v>
                </c:pt>
                <c:pt idx="2876">
                  <c:v>4.2510000000000003</c:v>
                </c:pt>
                <c:pt idx="2877">
                  <c:v>4.2530000000000001</c:v>
                </c:pt>
                <c:pt idx="2878">
                  <c:v>4.2553000000000001</c:v>
                </c:pt>
                <c:pt idx="2879">
                  <c:v>4.2579000000000002</c:v>
                </c:pt>
                <c:pt idx="2880">
                  <c:v>4.2603999999999997</c:v>
                </c:pt>
                <c:pt idx="2881">
                  <c:v>4.2626999999999997</c:v>
                </c:pt>
                <c:pt idx="2882">
                  <c:v>4.2645</c:v>
                </c:pt>
                <c:pt idx="2883">
                  <c:v>4.2659000000000002</c:v>
                </c:pt>
                <c:pt idx="2884">
                  <c:v>4.2667999999999999</c:v>
                </c:pt>
                <c:pt idx="2885">
                  <c:v>4.2675000000000001</c:v>
                </c:pt>
                <c:pt idx="2886">
                  <c:v>4.2680999999999996</c:v>
                </c:pt>
                <c:pt idx="2887">
                  <c:v>4.2686999999999999</c:v>
                </c:pt>
                <c:pt idx="2888">
                  <c:v>4.2694000000000001</c:v>
                </c:pt>
                <c:pt idx="2889">
                  <c:v>4.2702999999999998</c:v>
                </c:pt>
                <c:pt idx="2890">
                  <c:v>4.2712000000000003</c:v>
                </c:pt>
                <c:pt idx="2891">
                  <c:v>4.2721999999999998</c:v>
                </c:pt>
                <c:pt idx="2892">
                  <c:v>4.2729999999999997</c:v>
                </c:pt>
                <c:pt idx="2893">
                  <c:v>4.274</c:v>
                </c:pt>
                <c:pt idx="2894">
                  <c:v>4.2751999999999999</c:v>
                </c:pt>
                <c:pt idx="2895">
                  <c:v>4.2765000000000004</c:v>
                </c:pt>
                <c:pt idx="2896">
                  <c:v>4.2778999999999998</c:v>
                </c:pt>
                <c:pt idx="2897">
                  <c:v>4.2793999999999999</c:v>
                </c:pt>
                <c:pt idx="2898">
                  <c:v>4.2808999999999999</c:v>
                </c:pt>
                <c:pt idx="2899">
                  <c:v>4.2824999999999998</c:v>
                </c:pt>
                <c:pt idx="2900">
                  <c:v>4.2843</c:v>
                </c:pt>
                <c:pt idx="2901">
                  <c:v>4.2862999999999998</c:v>
                </c:pt>
                <c:pt idx="2902">
                  <c:v>4.2881999999999998</c:v>
                </c:pt>
                <c:pt idx="2903">
                  <c:v>4.2904999999999998</c:v>
                </c:pt>
                <c:pt idx="2904">
                  <c:v>4.2929000000000004</c:v>
                </c:pt>
                <c:pt idx="2905">
                  <c:v>4.2953000000000001</c:v>
                </c:pt>
                <c:pt idx="2906">
                  <c:v>4.2972999999999999</c:v>
                </c:pt>
                <c:pt idx="2907">
                  <c:v>4.2991000000000001</c:v>
                </c:pt>
                <c:pt idx="2908">
                  <c:v>4.3006000000000002</c:v>
                </c:pt>
                <c:pt idx="2909">
                  <c:v>4.3018000000000001</c:v>
                </c:pt>
                <c:pt idx="2910">
                  <c:v>4.3029000000000002</c:v>
                </c:pt>
                <c:pt idx="2911">
                  <c:v>4.3037000000000001</c:v>
                </c:pt>
                <c:pt idx="2912">
                  <c:v>4.3045999999999998</c:v>
                </c:pt>
                <c:pt idx="2913">
                  <c:v>4.3055000000000003</c:v>
                </c:pt>
                <c:pt idx="2914">
                  <c:v>4.3067000000000002</c:v>
                </c:pt>
                <c:pt idx="2915">
                  <c:v>4.3080999999999996</c:v>
                </c:pt>
                <c:pt idx="2916">
                  <c:v>4.3094000000000001</c:v>
                </c:pt>
                <c:pt idx="2917">
                  <c:v>4.3109000000000002</c:v>
                </c:pt>
                <c:pt idx="2918">
                  <c:v>4.3122999999999996</c:v>
                </c:pt>
                <c:pt idx="2919">
                  <c:v>4.3136000000000001</c:v>
                </c:pt>
                <c:pt idx="2920">
                  <c:v>4.3148999999999997</c:v>
                </c:pt>
                <c:pt idx="2921">
                  <c:v>4.3159999999999998</c:v>
                </c:pt>
                <c:pt idx="2922">
                  <c:v>4.3170999999999999</c:v>
                </c:pt>
                <c:pt idx="2923">
                  <c:v>4.3183999999999996</c:v>
                </c:pt>
                <c:pt idx="2924">
                  <c:v>4.3197000000000001</c:v>
                </c:pt>
                <c:pt idx="2925">
                  <c:v>4.3211000000000004</c:v>
                </c:pt>
                <c:pt idx="2926">
                  <c:v>4.3226000000000004</c:v>
                </c:pt>
                <c:pt idx="2927">
                  <c:v>4.3240999999999996</c:v>
                </c:pt>
                <c:pt idx="2928">
                  <c:v>4.3255999999999997</c:v>
                </c:pt>
                <c:pt idx="2929">
                  <c:v>4.3272000000000004</c:v>
                </c:pt>
                <c:pt idx="2930">
                  <c:v>4.3288000000000002</c:v>
                </c:pt>
                <c:pt idx="2931">
                  <c:v>4.3301999999999996</c:v>
                </c:pt>
                <c:pt idx="2932">
                  <c:v>4.3314000000000004</c:v>
                </c:pt>
                <c:pt idx="2933">
                  <c:v>4.3327</c:v>
                </c:pt>
                <c:pt idx="2934">
                  <c:v>4.3338999999999999</c:v>
                </c:pt>
                <c:pt idx="2935">
                  <c:v>4.3353000000000002</c:v>
                </c:pt>
                <c:pt idx="2936">
                  <c:v>4.3367000000000004</c:v>
                </c:pt>
                <c:pt idx="2937">
                  <c:v>4.3380000000000001</c:v>
                </c:pt>
                <c:pt idx="2938">
                  <c:v>4.3392999999999997</c:v>
                </c:pt>
                <c:pt idx="2939">
                  <c:v>4.3407</c:v>
                </c:pt>
                <c:pt idx="2940">
                  <c:v>4.3422999999999998</c:v>
                </c:pt>
                <c:pt idx="2941">
                  <c:v>4.3440000000000003</c:v>
                </c:pt>
                <c:pt idx="2942">
                  <c:v>4.3455000000000004</c:v>
                </c:pt>
                <c:pt idx="2943">
                  <c:v>4.3468999999999998</c:v>
                </c:pt>
                <c:pt idx="2944">
                  <c:v>4.3483999999999998</c:v>
                </c:pt>
                <c:pt idx="2945">
                  <c:v>4.3501000000000003</c:v>
                </c:pt>
                <c:pt idx="2946">
                  <c:v>4.3521000000000001</c:v>
                </c:pt>
                <c:pt idx="2947">
                  <c:v>4.3544</c:v>
                </c:pt>
                <c:pt idx="2948">
                  <c:v>4.3567</c:v>
                </c:pt>
                <c:pt idx="2949">
                  <c:v>4.3590999999999998</c:v>
                </c:pt>
                <c:pt idx="2950">
                  <c:v>4.3613</c:v>
                </c:pt>
                <c:pt idx="2951">
                  <c:v>4.3631000000000002</c:v>
                </c:pt>
                <c:pt idx="2952">
                  <c:v>4.3643999999999998</c:v>
                </c:pt>
                <c:pt idx="2953">
                  <c:v>4.3651999999999997</c:v>
                </c:pt>
                <c:pt idx="2954">
                  <c:v>4.3658000000000001</c:v>
                </c:pt>
                <c:pt idx="2955">
                  <c:v>4.3663999999999996</c:v>
                </c:pt>
                <c:pt idx="2956">
                  <c:v>4.367</c:v>
                </c:pt>
                <c:pt idx="2957">
                  <c:v>4.3677000000000001</c:v>
                </c:pt>
                <c:pt idx="2958">
                  <c:v>4.3685</c:v>
                </c:pt>
                <c:pt idx="2959">
                  <c:v>4.3695000000000004</c:v>
                </c:pt>
                <c:pt idx="2960">
                  <c:v>4.3704000000000001</c:v>
                </c:pt>
                <c:pt idx="2961">
                  <c:v>4.3712999999999997</c:v>
                </c:pt>
                <c:pt idx="2962">
                  <c:v>4.3722000000000003</c:v>
                </c:pt>
                <c:pt idx="2963">
                  <c:v>4.3733000000000004</c:v>
                </c:pt>
                <c:pt idx="2964">
                  <c:v>4.3745000000000003</c:v>
                </c:pt>
                <c:pt idx="2965">
                  <c:v>4.3758999999999997</c:v>
                </c:pt>
                <c:pt idx="2966">
                  <c:v>4.3775000000000004</c:v>
                </c:pt>
                <c:pt idx="2967">
                  <c:v>4.3789999999999996</c:v>
                </c:pt>
                <c:pt idx="2968">
                  <c:v>4.3807</c:v>
                </c:pt>
                <c:pt idx="2969">
                  <c:v>4.3826999999999998</c:v>
                </c:pt>
                <c:pt idx="2970">
                  <c:v>4.3846999999999996</c:v>
                </c:pt>
                <c:pt idx="2971">
                  <c:v>4.3868999999999998</c:v>
                </c:pt>
                <c:pt idx="2972">
                  <c:v>4.3890000000000002</c:v>
                </c:pt>
                <c:pt idx="2973">
                  <c:v>4.3912000000000004</c:v>
                </c:pt>
                <c:pt idx="2974">
                  <c:v>4.3933</c:v>
                </c:pt>
                <c:pt idx="2975">
                  <c:v>4.3952</c:v>
                </c:pt>
                <c:pt idx="2976">
                  <c:v>4.3967999999999998</c:v>
                </c:pt>
                <c:pt idx="2977">
                  <c:v>4.3982000000000001</c:v>
                </c:pt>
                <c:pt idx="2978">
                  <c:v>4.3994</c:v>
                </c:pt>
                <c:pt idx="2979">
                  <c:v>4.4002999999999997</c:v>
                </c:pt>
                <c:pt idx="2980">
                  <c:v>4.4010999999999996</c:v>
                </c:pt>
                <c:pt idx="2981">
                  <c:v>4.4019000000000004</c:v>
                </c:pt>
                <c:pt idx="2982">
                  <c:v>4.4028</c:v>
                </c:pt>
                <c:pt idx="2983">
                  <c:v>4.4039000000000001</c:v>
                </c:pt>
                <c:pt idx="2984">
                  <c:v>4.4051999999999998</c:v>
                </c:pt>
                <c:pt idx="2985">
                  <c:v>4.4065000000000003</c:v>
                </c:pt>
                <c:pt idx="2986">
                  <c:v>4.4078999999999997</c:v>
                </c:pt>
                <c:pt idx="2987">
                  <c:v>4.4092000000000002</c:v>
                </c:pt>
                <c:pt idx="2988">
                  <c:v>4.4104000000000001</c:v>
                </c:pt>
                <c:pt idx="2989">
                  <c:v>4.4115000000000002</c:v>
                </c:pt>
                <c:pt idx="2990">
                  <c:v>4.4127999999999998</c:v>
                </c:pt>
                <c:pt idx="2991">
                  <c:v>4.4142000000000001</c:v>
                </c:pt>
                <c:pt idx="2992">
                  <c:v>4.4157000000000002</c:v>
                </c:pt>
                <c:pt idx="2993">
                  <c:v>4.4170999999999996</c:v>
                </c:pt>
                <c:pt idx="2994">
                  <c:v>4.4184999999999999</c:v>
                </c:pt>
                <c:pt idx="2995">
                  <c:v>4.42</c:v>
                </c:pt>
                <c:pt idx="2996">
                  <c:v>4.4215</c:v>
                </c:pt>
                <c:pt idx="2997">
                  <c:v>4.4229000000000003</c:v>
                </c:pt>
                <c:pt idx="2998">
                  <c:v>4.4244000000000003</c:v>
                </c:pt>
                <c:pt idx="2999">
                  <c:v>4.4257999999999997</c:v>
                </c:pt>
                <c:pt idx="3000">
                  <c:v>4.4272</c:v>
                </c:pt>
                <c:pt idx="3001">
                  <c:v>4.4284999999999997</c:v>
                </c:pt>
                <c:pt idx="3002">
                  <c:v>4.4298000000000002</c:v>
                </c:pt>
                <c:pt idx="3003">
                  <c:v>4.4309000000000003</c:v>
                </c:pt>
                <c:pt idx="3004">
                  <c:v>4.4321999999999999</c:v>
                </c:pt>
                <c:pt idx="3005">
                  <c:v>4.4336000000000002</c:v>
                </c:pt>
                <c:pt idx="3006">
                  <c:v>4.4349999999999996</c:v>
                </c:pt>
                <c:pt idx="3007">
                  <c:v>4.4363000000000001</c:v>
                </c:pt>
                <c:pt idx="3008">
                  <c:v>4.4375999999999998</c:v>
                </c:pt>
                <c:pt idx="3009">
                  <c:v>4.4390000000000001</c:v>
                </c:pt>
                <c:pt idx="3010">
                  <c:v>4.4405000000000001</c:v>
                </c:pt>
                <c:pt idx="3011">
                  <c:v>4.4420000000000002</c:v>
                </c:pt>
                <c:pt idx="3012">
                  <c:v>4.4435000000000002</c:v>
                </c:pt>
                <c:pt idx="3013">
                  <c:v>4.4450000000000003</c:v>
                </c:pt>
                <c:pt idx="3014">
                  <c:v>4.4467999999999996</c:v>
                </c:pt>
                <c:pt idx="3015">
                  <c:v>4.4486999999999997</c:v>
                </c:pt>
                <c:pt idx="3016">
                  <c:v>4.4508999999999999</c:v>
                </c:pt>
                <c:pt idx="3017">
                  <c:v>4.4531999999999998</c:v>
                </c:pt>
                <c:pt idx="3018">
                  <c:v>4.4554999999999998</c:v>
                </c:pt>
                <c:pt idx="3019">
                  <c:v>4.4574999999999996</c:v>
                </c:pt>
                <c:pt idx="3020">
                  <c:v>4.4591000000000003</c:v>
                </c:pt>
                <c:pt idx="3021">
                  <c:v>4.4603999999999999</c:v>
                </c:pt>
                <c:pt idx="3022">
                  <c:v>4.4611999999999998</c:v>
                </c:pt>
                <c:pt idx="3023">
                  <c:v>4.4618000000000002</c:v>
                </c:pt>
                <c:pt idx="3024">
                  <c:v>4.4622999999999999</c:v>
                </c:pt>
                <c:pt idx="3025">
                  <c:v>4.4630000000000001</c:v>
                </c:pt>
                <c:pt idx="3026">
                  <c:v>4.4637000000000002</c:v>
                </c:pt>
                <c:pt idx="3027">
                  <c:v>4.4645000000000001</c:v>
                </c:pt>
                <c:pt idx="3028">
                  <c:v>4.4653</c:v>
                </c:pt>
                <c:pt idx="3029">
                  <c:v>4.4661</c:v>
                </c:pt>
                <c:pt idx="3030">
                  <c:v>4.4669999999999996</c:v>
                </c:pt>
                <c:pt idx="3031">
                  <c:v>4.468</c:v>
                </c:pt>
                <c:pt idx="3032">
                  <c:v>4.4691000000000001</c:v>
                </c:pt>
                <c:pt idx="3033">
                  <c:v>4.4702999999999999</c:v>
                </c:pt>
                <c:pt idx="3034">
                  <c:v>4.4714999999999998</c:v>
                </c:pt>
                <c:pt idx="3035">
                  <c:v>4.4729999999999999</c:v>
                </c:pt>
                <c:pt idx="3036">
                  <c:v>4.4744999999999999</c:v>
                </c:pt>
                <c:pt idx="3037">
                  <c:v>4.4760999999999997</c:v>
                </c:pt>
                <c:pt idx="3038">
                  <c:v>4.4778000000000002</c:v>
                </c:pt>
                <c:pt idx="3039">
                  <c:v>4.4797000000000002</c:v>
                </c:pt>
                <c:pt idx="3040">
                  <c:v>4.4817</c:v>
                </c:pt>
                <c:pt idx="3041">
                  <c:v>4.484</c:v>
                </c:pt>
                <c:pt idx="3042">
                  <c:v>4.4865000000000004</c:v>
                </c:pt>
                <c:pt idx="3043">
                  <c:v>4.4889000000000001</c:v>
                </c:pt>
                <c:pt idx="3044">
                  <c:v>4.4908999999999999</c:v>
                </c:pt>
                <c:pt idx="3045">
                  <c:v>4.4926000000000004</c:v>
                </c:pt>
                <c:pt idx="3046">
                  <c:v>4.4939999999999998</c:v>
                </c:pt>
                <c:pt idx="3047">
                  <c:v>4.4950999999999999</c:v>
                </c:pt>
                <c:pt idx="3048">
                  <c:v>4.4958999999999998</c:v>
                </c:pt>
                <c:pt idx="3049">
                  <c:v>4.4965999999999999</c:v>
                </c:pt>
                <c:pt idx="3050">
                  <c:v>4.4973000000000001</c:v>
                </c:pt>
                <c:pt idx="3051">
                  <c:v>4.4981</c:v>
                </c:pt>
                <c:pt idx="3052">
                  <c:v>4.4989999999999997</c:v>
                </c:pt>
                <c:pt idx="3053">
                  <c:v>4.5002000000000004</c:v>
                </c:pt>
                <c:pt idx="3054">
                  <c:v>4.5014000000000003</c:v>
                </c:pt>
                <c:pt idx="3055">
                  <c:v>4.5026000000000002</c:v>
                </c:pt>
                <c:pt idx="3056">
                  <c:v>4.5039999999999996</c:v>
                </c:pt>
                <c:pt idx="3057">
                  <c:v>4.5053000000000001</c:v>
                </c:pt>
                <c:pt idx="3058">
                  <c:v>4.5065</c:v>
                </c:pt>
                <c:pt idx="3059">
                  <c:v>4.5076999999999998</c:v>
                </c:pt>
                <c:pt idx="3060">
                  <c:v>4.5090000000000003</c:v>
                </c:pt>
                <c:pt idx="3061">
                  <c:v>4.5106000000000002</c:v>
                </c:pt>
                <c:pt idx="3062">
                  <c:v>4.5119999999999996</c:v>
                </c:pt>
                <c:pt idx="3063">
                  <c:v>4.5133999999999999</c:v>
                </c:pt>
                <c:pt idx="3064">
                  <c:v>4.5148000000000001</c:v>
                </c:pt>
                <c:pt idx="3065">
                  <c:v>4.5162000000000004</c:v>
                </c:pt>
                <c:pt idx="3066">
                  <c:v>4.5176999999999996</c:v>
                </c:pt>
                <c:pt idx="3067">
                  <c:v>4.5191999999999997</c:v>
                </c:pt>
                <c:pt idx="3068">
                  <c:v>4.5206999999999997</c:v>
                </c:pt>
                <c:pt idx="3069">
                  <c:v>4.5220000000000002</c:v>
                </c:pt>
                <c:pt idx="3070">
                  <c:v>4.5232999999999999</c:v>
                </c:pt>
                <c:pt idx="3071">
                  <c:v>4.5244999999999997</c:v>
                </c:pt>
                <c:pt idx="3072">
                  <c:v>4.5256999999999996</c:v>
                </c:pt>
                <c:pt idx="3073">
                  <c:v>4.5269000000000004</c:v>
                </c:pt>
                <c:pt idx="3074">
                  <c:v>4.5279999999999996</c:v>
                </c:pt>
                <c:pt idx="3075">
                  <c:v>4.5293999999999999</c:v>
                </c:pt>
                <c:pt idx="3076">
                  <c:v>4.5307000000000004</c:v>
                </c:pt>
                <c:pt idx="3077">
                  <c:v>4.532</c:v>
                </c:pt>
                <c:pt idx="3078">
                  <c:v>4.5334000000000003</c:v>
                </c:pt>
                <c:pt idx="3079">
                  <c:v>4.5349000000000004</c:v>
                </c:pt>
                <c:pt idx="3080">
                  <c:v>4.5364000000000004</c:v>
                </c:pt>
                <c:pt idx="3081">
                  <c:v>4.5380000000000003</c:v>
                </c:pt>
                <c:pt idx="3082">
                  <c:v>4.5393999999999997</c:v>
                </c:pt>
                <c:pt idx="3083">
                  <c:v>4.5411000000000001</c:v>
                </c:pt>
                <c:pt idx="3084">
                  <c:v>4.5429000000000004</c:v>
                </c:pt>
                <c:pt idx="3085">
                  <c:v>4.5449999999999999</c:v>
                </c:pt>
                <c:pt idx="3086">
                  <c:v>4.5473999999999997</c:v>
                </c:pt>
                <c:pt idx="3087">
                  <c:v>4.5498000000000003</c:v>
                </c:pt>
                <c:pt idx="3088">
                  <c:v>4.5517000000000003</c:v>
                </c:pt>
                <c:pt idx="3089">
                  <c:v>4.5530999999999997</c:v>
                </c:pt>
                <c:pt idx="3090">
                  <c:v>4.5541999999999998</c:v>
                </c:pt>
                <c:pt idx="3091">
                  <c:v>4.5551000000000004</c:v>
                </c:pt>
                <c:pt idx="3092">
                  <c:v>4.5556999999999999</c:v>
                </c:pt>
                <c:pt idx="3093">
                  <c:v>4.5563000000000002</c:v>
                </c:pt>
                <c:pt idx="3094">
                  <c:v>4.5570000000000004</c:v>
                </c:pt>
                <c:pt idx="3095">
                  <c:v>4.5575999999999999</c:v>
                </c:pt>
                <c:pt idx="3096">
                  <c:v>4.5583</c:v>
                </c:pt>
                <c:pt idx="3097">
                  <c:v>4.5591999999999997</c:v>
                </c:pt>
                <c:pt idx="3098">
                  <c:v>4.5599999999999996</c:v>
                </c:pt>
                <c:pt idx="3099">
                  <c:v>4.5610999999999997</c:v>
                </c:pt>
                <c:pt idx="3100">
                  <c:v>4.5622999999999996</c:v>
                </c:pt>
                <c:pt idx="3101">
                  <c:v>4.5632999999999999</c:v>
                </c:pt>
                <c:pt idx="3102">
                  <c:v>4.5644</c:v>
                </c:pt>
                <c:pt idx="3103">
                  <c:v>4.5655000000000001</c:v>
                </c:pt>
                <c:pt idx="3104">
                  <c:v>4.5667999999999997</c:v>
                </c:pt>
                <c:pt idx="3105">
                  <c:v>4.5682</c:v>
                </c:pt>
                <c:pt idx="3106">
                  <c:v>4.5698999999999996</c:v>
                </c:pt>
                <c:pt idx="3107">
                  <c:v>4.5716999999999999</c:v>
                </c:pt>
                <c:pt idx="3108">
                  <c:v>4.5735999999999999</c:v>
                </c:pt>
                <c:pt idx="3109">
                  <c:v>4.5755999999999997</c:v>
                </c:pt>
                <c:pt idx="3110">
                  <c:v>4.5777999999999999</c:v>
                </c:pt>
                <c:pt idx="3111">
                  <c:v>4.58</c:v>
                </c:pt>
                <c:pt idx="3112">
                  <c:v>4.5822000000000003</c:v>
                </c:pt>
                <c:pt idx="3113">
                  <c:v>4.5843999999999996</c:v>
                </c:pt>
                <c:pt idx="3114">
                  <c:v>4.5861000000000001</c:v>
                </c:pt>
                <c:pt idx="3115">
                  <c:v>4.5873999999999997</c:v>
                </c:pt>
                <c:pt idx="3116">
                  <c:v>4.5883000000000003</c:v>
                </c:pt>
                <c:pt idx="3117">
                  <c:v>4.5890000000000004</c:v>
                </c:pt>
                <c:pt idx="3118">
                  <c:v>4.5896999999999997</c:v>
                </c:pt>
                <c:pt idx="3119">
                  <c:v>4.5903999999999998</c:v>
                </c:pt>
                <c:pt idx="3120">
                  <c:v>4.5911999999999997</c:v>
                </c:pt>
                <c:pt idx="3121">
                  <c:v>4.5922999999999998</c:v>
                </c:pt>
                <c:pt idx="3122">
                  <c:v>4.5936000000000003</c:v>
                </c:pt>
                <c:pt idx="3123">
                  <c:v>4.5949</c:v>
                </c:pt>
                <c:pt idx="3124">
                  <c:v>4.5961999999999996</c:v>
                </c:pt>
                <c:pt idx="3125">
                  <c:v>4.5975000000000001</c:v>
                </c:pt>
                <c:pt idx="3126">
                  <c:v>4.5986000000000002</c:v>
                </c:pt>
                <c:pt idx="3127">
                  <c:v>4.5998000000000001</c:v>
                </c:pt>
                <c:pt idx="3128">
                  <c:v>4.6010999999999997</c:v>
                </c:pt>
                <c:pt idx="3129">
                  <c:v>4.6022999999999996</c:v>
                </c:pt>
                <c:pt idx="3130">
                  <c:v>4.6036999999999999</c:v>
                </c:pt>
                <c:pt idx="3131">
                  <c:v>4.6051000000000002</c:v>
                </c:pt>
                <c:pt idx="3132">
                  <c:v>4.6063999999999998</c:v>
                </c:pt>
                <c:pt idx="3133">
                  <c:v>4.6075999999999997</c:v>
                </c:pt>
                <c:pt idx="3134">
                  <c:v>4.609</c:v>
                </c:pt>
                <c:pt idx="3135">
                  <c:v>4.6105999999999998</c:v>
                </c:pt>
                <c:pt idx="3136">
                  <c:v>4.6121999999999996</c:v>
                </c:pt>
                <c:pt idx="3137">
                  <c:v>4.6135000000000002</c:v>
                </c:pt>
                <c:pt idx="3138">
                  <c:v>4.6147</c:v>
                </c:pt>
                <c:pt idx="3139">
                  <c:v>4.6158000000000001</c:v>
                </c:pt>
                <c:pt idx="3140">
                  <c:v>4.6170999999999998</c:v>
                </c:pt>
                <c:pt idx="3141">
                  <c:v>4.6181999999999999</c:v>
                </c:pt>
                <c:pt idx="3142">
                  <c:v>4.6193999999999997</c:v>
                </c:pt>
                <c:pt idx="3143">
                  <c:v>4.6204999999999998</c:v>
                </c:pt>
                <c:pt idx="3144">
                  <c:v>4.6218000000000004</c:v>
                </c:pt>
                <c:pt idx="3145">
                  <c:v>4.6231</c:v>
                </c:pt>
                <c:pt idx="3146">
                  <c:v>4.6245000000000003</c:v>
                </c:pt>
                <c:pt idx="3147">
                  <c:v>4.6258999999999997</c:v>
                </c:pt>
                <c:pt idx="3148">
                  <c:v>4.6273999999999997</c:v>
                </c:pt>
                <c:pt idx="3149">
                  <c:v>4.6288999999999998</c:v>
                </c:pt>
                <c:pt idx="3150">
                  <c:v>4.6303999999999998</c:v>
                </c:pt>
                <c:pt idx="3151">
                  <c:v>4.6319999999999997</c:v>
                </c:pt>
                <c:pt idx="3152">
                  <c:v>4.6334999999999997</c:v>
                </c:pt>
                <c:pt idx="3153">
                  <c:v>4.6352000000000002</c:v>
                </c:pt>
                <c:pt idx="3154">
                  <c:v>4.6372999999999998</c:v>
                </c:pt>
                <c:pt idx="3155">
                  <c:v>4.6395</c:v>
                </c:pt>
                <c:pt idx="3156">
                  <c:v>4.6417999999999999</c:v>
                </c:pt>
                <c:pt idx="3157">
                  <c:v>4.6437999999999997</c:v>
                </c:pt>
                <c:pt idx="3158">
                  <c:v>4.6455000000000002</c:v>
                </c:pt>
                <c:pt idx="3159">
                  <c:v>4.6464999999999996</c:v>
                </c:pt>
                <c:pt idx="3160">
                  <c:v>4.6471</c:v>
                </c:pt>
                <c:pt idx="3161">
                  <c:v>4.6477000000000004</c:v>
                </c:pt>
                <c:pt idx="3162">
                  <c:v>4.6482999999999999</c:v>
                </c:pt>
                <c:pt idx="3163">
                  <c:v>4.6489000000000003</c:v>
                </c:pt>
                <c:pt idx="3164">
                  <c:v>4.6497000000000002</c:v>
                </c:pt>
                <c:pt idx="3165">
                  <c:v>4.6505999999999998</c:v>
                </c:pt>
                <c:pt idx="3166">
                  <c:v>4.6515000000000004</c:v>
                </c:pt>
                <c:pt idx="3167">
                  <c:v>4.6524000000000001</c:v>
                </c:pt>
                <c:pt idx="3168">
                  <c:v>4.6535000000000002</c:v>
                </c:pt>
                <c:pt idx="3169">
                  <c:v>4.6544999999999996</c:v>
                </c:pt>
                <c:pt idx="3170">
                  <c:v>4.6554000000000002</c:v>
                </c:pt>
                <c:pt idx="3171">
                  <c:v>4.6562999999999999</c:v>
                </c:pt>
                <c:pt idx="3172">
                  <c:v>4.6574</c:v>
                </c:pt>
                <c:pt idx="3173">
                  <c:v>4.6585000000000001</c:v>
                </c:pt>
                <c:pt idx="3174">
                  <c:v>4.66</c:v>
                </c:pt>
                <c:pt idx="3175">
                  <c:v>4.6616999999999997</c:v>
                </c:pt>
                <c:pt idx="3176">
                  <c:v>4.6634000000000002</c:v>
                </c:pt>
                <c:pt idx="3177">
                  <c:v>4.6651999999999996</c:v>
                </c:pt>
                <c:pt idx="3178">
                  <c:v>4.6673</c:v>
                </c:pt>
                <c:pt idx="3179">
                  <c:v>4.6696</c:v>
                </c:pt>
                <c:pt idx="3180">
                  <c:v>4.6718000000000002</c:v>
                </c:pt>
                <c:pt idx="3181">
                  <c:v>4.6738999999999997</c:v>
                </c:pt>
                <c:pt idx="3182">
                  <c:v>4.6760000000000002</c:v>
                </c:pt>
                <c:pt idx="3183">
                  <c:v>4.6776</c:v>
                </c:pt>
                <c:pt idx="3184">
                  <c:v>4.6787999999999998</c:v>
                </c:pt>
                <c:pt idx="3185">
                  <c:v>4.6797000000000004</c:v>
                </c:pt>
                <c:pt idx="3186">
                  <c:v>4.6803999999999997</c:v>
                </c:pt>
                <c:pt idx="3187">
                  <c:v>4.681</c:v>
                </c:pt>
                <c:pt idx="3188">
                  <c:v>4.6818</c:v>
                </c:pt>
                <c:pt idx="3189">
                  <c:v>4.6826999999999996</c:v>
                </c:pt>
                <c:pt idx="3190">
                  <c:v>4.6837</c:v>
                </c:pt>
                <c:pt idx="3191">
                  <c:v>4.6848999999999998</c:v>
                </c:pt>
                <c:pt idx="3192">
                  <c:v>4.6860999999999997</c:v>
                </c:pt>
                <c:pt idx="3193">
                  <c:v>4.6872999999999996</c:v>
                </c:pt>
                <c:pt idx="3194">
                  <c:v>4.6885000000000003</c:v>
                </c:pt>
                <c:pt idx="3195">
                  <c:v>4.6897000000000002</c:v>
                </c:pt>
                <c:pt idx="3196">
                  <c:v>4.6908000000000003</c:v>
                </c:pt>
                <c:pt idx="3197">
                  <c:v>4.6919000000000004</c:v>
                </c:pt>
                <c:pt idx="3198">
                  <c:v>4.6931000000000003</c:v>
                </c:pt>
                <c:pt idx="3199">
                  <c:v>4.6943000000000001</c:v>
                </c:pt>
                <c:pt idx="3200">
                  <c:v>4.6958000000000002</c:v>
                </c:pt>
                <c:pt idx="3201">
                  <c:v>4.6971999999999996</c:v>
                </c:pt>
                <c:pt idx="3202">
                  <c:v>4.6982999999999997</c:v>
                </c:pt>
                <c:pt idx="3203">
                  <c:v>4.6996000000000002</c:v>
                </c:pt>
                <c:pt idx="3204">
                  <c:v>4.7009999999999996</c:v>
                </c:pt>
                <c:pt idx="3205">
                  <c:v>4.7026000000000003</c:v>
                </c:pt>
                <c:pt idx="3206">
                  <c:v>4.7041000000000004</c:v>
                </c:pt>
                <c:pt idx="3207">
                  <c:v>4.7054</c:v>
                </c:pt>
                <c:pt idx="3208">
                  <c:v>4.7065999999999999</c:v>
                </c:pt>
                <c:pt idx="3209">
                  <c:v>4.7077999999999998</c:v>
                </c:pt>
                <c:pt idx="3210">
                  <c:v>4.7091000000000003</c:v>
                </c:pt>
                <c:pt idx="3211">
                  <c:v>4.7103000000000002</c:v>
                </c:pt>
                <c:pt idx="3212">
                  <c:v>4.7114000000000003</c:v>
                </c:pt>
                <c:pt idx="3213">
                  <c:v>4.7126000000000001</c:v>
                </c:pt>
                <c:pt idx="3214">
                  <c:v>4.7140000000000004</c:v>
                </c:pt>
                <c:pt idx="3215">
                  <c:v>4.7153</c:v>
                </c:pt>
                <c:pt idx="3216">
                  <c:v>4.7165999999999997</c:v>
                </c:pt>
                <c:pt idx="3217">
                  <c:v>4.718</c:v>
                </c:pt>
                <c:pt idx="3218">
                  <c:v>4.7194000000000003</c:v>
                </c:pt>
                <c:pt idx="3219">
                  <c:v>4.7206000000000001</c:v>
                </c:pt>
                <c:pt idx="3220">
                  <c:v>4.7218999999999998</c:v>
                </c:pt>
                <c:pt idx="3221">
                  <c:v>4.7236000000000002</c:v>
                </c:pt>
                <c:pt idx="3222">
                  <c:v>4.7256999999999998</c:v>
                </c:pt>
                <c:pt idx="3223">
                  <c:v>4.7282000000000002</c:v>
                </c:pt>
                <c:pt idx="3224">
                  <c:v>4.7306999999999997</c:v>
                </c:pt>
                <c:pt idx="3225">
                  <c:v>4.7331000000000003</c:v>
                </c:pt>
                <c:pt idx="3226">
                  <c:v>4.7348999999999997</c:v>
                </c:pt>
                <c:pt idx="3227">
                  <c:v>4.7359999999999998</c:v>
                </c:pt>
                <c:pt idx="3228">
                  <c:v>4.7365000000000004</c:v>
                </c:pt>
                <c:pt idx="3229">
                  <c:v>4.7370000000000001</c:v>
                </c:pt>
                <c:pt idx="3230">
                  <c:v>4.7374000000000001</c:v>
                </c:pt>
                <c:pt idx="3231">
                  <c:v>4.7378999999999998</c:v>
                </c:pt>
                <c:pt idx="3232">
                  <c:v>4.7385000000000002</c:v>
                </c:pt>
                <c:pt idx="3233">
                  <c:v>4.7393999999999998</c:v>
                </c:pt>
                <c:pt idx="3234">
                  <c:v>4.7403000000000004</c:v>
                </c:pt>
                <c:pt idx="3235">
                  <c:v>4.7412000000000001</c:v>
                </c:pt>
                <c:pt idx="3236">
                  <c:v>4.742</c:v>
                </c:pt>
                <c:pt idx="3237">
                  <c:v>4.7427999999999999</c:v>
                </c:pt>
                <c:pt idx="3238">
                  <c:v>4.7438000000000002</c:v>
                </c:pt>
                <c:pt idx="3239">
                  <c:v>4.7447999999999997</c:v>
                </c:pt>
                <c:pt idx="3240">
                  <c:v>4.7458999999999998</c:v>
                </c:pt>
                <c:pt idx="3241">
                  <c:v>4.7470999999999997</c:v>
                </c:pt>
                <c:pt idx="3242">
                  <c:v>4.7484000000000002</c:v>
                </c:pt>
                <c:pt idx="3243">
                  <c:v>4.7497999999999996</c:v>
                </c:pt>
                <c:pt idx="3244">
                  <c:v>4.7515000000000001</c:v>
                </c:pt>
                <c:pt idx="3245">
                  <c:v>4.7533000000000003</c:v>
                </c:pt>
                <c:pt idx="3246">
                  <c:v>4.7553000000000001</c:v>
                </c:pt>
                <c:pt idx="3247">
                  <c:v>4.7573999999999996</c:v>
                </c:pt>
                <c:pt idx="3248">
                  <c:v>4.7595000000000001</c:v>
                </c:pt>
                <c:pt idx="3249">
                  <c:v>4.7617000000000003</c:v>
                </c:pt>
                <c:pt idx="3250">
                  <c:v>4.7637999999999998</c:v>
                </c:pt>
                <c:pt idx="3251">
                  <c:v>4.7656000000000001</c:v>
                </c:pt>
                <c:pt idx="3252">
                  <c:v>4.7671000000000001</c:v>
                </c:pt>
                <c:pt idx="3253">
                  <c:v>4.7682000000000002</c:v>
                </c:pt>
                <c:pt idx="3254">
                  <c:v>4.7689000000000004</c:v>
                </c:pt>
                <c:pt idx="3255">
                  <c:v>4.7694999999999999</c:v>
                </c:pt>
                <c:pt idx="3256">
                  <c:v>4.7702</c:v>
                </c:pt>
                <c:pt idx="3257">
                  <c:v>4.7709999999999999</c:v>
                </c:pt>
                <c:pt idx="3258">
                  <c:v>4.7718999999999996</c:v>
                </c:pt>
                <c:pt idx="3259">
                  <c:v>4.7729999999999997</c:v>
                </c:pt>
                <c:pt idx="3260">
                  <c:v>4.7742000000000004</c:v>
                </c:pt>
                <c:pt idx="3261">
                  <c:v>4.7754000000000003</c:v>
                </c:pt>
                <c:pt idx="3262">
                  <c:v>4.7766999999999999</c:v>
                </c:pt>
                <c:pt idx="3263">
                  <c:v>4.7778</c:v>
                </c:pt>
                <c:pt idx="3264">
                  <c:v>4.7789000000000001</c:v>
                </c:pt>
                <c:pt idx="3265">
                  <c:v>4.78</c:v>
                </c:pt>
                <c:pt idx="3266">
                  <c:v>4.7811000000000003</c:v>
                </c:pt>
                <c:pt idx="3267">
                  <c:v>4.7821999999999996</c:v>
                </c:pt>
                <c:pt idx="3268">
                  <c:v>4.7835999999999999</c:v>
                </c:pt>
                <c:pt idx="3269">
                  <c:v>4.7849000000000004</c:v>
                </c:pt>
                <c:pt idx="3270">
                  <c:v>4.7861000000000002</c:v>
                </c:pt>
                <c:pt idx="3271">
                  <c:v>4.7873999999999999</c:v>
                </c:pt>
                <c:pt idx="3272">
                  <c:v>4.7888999999999999</c:v>
                </c:pt>
                <c:pt idx="3273">
                  <c:v>4.7903000000000002</c:v>
                </c:pt>
                <c:pt idx="3274">
                  <c:v>4.7918000000000003</c:v>
                </c:pt>
                <c:pt idx="3275">
                  <c:v>4.7931999999999997</c:v>
                </c:pt>
                <c:pt idx="3276">
                  <c:v>4.7945000000000002</c:v>
                </c:pt>
                <c:pt idx="3277">
                  <c:v>4.7956000000000003</c:v>
                </c:pt>
                <c:pt idx="3278">
                  <c:v>4.7965999999999998</c:v>
                </c:pt>
                <c:pt idx="3279">
                  <c:v>4.7976999999999999</c:v>
                </c:pt>
                <c:pt idx="3280">
                  <c:v>4.7988999999999997</c:v>
                </c:pt>
                <c:pt idx="3281">
                  <c:v>4.8000999999999996</c:v>
                </c:pt>
                <c:pt idx="3282">
                  <c:v>4.8013000000000003</c:v>
                </c:pt>
                <c:pt idx="3283">
                  <c:v>4.8026</c:v>
                </c:pt>
                <c:pt idx="3284">
                  <c:v>4.8040000000000003</c:v>
                </c:pt>
                <c:pt idx="3285">
                  <c:v>4.8053999999999997</c:v>
                </c:pt>
                <c:pt idx="3286">
                  <c:v>4.8067000000000002</c:v>
                </c:pt>
                <c:pt idx="3287">
                  <c:v>4.8082000000000003</c:v>
                </c:pt>
                <c:pt idx="3288">
                  <c:v>4.8095999999999997</c:v>
                </c:pt>
                <c:pt idx="3289">
                  <c:v>4.8109999999999999</c:v>
                </c:pt>
                <c:pt idx="3290">
                  <c:v>4.8127000000000004</c:v>
                </c:pt>
                <c:pt idx="3291">
                  <c:v>4.8146000000000004</c:v>
                </c:pt>
                <c:pt idx="3292">
                  <c:v>4.8167999999999997</c:v>
                </c:pt>
                <c:pt idx="3293">
                  <c:v>4.8190999999999997</c:v>
                </c:pt>
                <c:pt idx="3294">
                  <c:v>4.8212000000000002</c:v>
                </c:pt>
                <c:pt idx="3295">
                  <c:v>4.8228</c:v>
                </c:pt>
                <c:pt idx="3296">
                  <c:v>4.8239000000000001</c:v>
                </c:pt>
                <c:pt idx="3297">
                  <c:v>4.8247</c:v>
                </c:pt>
                <c:pt idx="3298">
                  <c:v>4.8253000000000004</c:v>
                </c:pt>
                <c:pt idx="3299">
                  <c:v>4.8258000000000001</c:v>
                </c:pt>
                <c:pt idx="3300">
                  <c:v>4.8262999999999998</c:v>
                </c:pt>
                <c:pt idx="3301">
                  <c:v>4.827</c:v>
                </c:pt>
                <c:pt idx="3302">
                  <c:v>4.8277000000000001</c:v>
                </c:pt>
                <c:pt idx="3303">
                  <c:v>4.8285</c:v>
                </c:pt>
                <c:pt idx="3304">
                  <c:v>4.8292999999999999</c:v>
                </c:pt>
                <c:pt idx="3305">
                  <c:v>4.8300999999999998</c:v>
                </c:pt>
                <c:pt idx="3306">
                  <c:v>4.8308999999999997</c:v>
                </c:pt>
                <c:pt idx="3307">
                  <c:v>4.8318000000000003</c:v>
                </c:pt>
                <c:pt idx="3308">
                  <c:v>4.8329000000000004</c:v>
                </c:pt>
                <c:pt idx="3309">
                  <c:v>4.8339999999999996</c:v>
                </c:pt>
                <c:pt idx="3310">
                  <c:v>4.8352000000000004</c:v>
                </c:pt>
                <c:pt idx="3311">
                  <c:v>4.8365</c:v>
                </c:pt>
                <c:pt idx="3312">
                  <c:v>4.8377999999999997</c:v>
                </c:pt>
                <c:pt idx="3313">
                  <c:v>4.8395000000000001</c:v>
                </c:pt>
                <c:pt idx="3314">
                  <c:v>4.8411</c:v>
                </c:pt>
                <c:pt idx="3315">
                  <c:v>4.8429000000000002</c:v>
                </c:pt>
                <c:pt idx="3316">
                  <c:v>4.8448000000000002</c:v>
                </c:pt>
                <c:pt idx="3317">
                  <c:v>4.8468999999999998</c:v>
                </c:pt>
                <c:pt idx="3318">
                  <c:v>4.8491</c:v>
                </c:pt>
                <c:pt idx="3319">
                  <c:v>4.8512000000000004</c:v>
                </c:pt>
                <c:pt idx="3320">
                  <c:v>4.8531000000000004</c:v>
                </c:pt>
                <c:pt idx="3321">
                  <c:v>4.8545999999999996</c:v>
                </c:pt>
                <c:pt idx="3322">
                  <c:v>4.8556999999999997</c:v>
                </c:pt>
                <c:pt idx="3323">
                  <c:v>4.8566000000000003</c:v>
                </c:pt>
                <c:pt idx="3324">
                  <c:v>4.8573000000000004</c:v>
                </c:pt>
                <c:pt idx="3325">
                  <c:v>4.8579999999999997</c:v>
                </c:pt>
                <c:pt idx="3326">
                  <c:v>4.8587999999999996</c:v>
                </c:pt>
                <c:pt idx="3327">
                  <c:v>4.8597999999999999</c:v>
                </c:pt>
                <c:pt idx="3328">
                  <c:v>4.8608000000000002</c:v>
                </c:pt>
                <c:pt idx="3329">
                  <c:v>4.8619000000000003</c:v>
                </c:pt>
                <c:pt idx="3330">
                  <c:v>4.8630000000000004</c:v>
                </c:pt>
                <c:pt idx="3331">
                  <c:v>4.8640999999999996</c:v>
                </c:pt>
                <c:pt idx="3332">
                  <c:v>4.8651999999999997</c:v>
                </c:pt>
                <c:pt idx="3333">
                  <c:v>4.8663999999999996</c:v>
                </c:pt>
                <c:pt idx="3334">
                  <c:v>4.8674999999999997</c:v>
                </c:pt>
                <c:pt idx="3335">
                  <c:v>4.8685</c:v>
                </c:pt>
                <c:pt idx="3336">
                  <c:v>4.8696999999999999</c:v>
                </c:pt>
                <c:pt idx="3337">
                  <c:v>4.8708999999999998</c:v>
                </c:pt>
                <c:pt idx="3338">
                  <c:v>4.8722000000000003</c:v>
                </c:pt>
                <c:pt idx="3339">
                  <c:v>4.8734999999999999</c:v>
                </c:pt>
                <c:pt idx="3340">
                  <c:v>4.8746999999999998</c:v>
                </c:pt>
                <c:pt idx="3341">
                  <c:v>4.8760000000000003</c:v>
                </c:pt>
                <c:pt idx="3342">
                  <c:v>4.8775000000000004</c:v>
                </c:pt>
                <c:pt idx="3343">
                  <c:v>4.8788</c:v>
                </c:pt>
                <c:pt idx="3344">
                  <c:v>4.8802000000000003</c:v>
                </c:pt>
                <c:pt idx="3345">
                  <c:v>4.8813000000000004</c:v>
                </c:pt>
                <c:pt idx="3346">
                  <c:v>4.8823999999999996</c:v>
                </c:pt>
                <c:pt idx="3347">
                  <c:v>4.8834999999999997</c:v>
                </c:pt>
                <c:pt idx="3348">
                  <c:v>4.8845999999999998</c:v>
                </c:pt>
                <c:pt idx="3349">
                  <c:v>4.8856000000000002</c:v>
                </c:pt>
                <c:pt idx="3350">
                  <c:v>4.8868</c:v>
                </c:pt>
                <c:pt idx="3351">
                  <c:v>4.8880999999999997</c:v>
                </c:pt>
                <c:pt idx="3352">
                  <c:v>4.8891999999999998</c:v>
                </c:pt>
                <c:pt idx="3353">
                  <c:v>4.8903999999999996</c:v>
                </c:pt>
                <c:pt idx="3354">
                  <c:v>4.8917999999999999</c:v>
                </c:pt>
                <c:pt idx="3355">
                  <c:v>4.8932000000000002</c:v>
                </c:pt>
                <c:pt idx="3356">
                  <c:v>4.8945999999999996</c:v>
                </c:pt>
                <c:pt idx="3357">
                  <c:v>4.8959000000000001</c:v>
                </c:pt>
                <c:pt idx="3358">
                  <c:v>4.8971999999999998</c:v>
                </c:pt>
                <c:pt idx="3359">
                  <c:v>4.8986999999999998</c:v>
                </c:pt>
                <c:pt idx="3360">
                  <c:v>4.9005000000000001</c:v>
                </c:pt>
                <c:pt idx="3361">
                  <c:v>4.9028</c:v>
                </c:pt>
                <c:pt idx="3362">
                  <c:v>4.9051999999999998</c:v>
                </c:pt>
                <c:pt idx="3363">
                  <c:v>4.9076000000000004</c:v>
                </c:pt>
                <c:pt idx="3364">
                  <c:v>4.9093999999999998</c:v>
                </c:pt>
                <c:pt idx="3365">
                  <c:v>4.9104999999999999</c:v>
                </c:pt>
                <c:pt idx="3366">
                  <c:v>4.9112999999999998</c:v>
                </c:pt>
                <c:pt idx="3367">
                  <c:v>4.9118000000000004</c:v>
                </c:pt>
                <c:pt idx="3368">
                  <c:v>4.9123000000000001</c:v>
                </c:pt>
                <c:pt idx="3369">
                  <c:v>4.9127999999999998</c:v>
                </c:pt>
                <c:pt idx="3370">
                  <c:v>4.9132999999999996</c:v>
                </c:pt>
                <c:pt idx="3371">
                  <c:v>4.9139999999999997</c:v>
                </c:pt>
                <c:pt idx="3372">
                  <c:v>4.9147999999999996</c:v>
                </c:pt>
                <c:pt idx="3373">
                  <c:v>4.9156000000000004</c:v>
                </c:pt>
                <c:pt idx="3374">
                  <c:v>4.9164000000000003</c:v>
                </c:pt>
                <c:pt idx="3375">
                  <c:v>4.9172000000000002</c:v>
                </c:pt>
                <c:pt idx="3376">
                  <c:v>4.9180000000000001</c:v>
                </c:pt>
                <c:pt idx="3377">
                  <c:v>4.9188999999999998</c:v>
                </c:pt>
                <c:pt idx="3378">
                  <c:v>4.9199000000000002</c:v>
                </c:pt>
                <c:pt idx="3379">
                  <c:v>4.9208999999999996</c:v>
                </c:pt>
                <c:pt idx="3380">
                  <c:v>4.9222000000000001</c:v>
                </c:pt>
                <c:pt idx="3381">
                  <c:v>4.9236000000000004</c:v>
                </c:pt>
                <c:pt idx="3382">
                  <c:v>4.9250999999999996</c:v>
                </c:pt>
                <c:pt idx="3383">
                  <c:v>4.9268000000000001</c:v>
                </c:pt>
                <c:pt idx="3384">
                  <c:v>4.9286000000000003</c:v>
                </c:pt>
                <c:pt idx="3385">
                  <c:v>4.9305000000000003</c:v>
                </c:pt>
                <c:pt idx="3386">
                  <c:v>4.9325999999999999</c:v>
                </c:pt>
                <c:pt idx="3387">
                  <c:v>4.9344999999999999</c:v>
                </c:pt>
                <c:pt idx="3388">
                  <c:v>4.9366000000000003</c:v>
                </c:pt>
                <c:pt idx="3389">
                  <c:v>4.9386999999999999</c:v>
                </c:pt>
                <c:pt idx="3390">
                  <c:v>4.9404000000000003</c:v>
                </c:pt>
                <c:pt idx="3391">
                  <c:v>4.9413999999999998</c:v>
                </c:pt>
                <c:pt idx="3392">
                  <c:v>4.9421999999999997</c:v>
                </c:pt>
                <c:pt idx="3393">
                  <c:v>4.9428000000000001</c:v>
                </c:pt>
                <c:pt idx="3394">
                  <c:v>4.9433999999999996</c:v>
                </c:pt>
                <c:pt idx="3395">
                  <c:v>4.9440999999999997</c:v>
                </c:pt>
                <c:pt idx="3396">
                  <c:v>4.9451000000000001</c:v>
                </c:pt>
                <c:pt idx="3397">
                  <c:v>4.9461000000000004</c:v>
                </c:pt>
                <c:pt idx="3398">
                  <c:v>4.9473000000000003</c:v>
                </c:pt>
                <c:pt idx="3399">
                  <c:v>4.9484000000000004</c:v>
                </c:pt>
                <c:pt idx="3400">
                  <c:v>4.9496000000000002</c:v>
                </c:pt>
                <c:pt idx="3401">
                  <c:v>4.9507000000000003</c:v>
                </c:pt>
                <c:pt idx="3402">
                  <c:v>4.9516</c:v>
                </c:pt>
                <c:pt idx="3403">
                  <c:v>4.9526000000000003</c:v>
                </c:pt>
                <c:pt idx="3404">
                  <c:v>4.9537000000000004</c:v>
                </c:pt>
                <c:pt idx="3405">
                  <c:v>4.9546999999999999</c:v>
                </c:pt>
                <c:pt idx="3406">
                  <c:v>4.9558</c:v>
                </c:pt>
                <c:pt idx="3407">
                  <c:v>4.9570999999999996</c:v>
                </c:pt>
                <c:pt idx="3408">
                  <c:v>4.9584000000000001</c:v>
                </c:pt>
                <c:pt idx="3409">
                  <c:v>4.9598000000000004</c:v>
                </c:pt>
                <c:pt idx="3410">
                  <c:v>4.9611999999999998</c:v>
                </c:pt>
                <c:pt idx="3411">
                  <c:v>4.9623999999999997</c:v>
                </c:pt>
                <c:pt idx="3412">
                  <c:v>4.9635999999999996</c:v>
                </c:pt>
                <c:pt idx="3413">
                  <c:v>4.9649000000000001</c:v>
                </c:pt>
                <c:pt idx="3414">
                  <c:v>4.9661999999999997</c:v>
                </c:pt>
                <c:pt idx="3415">
                  <c:v>4.9672999999999998</c:v>
                </c:pt>
                <c:pt idx="3416">
                  <c:v>4.9683999999999999</c:v>
                </c:pt>
                <c:pt idx="3417">
                  <c:v>4.9695</c:v>
                </c:pt>
                <c:pt idx="3418">
                  <c:v>4.9706000000000001</c:v>
                </c:pt>
                <c:pt idx="3419">
                  <c:v>4.9717000000000002</c:v>
                </c:pt>
                <c:pt idx="3420">
                  <c:v>4.9729000000000001</c:v>
                </c:pt>
                <c:pt idx="3421">
                  <c:v>4.9741</c:v>
                </c:pt>
                <c:pt idx="3422">
                  <c:v>4.9752999999999998</c:v>
                </c:pt>
                <c:pt idx="3423">
                  <c:v>4.9766000000000004</c:v>
                </c:pt>
                <c:pt idx="3424">
                  <c:v>4.9779</c:v>
                </c:pt>
                <c:pt idx="3425">
                  <c:v>4.9790999999999999</c:v>
                </c:pt>
                <c:pt idx="3426">
                  <c:v>4.9802999999999997</c:v>
                </c:pt>
                <c:pt idx="3427">
                  <c:v>4.9816000000000003</c:v>
                </c:pt>
                <c:pt idx="3428">
                  <c:v>4.9832000000000001</c:v>
                </c:pt>
                <c:pt idx="3429">
                  <c:v>4.9851999999999999</c:v>
                </c:pt>
                <c:pt idx="3430">
                  <c:v>4.9875999999999996</c:v>
                </c:pt>
                <c:pt idx="3431">
                  <c:v>4.9901</c:v>
                </c:pt>
                <c:pt idx="3432">
                  <c:v>4.9923000000000002</c:v>
                </c:pt>
                <c:pt idx="3433">
                  <c:v>4.9939999999999998</c:v>
                </c:pt>
                <c:pt idx="3434">
                  <c:v>4.9950000000000001</c:v>
                </c:pt>
                <c:pt idx="3435">
                  <c:v>4.9954999999999998</c:v>
                </c:pt>
                <c:pt idx="3436">
                  <c:v>4.9957000000000003</c:v>
                </c:pt>
                <c:pt idx="3437">
                  <c:v>4.9961000000000002</c:v>
                </c:pt>
                <c:pt idx="3438">
                  <c:v>4.9965999999999999</c:v>
                </c:pt>
                <c:pt idx="3439">
                  <c:v>4.9973000000000001</c:v>
                </c:pt>
                <c:pt idx="3440">
                  <c:v>4.9981</c:v>
                </c:pt>
                <c:pt idx="3441">
                  <c:v>4.9989999999999997</c:v>
                </c:pt>
                <c:pt idx="3442">
                  <c:v>4.9997999999999996</c:v>
                </c:pt>
                <c:pt idx="3443">
                  <c:v>5.0004999999999997</c:v>
                </c:pt>
                <c:pt idx="3444">
                  <c:v>5.0011999999999999</c:v>
                </c:pt>
                <c:pt idx="3445">
                  <c:v>5.0019999999999998</c:v>
                </c:pt>
                <c:pt idx="3446">
                  <c:v>5.0029000000000003</c:v>
                </c:pt>
                <c:pt idx="3447">
                  <c:v>5.0038999999999998</c:v>
                </c:pt>
                <c:pt idx="3448">
                  <c:v>5.0049999999999999</c:v>
                </c:pt>
                <c:pt idx="3449">
                  <c:v>5.0063000000000004</c:v>
                </c:pt>
                <c:pt idx="3450">
                  <c:v>5.0079000000000002</c:v>
                </c:pt>
                <c:pt idx="3451">
                  <c:v>5.0095000000000001</c:v>
                </c:pt>
                <c:pt idx="3452">
                  <c:v>5.0110999999999999</c:v>
                </c:pt>
                <c:pt idx="3453">
                  <c:v>5.0129999999999999</c:v>
                </c:pt>
                <c:pt idx="3454">
                  <c:v>5.0151000000000003</c:v>
                </c:pt>
                <c:pt idx="3455">
                  <c:v>5.0171999999999999</c:v>
                </c:pt>
                <c:pt idx="3456">
                  <c:v>5.0193000000000003</c:v>
                </c:pt>
                <c:pt idx="3457">
                  <c:v>5.0212000000000003</c:v>
                </c:pt>
                <c:pt idx="3458">
                  <c:v>5.0229999999999997</c:v>
                </c:pt>
                <c:pt idx="3459">
                  <c:v>5.0243000000000002</c:v>
                </c:pt>
                <c:pt idx="3460">
                  <c:v>5.0252999999999997</c:v>
                </c:pt>
                <c:pt idx="3461">
                  <c:v>5.0259</c:v>
                </c:pt>
                <c:pt idx="3462">
                  <c:v>5.0263999999999998</c:v>
                </c:pt>
                <c:pt idx="3463">
                  <c:v>5.0269000000000004</c:v>
                </c:pt>
                <c:pt idx="3464">
                  <c:v>5.0275999999999996</c:v>
                </c:pt>
                <c:pt idx="3465">
                  <c:v>5.0285000000000002</c:v>
                </c:pt>
                <c:pt idx="3466">
                  <c:v>5.0296000000000003</c:v>
                </c:pt>
                <c:pt idx="3467">
                  <c:v>5.0307000000000004</c:v>
                </c:pt>
                <c:pt idx="3468">
                  <c:v>5.0319000000000003</c:v>
                </c:pt>
                <c:pt idx="3469">
                  <c:v>5.0331000000000001</c:v>
                </c:pt>
                <c:pt idx="3470">
                  <c:v>5.0340999999999996</c:v>
                </c:pt>
                <c:pt idx="3471">
                  <c:v>5.0350999999999999</c:v>
                </c:pt>
                <c:pt idx="3472">
                  <c:v>5.0359999999999996</c:v>
                </c:pt>
                <c:pt idx="3473">
                  <c:v>5.0369999999999999</c:v>
                </c:pt>
                <c:pt idx="3474">
                  <c:v>5.0381</c:v>
                </c:pt>
                <c:pt idx="3475">
                  <c:v>5.0392999999999999</c:v>
                </c:pt>
                <c:pt idx="3476">
                  <c:v>5.0406000000000004</c:v>
                </c:pt>
                <c:pt idx="3477">
                  <c:v>5.0418000000000003</c:v>
                </c:pt>
                <c:pt idx="3478">
                  <c:v>5.0430999999999999</c:v>
                </c:pt>
                <c:pt idx="3479">
                  <c:v>5.0444000000000004</c:v>
                </c:pt>
                <c:pt idx="3480">
                  <c:v>5.0457999999999998</c:v>
                </c:pt>
                <c:pt idx="3481">
                  <c:v>5.0471000000000004</c:v>
                </c:pt>
                <c:pt idx="3482">
                  <c:v>5.0483000000000002</c:v>
                </c:pt>
                <c:pt idx="3483">
                  <c:v>5.0494000000000003</c:v>
                </c:pt>
                <c:pt idx="3484">
                  <c:v>5.0503999999999998</c:v>
                </c:pt>
                <c:pt idx="3485">
                  <c:v>5.0514999999999999</c:v>
                </c:pt>
                <c:pt idx="3486">
                  <c:v>5.0525000000000002</c:v>
                </c:pt>
                <c:pt idx="3487">
                  <c:v>5.0534999999999997</c:v>
                </c:pt>
                <c:pt idx="3488">
                  <c:v>5.0545999999999998</c:v>
                </c:pt>
                <c:pt idx="3489">
                  <c:v>5.0557999999999996</c:v>
                </c:pt>
                <c:pt idx="3490">
                  <c:v>5.0571000000000002</c:v>
                </c:pt>
                <c:pt idx="3491">
                  <c:v>5.0582000000000003</c:v>
                </c:pt>
                <c:pt idx="3492">
                  <c:v>5.0594000000000001</c:v>
                </c:pt>
                <c:pt idx="3493">
                  <c:v>5.0606999999999998</c:v>
                </c:pt>
                <c:pt idx="3494">
                  <c:v>5.0618999999999996</c:v>
                </c:pt>
                <c:pt idx="3495">
                  <c:v>5.0631000000000004</c:v>
                </c:pt>
                <c:pt idx="3496">
                  <c:v>5.0646000000000004</c:v>
                </c:pt>
                <c:pt idx="3497">
                  <c:v>5.0662000000000003</c:v>
                </c:pt>
                <c:pt idx="3498">
                  <c:v>5.0681000000000003</c:v>
                </c:pt>
                <c:pt idx="3499">
                  <c:v>5.0705</c:v>
                </c:pt>
                <c:pt idx="3500">
                  <c:v>5.0730000000000004</c:v>
                </c:pt>
                <c:pt idx="3501">
                  <c:v>5.0751999999999997</c:v>
                </c:pt>
                <c:pt idx="3502">
                  <c:v>5.0769000000000002</c:v>
                </c:pt>
                <c:pt idx="3503">
                  <c:v>5.0778999999999996</c:v>
                </c:pt>
                <c:pt idx="3504">
                  <c:v>5.0784000000000002</c:v>
                </c:pt>
                <c:pt idx="3505">
                  <c:v>5.0787000000000004</c:v>
                </c:pt>
                <c:pt idx="3506">
                  <c:v>5.0789999999999997</c:v>
                </c:pt>
                <c:pt idx="3507">
                  <c:v>5.0792999999999999</c:v>
                </c:pt>
                <c:pt idx="3508">
                  <c:v>5.0796999999999999</c:v>
                </c:pt>
                <c:pt idx="3509">
                  <c:v>5.0804</c:v>
                </c:pt>
                <c:pt idx="3510">
                  <c:v>5.0811999999999999</c:v>
                </c:pt>
                <c:pt idx="3511">
                  <c:v>5.0819999999999999</c:v>
                </c:pt>
                <c:pt idx="3512">
                  <c:v>5.0826000000000002</c:v>
                </c:pt>
                <c:pt idx="3513">
                  <c:v>5.0831999999999997</c:v>
                </c:pt>
                <c:pt idx="3514">
                  <c:v>5.0839999999999996</c:v>
                </c:pt>
                <c:pt idx="3515">
                  <c:v>5.085</c:v>
                </c:pt>
                <c:pt idx="3516">
                  <c:v>5.0858999999999996</c:v>
                </c:pt>
                <c:pt idx="3517">
                  <c:v>5.0869999999999997</c:v>
                </c:pt>
                <c:pt idx="3518">
                  <c:v>5.0881999999999996</c:v>
                </c:pt>
                <c:pt idx="3519">
                  <c:v>5.0895000000000001</c:v>
                </c:pt>
                <c:pt idx="3520">
                  <c:v>5.0909000000000004</c:v>
                </c:pt>
                <c:pt idx="3521">
                  <c:v>5.0926</c:v>
                </c:pt>
                <c:pt idx="3522">
                  <c:v>5.0944000000000003</c:v>
                </c:pt>
                <c:pt idx="3523">
                  <c:v>5.0964</c:v>
                </c:pt>
                <c:pt idx="3524">
                  <c:v>5.0986000000000002</c:v>
                </c:pt>
                <c:pt idx="3525">
                  <c:v>5.1009000000000002</c:v>
                </c:pt>
                <c:pt idx="3526">
                  <c:v>5.1031000000000004</c:v>
                </c:pt>
                <c:pt idx="3527">
                  <c:v>5.1048</c:v>
                </c:pt>
                <c:pt idx="3528">
                  <c:v>5.1063000000000001</c:v>
                </c:pt>
                <c:pt idx="3529">
                  <c:v>5.1073000000000004</c:v>
                </c:pt>
                <c:pt idx="3530">
                  <c:v>5.1081000000000003</c:v>
                </c:pt>
                <c:pt idx="3531">
                  <c:v>5.1085000000000003</c:v>
                </c:pt>
                <c:pt idx="3532">
                  <c:v>5.1089000000000002</c:v>
                </c:pt>
                <c:pt idx="3533">
                  <c:v>5.1093999999999999</c:v>
                </c:pt>
                <c:pt idx="3534">
                  <c:v>5.1101000000000001</c:v>
                </c:pt>
                <c:pt idx="3535">
                  <c:v>5.1109</c:v>
                </c:pt>
                <c:pt idx="3536">
                  <c:v>5.1116999999999999</c:v>
                </c:pt>
                <c:pt idx="3537">
                  <c:v>5.1128</c:v>
                </c:pt>
                <c:pt idx="3538">
                  <c:v>5.1139000000000001</c:v>
                </c:pt>
                <c:pt idx="3539">
                  <c:v>5.1148999999999996</c:v>
                </c:pt>
                <c:pt idx="3540">
                  <c:v>5.1159999999999997</c:v>
                </c:pt>
                <c:pt idx="3541">
                  <c:v>5.1170999999999998</c:v>
                </c:pt>
                <c:pt idx="3542">
                  <c:v>5.1182999999999996</c:v>
                </c:pt>
                <c:pt idx="3543">
                  <c:v>5.1193999999999997</c:v>
                </c:pt>
                <c:pt idx="3544">
                  <c:v>5.1204999999999998</c:v>
                </c:pt>
                <c:pt idx="3545">
                  <c:v>5.1216999999999997</c:v>
                </c:pt>
                <c:pt idx="3546">
                  <c:v>5.1227999999999998</c:v>
                </c:pt>
                <c:pt idx="3547">
                  <c:v>5.1239999999999997</c:v>
                </c:pt>
                <c:pt idx="3548">
                  <c:v>5.1254</c:v>
                </c:pt>
                <c:pt idx="3549">
                  <c:v>5.1268000000000002</c:v>
                </c:pt>
                <c:pt idx="3550">
                  <c:v>5.1280999999999999</c:v>
                </c:pt>
                <c:pt idx="3551">
                  <c:v>5.1294000000000004</c:v>
                </c:pt>
                <c:pt idx="3552">
                  <c:v>5.1303999999999998</c:v>
                </c:pt>
                <c:pt idx="3553">
                  <c:v>5.1313000000000004</c:v>
                </c:pt>
                <c:pt idx="3554">
                  <c:v>5.1322999999999999</c:v>
                </c:pt>
                <c:pt idx="3555">
                  <c:v>5.1334</c:v>
                </c:pt>
                <c:pt idx="3556">
                  <c:v>5.1344000000000003</c:v>
                </c:pt>
                <c:pt idx="3557">
                  <c:v>5.1355000000000004</c:v>
                </c:pt>
                <c:pt idx="3558">
                  <c:v>5.1364999999999998</c:v>
                </c:pt>
                <c:pt idx="3559">
                  <c:v>5.1376999999999997</c:v>
                </c:pt>
                <c:pt idx="3560">
                  <c:v>5.1388999999999996</c:v>
                </c:pt>
                <c:pt idx="3561">
                  <c:v>5.1402000000000001</c:v>
                </c:pt>
                <c:pt idx="3562">
                  <c:v>5.1414</c:v>
                </c:pt>
                <c:pt idx="3563">
                  <c:v>5.1425999999999998</c:v>
                </c:pt>
                <c:pt idx="3564">
                  <c:v>5.1439000000000004</c:v>
                </c:pt>
                <c:pt idx="3565">
                  <c:v>5.1451000000000002</c:v>
                </c:pt>
                <c:pt idx="3566">
                  <c:v>5.1466000000000003</c:v>
                </c:pt>
                <c:pt idx="3567">
                  <c:v>5.1485000000000003</c:v>
                </c:pt>
                <c:pt idx="3568">
                  <c:v>5.1506999999999996</c:v>
                </c:pt>
                <c:pt idx="3569">
                  <c:v>5.1529999999999996</c:v>
                </c:pt>
                <c:pt idx="3570">
                  <c:v>5.1551</c:v>
                </c:pt>
                <c:pt idx="3571">
                  <c:v>5.1566999999999998</c:v>
                </c:pt>
                <c:pt idx="3572">
                  <c:v>5.1577999999999999</c:v>
                </c:pt>
                <c:pt idx="3573">
                  <c:v>5.1581000000000001</c:v>
                </c:pt>
                <c:pt idx="3574">
                  <c:v>5.1584000000000003</c:v>
                </c:pt>
                <c:pt idx="3575">
                  <c:v>5.1586999999999996</c:v>
                </c:pt>
                <c:pt idx="3576">
                  <c:v>5.1593</c:v>
                </c:pt>
                <c:pt idx="3577">
                  <c:v>5.1597999999999997</c:v>
                </c:pt>
                <c:pt idx="3578">
                  <c:v>5.1604000000000001</c:v>
                </c:pt>
                <c:pt idx="3579">
                  <c:v>5.1612</c:v>
                </c:pt>
                <c:pt idx="3580">
                  <c:v>5.1618000000000004</c:v>
                </c:pt>
                <c:pt idx="3581">
                  <c:v>5.1623000000000001</c:v>
                </c:pt>
                <c:pt idx="3582">
                  <c:v>5.1630000000000003</c:v>
                </c:pt>
                <c:pt idx="3583">
                  <c:v>5.1638000000000002</c:v>
                </c:pt>
                <c:pt idx="3584">
                  <c:v>5.1647999999999996</c:v>
                </c:pt>
                <c:pt idx="3585">
                  <c:v>5.1658999999999997</c:v>
                </c:pt>
                <c:pt idx="3586">
                  <c:v>5.1669</c:v>
                </c:pt>
                <c:pt idx="3587">
                  <c:v>5.1680999999999999</c:v>
                </c:pt>
                <c:pt idx="3588">
                  <c:v>5.1695000000000002</c:v>
                </c:pt>
                <c:pt idx="3589">
                  <c:v>5.1710000000000003</c:v>
                </c:pt>
                <c:pt idx="3590">
                  <c:v>5.1726999999999999</c:v>
                </c:pt>
                <c:pt idx="3591">
                  <c:v>5.1745000000000001</c:v>
                </c:pt>
                <c:pt idx="3592">
                  <c:v>5.1763000000000003</c:v>
                </c:pt>
                <c:pt idx="3593">
                  <c:v>5.1784999999999997</c:v>
                </c:pt>
                <c:pt idx="3594">
                  <c:v>5.1805000000000003</c:v>
                </c:pt>
                <c:pt idx="3595">
                  <c:v>5.1824000000000003</c:v>
                </c:pt>
                <c:pt idx="3596">
                  <c:v>5.1839000000000004</c:v>
                </c:pt>
                <c:pt idx="3597">
                  <c:v>5.1851000000000003</c:v>
                </c:pt>
                <c:pt idx="3598">
                  <c:v>5.1858000000000004</c:v>
                </c:pt>
                <c:pt idx="3599">
                  <c:v>5.1863999999999999</c:v>
                </c:pt>
                <c:pt idx="3600">
                  <c:v>5.1870000000000003</c:v>
                </c:pt>
                <c:pt idx="3601">
                  <c:v>5.1877000000000004</c:v>
                </c:pt>
                <c:pt idx="3602">
                  <c:v>5.1886000000000001</c:v>
                </c:pt>
                <c:pt idx="3603">
                  <c:v>5.1894999999999998</c:v>
                </c:pt>
                <c:pt idx="3604">
                  <c:v>5.1905000000000001</c:v>
                </c:pt>
                <c:pt idx="3605">
                  <c:v>5.1913999999999998</c:v>
                </c:pt>
                <c:pt idx="3606">
                  <c:v>5.1924999999999999</c:v>
                </c:pt>
                <c:pt idx="3607">
                  <c:v>5.1933999999999996</c:v>
                </c:pt>
                <c:pt idx="3608">
                  <c:v>5.1943999999999999</c:v>
                </c:pt>
                <c:pt idx="3609">
                  <c:v>5.1954000000000002</c:v>
                </c:pt>
                <c:pt idx="3610">
                  <c:v>5.1962999999999999</c:v>
                </c:pt>
                <c:pt idx="3611">
                  <c:v>5.1973000000000003</c:v>
                </c:pt>
                <c:pt idx="3612">
                  <c:v>5.1981999999999999</c:v>
                </c:pt>
                <c:pt idx="3613">
                  <c:v>5.1993999999999998</c:v>
                </c:pt>
                <c:pt idx="3614">
                  <c:v>5.2005999999999997</c:v>
                </c:pt>
                <c:pt idx="3615">
                  <c:v>5.2016999999999998</c:v>
                </c:pt>
                <c:pt idx="3616">
                  <c:v>5.2028999999999996</c:v>
                </c:pt>
                <c:pt idx="3617">
                  <c:v>5.2041000000000004</c:v>
                </c:pt>
                <c:pt idx="3618">
                  <c:v>5.2053000000000003</c:v>
                </c:pt>
                <c:pt idx="3619">
                  <c:v>5.2065000000000001</c:v>
                </c:pt>
                <c:pt idx="3620">
                  <c:v>5.2077</c:v>
                </c:pt>
                <c:pt idx="3621">
                  <c:v>5.2088000000000001</c:v>
                </c:pt>
                <c:pt idx="3622">
                  <c:v>5.2098000000000004</c:v>
                </c:pt>
                <c:pt idx="3623">
                  <c:v>5.2107000000000001</c:v>
                </c:pt>
                <c:pt idx="3624">
                  <c:v>5.2117000000000004</c:v>
                </c:pt>
                <c:pt idx="3625">
                  <c:v>5.2126999999999999</c:v>
                </c:pt>
                <c:pt idx="3626">
                  <c:v>5.2138</c:v>
                </c:pt>
                <c:pt idx="3627">
                  <c:v>5.2148000000000003</c:v>
                </c:pt>
                <c:pt idx="3628">
                  <c:v>5.2159000000000004</c:v>
                </c:pt>
                <c:pt idx="3629">
                  <c:v>5.2169999999999996</c:v>
                </c:pt>
                <c:pt idx="3630">
                  <c:v>5.2182000000000004</c:v>
                </c:pt>
                <c:pt idx="3631">
                  <c:v>5.2195</c:v>
                </c:pt>
                <c:pt idx="3632">
                  <c:v>5.2206000000000001</c:v>
                </c:pt>
                <c:pt idx="3633">
                  <c:v>5.2217000000000002</c:v>
                </c:pt>
                <c:pt idx="3634">
                  <c:v>5.2230999999999996</c:v>
                </c:pt>
                <c:pt idx="3635">
                  <c:v>5.2248000000000001</c:v>
                </c:pt>
                <c:pt idx="3636">
                  <c:v>5.2268999999999997</c:v>
                </c:pt>
                <c:pt idx="3637">
                  <c:v>5.2293000000000003</c:v>
                </c:pt>
                <c:pt idx="3638">
                  <c:v>5.2317999999999998</c:v>
                </c:pt>
                <c:pt idx="3639">
                  <c:v>5.234</c:v>
                </c:pt>
                <c:pt idx="3640">
                  <c:v>5.2355999999999998</c:v>
                </c:pt>
                <c:pt idx="3641">
                  <c:v>5.2363999999999997</c:v>
                </c:pt>
                <c:pt idx="3642">
                  <c:v>5.2367999999999997</c:v>
                </c:pt>
                <c:pt idx="3643">
                  <c:v>5.2367999999999997</c:v>
                </c:pt>
                <c:pt idx="3644">
                  <c:v>5.2370000000000001</c:v>
                </c:pt>
                <c:pt idx="3645">
                  <c:v>5.2371999999999996</c:v>
                </c:pt>
                <c:pt idx="3646">
                  <c:v>5.2377000000000002</c:v>
                </c:pt>
                <c:pt idx="3647">
                  <c:v>5.2382999999999997</c:v>
                </c:pt>
                <c:pt idx="3648">
                  <c:v>5.2389000000000001</c:v>
                </c:pt>
                <c:pt idx="3649">
                  <c:v>5.2394999999999996</c:v>
                </c:pt>
                <c:pt idx="3650">
                  <c:v>5.2401999999999997</c:v>
                </c:pt>
                <c:pt idx="3651">
                  <c:v>5.2408999999999999</c:v>
                </c:pt>
                <c:pt idx="3652">
                  <c:v>5.2416</c:v>
                </c:pt>
                <c:pt idx="3653">
                  <c:v>5.2424999999999997</c:v>
                </c:pt>
                <c:pt idx="3654">
                  <c:v>5.2434000000000003</c:v>
                </c:pt>
                <c:pt idx="3655">
                  <c:v>5.2445000000000004</c:v>
                </c:pt>
                <c:pt idx="3656">
                  <c:v>5.2457000000000003</c:v>
                </c:pt>
                <c:pt idx="3657">
                  <c:v>5.2469999999999999</c:v>
                </c:pt>
                <c:pt idx="3658">
                  <c:v>5.2484999999999999</c:v>
                </c:pt>
                <c:pt idx="3659">
                  <c:v>5.2502000000000004</c:v>
                </c:pt>
                <c:pt idx="3660">
                  <c:v>5.2519999999999998</c:v>
                </c:pt>
                <c:pt idx="3661">
                  <c:v>5.2538999999999998</c:v>
                </c:pt>
                <c:pt idx="3662">
                  <c:v>5.2561</c:v>
                </c:pt>
                <c:pt idx="3663">
                  <c:v>5.2583000000000002</c:v>
                </c:pt>
                <c:pt idx="3664">
                  <c:v>5.2602000000000002</c:v>
                </c:pt>
                <c:pt idx="3665">
                  <c:v>5.2619999999999996</c:v>
                </c:pt>
                <c:pt idx="3666">
                  <c:v>5.2630999999999997</c:v>
                </c:pt>
                <c:pt idx="3667">
                  <c:v>5.2636000000000003</c:v>
                </c:pt>
                <c:pt idx="3668">
                  <c:v>5.2638999999999996</c:v>
                </c:pt>
                <c:pt idx="3669">
                  <c:v>5.2641</c:v>
                </c:pt>
                <c:pt idx="3670">
                  <c:v>5.2645999999999997</c:v>
                </c:pt>
                <c:pt idx="3671">
                  <c:v>5.2652999999999999</c:v>
                </c:pt>
                <c:pt idx="3672">
                  <c:v>5.2662000000000004</c:v>
                </c:pt>
                <c:pt idx="3673">
                  <c:v>5.2670000000000003</c:v>
                </c:pt>
                <c:pt idx="3674">
                  <c:v>5.2680999999999996</c:v>
                </c:pt>
                <c:pt idx="3675">
                  <c:v>5.2690999999999999</c:v>
                </c:pt>
                <c:pt idx="3676">
                  <c:v>5.27</c:v>
                </c:pt>
                <c:pt idx="3677">
                  <c:v>5.2709000000000001</c:v>
                </c:pt>
                <c:pt idx="3678">
                  <c:v>5.2717000000000001</c:v>
                </c:pt>
                <c:pt idx="3679">
                  <c:v>5.2725999999999997</c:v>
                </c:pt>
                <c:pt idx="3680">
                  <c:v>5.2735000000000003</c:v>
                </c:pt>
                <c:pt idx="3681">
                  <c:v>5.2746000000000004</c:v>
                </c:pt>
                <c:pt idx="3682">
                  <c:v>5.2756999999999996</c:v>
                </c:pt>
                <c:pt idx="3683">
                  <c:v>5.2767999999999997</c:v>
                </c:pt>
                <c:pt idx="3684">
                  <c:v>5.2779999999999996</c:v>
                </c:pt>
                <c:pt idx="3685">
                  <c:v>5.2792000000000003</c:v>
                </c:pt>
                <c:pt idx="3686">
                  <c:v>5.2805999999999997</c:v>
                </c:pt>
                <c:pt idx="3687">
                  <c:v>5.2819000000000003</c:v>
                </c:pt>
                <c:pt idx="3688">
                  <c:v>5.2830000000000004</c:v>
                </c:pt>
                <c:pt idx="3689">
                  <c:v>5.2839</c:v>
                </c:pt>
                <c:pt idx="3690">
                  <c:v>5.2849000000000004</c:v>
                </c:pt>
                <c:pt idx="3691">
                  <c:v>5.2857000000000003</c:v>
                </c:pt>
                <c:pt idx="3692">
                  <c:v>5.2866999999999997</c:v>
                </c:pt>
                <c:pt idx="3693">
                  <c:v>5.2877000000000001</c:v>
                </c:pt>
                <c:pt idx="3694">
                  <c:v>5.2885999999999997</c:v>
                </c:pt>
                <c:pt idx="3695">
                  <c:v>5.2896000000000001</c:v>
                </c:pt>
                <c:pt idx="3696">
                  <c:v>5.2906000000000004</c:v>
                </c:pt>
                <c:pt idx="3697">
                  <c:v>5.2911000000000001</c:v>
                </c:pt>
                <c:pt idx="3698">
                  <c:v>5.2918000000000003</c:v>
                </c:pt>
                <c:pt idx="3699">
                  <c:v>5.2927999999999997</c:v>
                </c:pt>
                <c:pt idx="3700">
                  <c:v>5.2938000000000001</c:v>
                </c:pt>
                <c:pt idx="3701">
                  <c:v>5.2949000000000002</c:v>
                </c:pt>
                <c:pt idx="3702">
                  <c:v>5.2960000000000003</c:v>
                </c:pt>
                <c:pt idx="3703">
                  <c:v>5.2972000000000001</c:v>
                </c:pt>
                <c:pt idx="3704">
                  <c:v>5.2988</c:v>
                </c:pt>
                <c:pt idx="3705">
                  <c:v>5.3007</c:v>
                </c:pt>
                <c:pt idx="3706">
                  <c:v>5.3029000000000002</c:v>
                </c:pt>
                <c:pt idx="3707">
                  <c:v>5.3051000000000004</c:v>
                </c:pt>
                <c:pt idx="3708">
                  <c:v>5.3070000000000004</c:v>
                </c:pt>
                <c:pt idx="3709">
                  <c:v>5.3083999999999998</c:v>
                </c:pt>
                <c:pt idx="3710">
                  <c:v>5.3090000000000002</c:v>
                </c:pt>
                <c:pt idx="3711">
                  <c:v>5.3093000000000004</c:v>
                </c:pt>
                <c:pt idx="3712">
                  <c:v>5.3095999999999997</c:v>
                </c:pt>
                <c:pt idx="3713">
                  <c:v>5.3098999999999998</c:v>
                </c:pt>
                <c:pt idx="3714">
                  <c:v>5.31</c:v>
                </c:pt>
                <c:pt idx="3715">
                  <c:v>5.3102</c:v>
                </c:pt>
                <c:pt idx="3716">
                  <c:v>5.3105000000000002</c:v>
                </c:pt>
                <c:pt idx="3717">
                  <c:v>5.3110999999999997</c:v>
                </c:pt>
                <c:pt idx="3718">
                  <c:v>5.3117000000000001</c:v>
                </c:pt>
                <c:pt idx="3719">
                  <c:v>5.3121999999999998</c:v>
                </c:pt>
                <c:pt idx="3720">
                  <c:v>5.3127000000000004</c:v>
                </c:pt>
                <c:pt idx="3721">
                  <c:v>5.3133999999999997</c:v>
                </c:pt>
                <c:pt idx="3722">
                  <c:v>5.3141999999999996</c:v>
                </c:pt>
                <c:pt idx="3723">
                  <c:v>5.3150000000000004</c:v>
                </c:pt>
                <c:pt idx="3724">
                  <c:v>5.3160999999999996</c:v>
                </c:pt>
                <c:pt idx="3725">
                  <c:v>5.3171999999999997</c:v>
                </c:pt>
                <c:pt idx="3726">
                  <c:v>5.3183999999999996</c:v>
                </c:pt>
                <c:pt idx="3727">
                  <c:v>5.3198999999999996</c:v>
                </c:pt>
                <c:pt idx="3728">
                  <c:v>5.3215000000000003</c:v>
                </c:pt>
                <c:pt idx="3729">
                  <c:v>5.3231999999999999</c:v>
                </c:pt>
                <c:pt idx="3730">
                  <c:v>5.3253000000000004</c:v>
                </c:pt>
                <c:pt idx="3731">
                  <c:v>5.3273000000000001</c:v>
                </c:pt>
                <c:pt idx="3732">
                  <c:v>5.3292000000000002</c:v>
                </c:pt>
                <c:pt idx="3733">
                  <c:v>5.3308999999999997</c:v>
                </c:pt>
                <c:pt idx="3734">
                  <c:v>5.3323</c:v>
                </c:pt>
                <c:pt idx="3735">
                  <c:v>5.3333000000000004</c:v>
                </c:pt>
                <c:pt idx="3736">
                  <c:v>5.3341000000000003</c:v>
                </c:pt>
                <c:pt idx="3737">
                  <c:v>5.3346999999999998</c:v>
                </c:pt>
                <c:pt idx="3738">
                  <c:v>5.3349000000000002</c:v>
                </c:pt>
                <c:pt idx="3739">
                  <c:v>5.3352000000000004</c:v>
                </c:pt>
                <c:pt idx="3740">
                  <c:v>5.3215000000000003</c:v>
                </c:pt>
                <c:pt idx="3741">
                  <c:v>5.1935000000000002</c:v>
                </c:pt>
                <c:pt idx="3742">
                  <c:v>5.0557999999999996</c:v>
                </c:pt>
                <c:pt idx="3743">
                  <c:v>4.9218000000000002</c:v>
                </c:pt>
                <c:pt idx="3744">
                  <c:v>4.7945000000000002</c:v>
                </c:pt>
                <c:pt idx="3745">
                  <c:v>4.6694000000000004</c:v>
                </c:pt>
                <c:pt idx="3746">
                  <c:v>4.5971000000000002</c:v>
                </c:pt>
                <c:pt idx="3747">
                  <c:v>4.5994000000000002</c:v>
                </c:pt>
                <c:pt idx="3748">
                  <c:v>4.6101999999999999</c:v>
                </c:pt>
                <c:pt idx="3749">
                  <c:v>4.6132999999999997</c:v>
                </c:pt>
                <c:pt idx="3750">
                  <c:v>4.6113999999999997</c:v>
                </c:pt>
                <c:pt idx="3751">
                  <c:v>4.6085000000000003</c:v>
                </c:pt>
                <c:pt idx="3752">
                  <c:v>4.6060999999999996</c:v>
                </c:pt>
                <c:pt idx="3753">
                  <c:v>4.6044999999999998</c:v>
                </c:pt>
                <c:pt idx="3754">
                  <c:v>4.6035000000000004</c:v>
                </c:pt>
                <c:pt idx="3755">
                  <c:v>4.6025</c:v>
                </c:pt>
                <c:pt idx="3756">
                  <c:v>4.6017999999999999</c:v>
                </c:pt>
                <c:pt idx="3757">
                  <c:v>4.6012000000000004</c:v>
                </c:pt>
                <c:pt idx="3758">
                  <c:v>4.6006</c:v>
                </c:pt>
                <c:pt idx="3759">
                  <c:v>4.6002000000000001</c:v>
                </c:pt>
                <c:pt idx="3760">
                  <c:v>4.5998000000000001</c:v>
                </c:pt>
                <c:pt idx="3761">
                  <c:v>4.5994000000000002</c:v>
                </c:pt>
                <c:pt idx="3762">
                  <c:v>4.5991</c:v>
                </c:pt>
                <c:pt idx="3763">
                  <c:v>4.5987</c:v>
                </c:pt>
                <c:pt idx="3764">
                  <c:v>4.5983000000000001</c:v>
                </c:pt>
                <c:pt idx="3765">
                  <c:v>4.5979999999999999</c:v>
                </c:pt>
                <c:pt idx="3766">
                  <c:v>4.5978000000000003</c:v>
                </c:pt>
                <c:pt idx="3767">
                  <c:v>4.5976999999999997</c:v>
                </c:pt>
                <c:pt idx="3768">
                  <c:v>4.5979000000000001</c:v>
                </c:pt>
                <c:pt idx="3769">
                  <c:v>4.5979999999999999</c:v>
                </c:pt>
                <c:pt idx="3770">
                  <c:v>4.5980999999999996</c:v>
                </c:pt>
                <c:pt idx="3771">
                  <c:v>4.5983000000000001</c:v>
                </c:pt>
                <c:pt idx="3772">
                  <c:v>4.5986000000000002</c:v>
                </c:pt>
                <c:pt idx="3773">
                  <c:v>4.5987999999999998</c:v>
                </c:pt>
                <c:pt idx="3774">
                  <c:v>4.5991999999999997</c:v>
                </c:pt>
                <c:pt idx="3775">
                  <c:v>4.5998000000000001</c:v>
                </c:pt>
                <c:pt idx="3776">
                  <c:v>4.6005000000000003</c:v>
                </c:pt>
                <c:pt idx="3777">
                  <c:v>4.6013000000000002</c:v>
                </c:pt>
                <c:pt idx="3778">
                  <c:v>4.6024000000000003</c:v>
                </c:pt>
                <c:pt idx="3779">
                  <c:v>4.6033999999999997</c:v>
                </c:pt>
                <c:pt idx="3780">
                  <c:v>4.6040999999999999</c:v>
                </c:pt>
                <c:pt idx="3781">
                  <c:v>4.6044</c:v>
                </c:pt>
                <c:pt idx="3782">
                  <c:v>4.6044</c:v>
                </c:pt>
                <c:pt idx="3783">
                  <c:v>4.6040999999999999</c:v>
                </c:pt>
                <c:pt idx="3784">
                  <c:v>4.6037999999999997</c:v>
                </c:pt>
                <c:pt idx="3785">
                  <c:v>4.6036000000000001</c:v>
                </c:pt>
                <c:pt idx="3786">
                  <c:v>4.6035000000000004</c:v>
                </c:pt>
                <c:pt idx="3787">
                  <c:v>4.6036000000000001</c:v>
                </c:pt>
                <c:pt idx="3788">
                  <c:v>4.6036000000000001</c:v>
                </c:pt>
                <c:pt idx="3789">
                  <c:v>4.6036999999999999</c:v>
                </c:pt>
                <c:pt idx="3790">
                  <c:v>4.6037999999999997</c:v>
                </c:pt>
                <c:pt idx="3791">
                  <c:v>4.6039000000000003</c:v>
                </c:pt>
                <c:pt idx="3792">
                  <c:v>4.6040000000000001</c:v>
                </c:pt>
                <c:pt idx="3793">
                  <c:v>4.6044</c:v>
                </c:pt>
                <c:pt idx="3794">
                  <c:v>4.6047000000000002</c:v>
                </c:pt>
                <c:pt idx="3795">
                  <c:v>4.6050000000000004</c:v>
                </c:pt>
                <c:pt idx="3796">
                  <c:v>4.6055000000000001</c:v>
                </c:pt>
                <c:pt idx="3797">
                  <c:v>4.6062000000000003</c:v>
                </c:pt>
                <c:pt idx="3798">
                  <c:v>4.6070000000000002</c:v>
                </c:pt>
                <c:pt idx="3799">
                  <c:v>4.6079999999999997</c:v>
                </c:pt>
                <c:pt idx="3800">
                  <c:v>4.6090999999999998</c:v>
                </c:pt>
                <c:pt idx="3801">
                  <c:v>4.6101999999999999</c:v>
                </c:pt>
                <c:pt idx="3802">
                  <c:v>4.6115000000000004</c:v>
                </c:pt>
                <c:pt idx="3803">
                  <c:v>4.6128</c:v>
                </c:pt>
                <c:pt idx="3804">
                  <c:v>4.6142000000000003</c:v>
                </c:pt>
                <c:pt idx="3805">
                  <c:v>4.6151999999999997</c:v>
                </c:pt>
                <c:pt idx="3806">
                  <c:v>4.6159999999999997</c:v>
                </c:pt>
                <c:pt idx="3807">
                  <c:v>4.6163999999999996</c:v>
                </c:pt>
                <c:pt idx="3808">
                  <c:v>4.6166</c:v>
                </c:pt>
                <c:pt idx="3809">
                  <c:v>4.6167999999999996</c:v>
                </c:pt>
                <c:pt idx="3810">
                  <c:v>4.6169000000000002</c:v>
                </c:pt>
                <c:pt idx="3811">
                  <c:v>4.6170999999999998</c:v>
                </c:pt>
                <c:pt idx="3812">
                  <c:v>4.6174999999999997</c:v>
                </c:pt>
                <c:pt idx="3813">
                  <c:v>4.6180000000000003</c:v>
                </c:pt>
                <c:pt idx="3814">
                  <c:v>4.6185999999999998</c:v>
                </c:pt>
                <c:pt idx="3815">
                  <c:v>4.6193</c:v>
                </c:pt>
                <c:pt idx="3816">
                  <c:v>4.6199000000000003</c:v>
                </c:pt>
                <c:pt idx="3817">
                  <c:v>4.6204000000000001</c:v>
                </c:pt>
                <c:pt idx="3818">
                  <c:v>4.6208999999999998</c:v>
                </c:pt>
                <c:pt idx="3819">
                  <c:v>4.6214000000000004</c:v>
                </c:pt>
                <c:pt idx="3820">
                  <c:v>4.6219999999999999</c:v>
                </c:pt>
                <c:pt idx="3821">
                  <c:v>4.6227</c:v>
                </c:pt>
                <c:pt idx="3822">
                  <c:v>4.6233000000000004</c:v>
                </c:pt>
                <c:pt idx="3823">
                  <c:v>4.6241000000000003</c:v>
                </c:pt>
                <c:pt idx="3824">
                  <c:v>4.6249000000000002</c:v>
                </c:pt>
                <c:pt idx="3825">
                  <c:v>4.6256000000000004</c:v>
                </c:pt>
                <c:pt idx="3826">
                  <c:v>4.6262999999999996</c:v>
                </c:pt>
                <c:pt idx="3827">
                  <c:v>4.6271000000000004</c:v>
                </c:pt>
                <c:pt idx="3828">
                  <c:v>4.6277999999999997</c:v>
                </c:pt>
                <c:pt idx="3829">
                  <c:v>4.6284999999999998</c:v>
                </c:pt>
                <c:pt idx="3830">
                  <c:v>4.6292</c:v>
                </c:pt>
                <c:pt idx="3831">
                  <c:v>4.6298000000000004</c:v>
                </c:pt>
                <c:pt idx="3832">
                  <c:v>4.6303999999999998</c:v>
                </c:pt>
                <c:pt idx="3833">
                  <c:v>4.6310000000000002</c:v>
                </c:pt>
                <c:pt idx="3834">
                  <c:v>4.6315</c:v>
                </c:pt>
                <c:pt idx="3835">
                  <c:v>4.6319999999999997</c:v>
                </c:pt>
                <c:pt idx="3836">
                  <c:v>4.6327999999999996</c:v>
                </c:pt>
                <c:pt idx="3837">
                  <c:v>4.6336000000000004</c:v>
                </c:pt>
                <c:pt idx="3838">
                  <c:v>4.6344000000000003</c:v>
                </c:pt>
                <c:pt idx="3839">
                  <c:v>4.6352000000000002</c:v>
                </c:pt>
                <c:pt idx="3840">
                  <c:v>4.6360999999999999</c:v>
                </c:pt>
                <c:pt idx="3841">
                  <c:v>4.6369999999999996</c:v>
                </c:pt>
                <c:pt idx="3842">
                  <c:v>4.6378000000000004</c:v>
                </c:pt>
                <c:pt idx="3843">
                  <c:v>4.6387</c:v>
                </c:pt>
                <c:pt idx="3844">
                  <c:v>4.6395999999999997</c:v>
                </c:pt>
                <c:pt idx="3845">
                  <c:v>4.6407999999999996</c:v>
                </c:pt>
                <c:pt idx="3846">
                  <c:v>4.6421000000000001</c:v>
                </c:pt>
                <c:pt idx="3847">
                  <c:v>4.6436000000000002</c:v>
                </c:pt>
                <c:pt idx="3848">
                  <c:v>4.6452</c:v>
                </c:pt>
                <c:pt idx="3849">
                  <c:v>4.6464999999999996</c:v>
                </c:pt>
                <c:pt idx="3850">
                  <c:v>4.6474000000000002</c:v>
                </c:pt>
                <c:pt idx="3851">
                  <c:v>4.6479999999999997</c:v>
                </c:pt>
                <c:pt idx="3852">
                  <c:v>4.6483999999999996</c:v>
                </c:pt>
                <c:pt idx="3853">
                  <c:v>4.6485000000000003</c:v>
                </c:pt>
                <c:pt idx="3854">
                  <c:v>4.6486999999999998</c:v>
                </c:pt>
                <c:pt idx="3855">
                  <c:v>4.6489000000000003</c:v>
                </c:pt>
                <c:pt idx="3856">
                  <c:v>4.6492000000000004</c:v>
                </c:pt>
                <c:pt idx="3857">
                  <c:v>4.6494</c:v>
                </c:pt>
                <c:pt idx="3858">
                  <c:v>4.6497999999999999</c:v>
                </c:pt>
                <c:pt idx="3859">
                  <c:v>4.6501999999999999</c:v>
                </c:pt>
                <c:pt idx="3860">
                  <c:v>4.6506999999999996</c:v>
                </c:pt>
                <c:pt idx="3861">
                  <c:v>4.6510999999999996</c:v>
                </c:pt>
                <c:pt idx="3862">
                  <c:v>4.6516000000000002</c:v>
                </c:pt>
                <c:pt idx="3863">
                  <c:v>4.6521999999999997</c:v>
                </c:pt>
                <c:pt idx="3864">
                  <c:v>4.6528999999999998</c:v>
                </c:pt>
                <c:pt idx="3865">
                  <c:v>4.6538000000000004</c:v>
                </c:pt>
                <c:pt idx="3866">
                  <c:v>4.6548999999999996</c:v>
                </c:pt>
                <c:pt idx="3867">
                  <c:v>4.6561000000000003</c:v>
                </c:pt>
                <c:pt idx="3868">
                  <c:v>4.6574</c:v>
                </c:pt>
                <c:pt idx="3869">
                  <c:v>4.6588000000000003</c:v>
                </c:pt>
                <c:pt idx="3870">
                  <c:v>4.6603000000000003</c:v>
                </c:pt>
                <c:pt idx="3871">
                  <c:v>4.6616999999999997</c:v>
                </c:pt>
                <c:pt idx="3872">
                  <c:v>4.6631999999999998</c:v>
                </c:pt>
                <c:pt idx="3873">
                  <c:v>4.6646000000000001</c:v>
                </c:pt>
                <c:pt idx="3874">
                  <c:v>4.6657999999999999</c:v>
                </c:pt>
                <c:pt idx="3875">
                  <c:v>4.6665999999999999</c:v>
                </c:pt>
                <c:pt idx="3876">
                  <c:v>4.6669999999999998</c:v>
                </c:pt>
                <c:pt idx="3877">
                  <c:v>4.6675000000000004</c:v>
                </c:pt>
                <c:pt idx="3878">
                  <c:v>4.6677999999999997</c:v>
                </c:pt>
                <c:pt idx="3879">
                  <c:v>4.6680000000000001</c:v>
                </c:pt>
                <c:pt idx="3880">
                  <c:v>4.6683000000000003</c:v>
                </c:pt>
                <c:pt idx="3881">
                  <c:v>4.6688000000000001</c:v>
                </c:pt>
                <c:pt idx="3882">
                  <c:v>4.6695000000000002</c:v>
                </c:pt>
                <c:pt idx="3883">
                  <c:v>4.6700999999999997</c:v>
                </c:pt>
                <c:pt idx="3884">
                  <c:v>4.6708999999999996</c:v>
                </c:pt>
                <c:pt idx="3885">
                  <c:v>4.6717000000000004</c:v>
                </c:pt>
                <c:pt idx="3886">
                  <c:v>4.6725000000000003</c:v>
                </c:pt>
                <c:pt idx="3887">
                  <c:v>4.6730999999999998</c:v>
                </c:pt>
                <c:pt idx="3888">
                  <c:v>4.6738</c:v>
                </c:pt>
                <c:pt idx="3889">
                  <c:v>4.6744000000000003</c:v>
                </c:pt>
                <c:pt idx="3890">
                  <c:v>4.6750999999999996</c:v>
                </c:pt>
                <c:pt idx="3891">
                  <c:v>4.6759000000000004</c:v>
                </c:pt>
                <c:pt idx="3892">
                  <c:v>4.6768000000000001</c:v>
                </c:pt>
                <c:pt idx="3893">
                  <c:v>4.6778000000000004</c:v>
                </c:pt>
                <c:pt idx="3894">
                  <c:v>4.6787000000000001</c:v>
                </c:pt>
                <c:pt idx="3895">
                  <c:v>4.6797000000000004</c:v>
                </c:pt>
                <c:pt idx="3896">
                  <c:v>4.6806000000000001</c:v>
                </c:pt>
                <c:pt idx="3897">
                  <c:v>4.6814999999999998</c:v>
                </c:pt>
                <c:pt idx="3898">
                  <c:v>4.6822999999999997</c:v>
                </c:pt>
                <c:pt idx="3899">
                  <c:v>4.6830999999999996</c:v>
                </c:pt>
                <c:pt idx="3900">
                  <c:v>4.6839000000000004</c:v>
                </c:pt>
                <c:pt idx="3901">
                  <c:v>4.6847000000000003</c:v>
                </c:pt>
                <c:pt idx="3902">
                  <c:v>4.6852999999999998</c:v>
                </c:pt>
                <c:pt idx="3903">
                  <c:v>4.6859000000000002</c:v>
                </c:pt>
                <c:pt idx="3904">
                  <c:v>4.6867999999999999</c:v>
                </c:pt>
                <c:pt idx="3905">
                  <c:v>4.6875999999999998</c:v>
                </c:pt>
                <c:pt idx="3906">
                  <c:v>4.6883999999999997</c:v>
                </c:pt>
                <c:pt idx="3907">
                  <c:v>4.6891999999999996</c:v>
                </c:pt>
                <c:pt idx="3908">
                  <c:v>4.6900000000000004</c:v>
                </c:pt>
                <c:pt idx="3909">
                  <c:v>4.6909999999999998</c:v>
                </c:pt>
                <c:pt idx="3910">
                  <c:v>4.6917999999999997</c:v>
                </c:pt>
                <c:pt idx="3911">
                  <c:v>4.6927000000000003</c:v>
                </c:pt>
                <c:pt idx="3912">
                  <c:v>4.6939000000000002</c:v>
                </c:pt>
                <c:pt idx="3913">
                  <c:v>4.6951999999999998</c:v>
                </c:pt>
                <c:pt idx="3914">
                  <c:v>4.6966000000000001</c:v>
                </c:pt>
                <c:pt idx="3915">
                  <c:v>4.6982999999999997</c:v>
                </c:pt>
                <c:pt idx="3916">
                  <c:v>4.7000999999999999</c:v>
                </c:pt>
                <c:pt idx="3917">
                  <c:v>4.7016</c:v>
                </c:pt>
                <c:pt idx="3918">
                  <c:v>4.7026000000000003</c:v>
                </c:pt>
                <c:pt idx="3919">
                  <c:v>4.7031999999999998</c:v>
                </c:pt>
                <c:pt idx="3920">
                  <c:v>4.7034000000000002</c:v>
                </c:pt>
                <c:pt idx="3921">
                  <c:v>4.7035999999999998</c:v>
                </c:pt>
                <c:pt idx="3922">
                  <c:v>4.7038000000000002</c:v>
                </c:pt>
                <c:pt idx="3923">
                  <c:v>4.7039999999999997</c:v>
                </c:pt>
                <c:pt idx="3924">
                  <c:v>4.7042999999999999</c:v>
                </c:pt>
                <c:pt idx="3925">
                  <c:v>4.7046999999999999</c:v>
                </c:pt>
                <c:pt idx="3926">
                  <c:v>4.7051999999999996</c:v>
                </c:pt>
                <c:pt idx="3927">
                  <c:v>4.7057000000000002</c:v>
                </c:pt>
                <c:pt idx="3928">
                  <c:v>4.7061000000000002</c:v>
                </c:pt>
                <c:pt idx="3929">
                  <c:v>4.7065999999999999</c:v>
                </c:pt>
                <c:pt idx="3930">
                  <c:v>4.7070999999999996</c:v>
                </c:pt>
                <c:pt idx="3931">
                  <c:v>4.7076000000000002</c:v>
                </c:pt>
                <c:pt idx="3932">
                  <c:v>4.7081999999999997</c:v>
                </c:pt>
                <c:pt idx="3933">
                  <c:v>4.7088999999999999</c:v>
                </c:pt>
                <c:pt idx="3934">
                  <c:v>4.7098000000000004</c:v>
                </c:pt>
                <c:pt idx="3935">
                  <c:v>4.7108999999999996</c:v>
                </c:pt>
                <c:pt idx="3936">
                  <c:v>4.7121000000000004</c:v>
                </c:pt>
                <c:pt idx="3937">
                  <c:v>4.7134999999999998</c:v>
                </c:pt>
                <c:pt idx="3938">
                  <c:v>4.7150999999999996</c:v>
                </c:pt>
                <c:pt idx="3939">
                  <c:v>4.7167000000000003</c:v>
                </c:pt>
                <c:pt idx="3940">
                  <c:v>4.7183000000000002</c:v>
                </c:pt>
                <c:pt idx="3941">
                  <c:v>4.7199</c:v>
                </c:pt>
                <c:pt idx="3942">
                  <c:v>4.7213000000000003</c:v>
                </c:pt>
                <c:pt idx="3943">
                  <c:v>4.7222999999999997</c:v>
                </c:pt>
                <c:pt idx="3944">
                  <c:v>4.7229000000000001</c:v>
                </c:pt>
                <c:pt idx="3945">
                  <c:v>4.7233999999999998</c:v>
                </c:pt>
                <c:pt idx="3946">
                  <c:v>4.7237999999999998</c:v>
                </c:pt>
                <c:pt idx="3947">
                  <c:v>4.7243000000000004</c:v>
                </c:pt>
                <c:pt idx="3948">
                  <c:v>4.7247000000000003</c:v>
                </c:pt>
                <c:pt idx="3949">
                  <c:v>4.7252000000000001</c:v>
                </c:pt>
                <c:pt idx="3950">
                  <c:v>4.7259000000000002</c:v>
                </c:pt>
                <c:pt idx="3951">
                  <c:v>4.7266000000000004</c:v>
                </c:pt>
                <c:pt idx="3952">
                  <c:v>4.7271999999999998</c:v>
                </c:pt>
                <c:pt idx="3953">
                  <c:v>4.7278000000000002</c:v>
                </c:pt>
                <c:pt idx="3954">
                  <c:v>4.7286000000000001</c:v>
                </c:pt>
                <c:pt idx="3955">
                  <c:v>4.7293000000000003</c:v>
                </c:pt>
                <c:pt idx="3956">
                  <c:v>4.7300000000000004</c:v>
                </c:pt>
                <c:pt idx="3957">
                  <c:v>4.7308000000000003</c:v>
                </c:pt>
                <c:pt idx="3958">
                  <c:v>4.7314999999999996</c:v>
                </c:pt>
                <c:pt idx="3959">
                  <c:v>4.7323000000000004</c:v>
                </c:pt>
                <c:pt idx="3960">
                  <c:v>4.7332000000000001</c:v>
                </c:pt>
                <c:pt idx="3961">
                  <c:v>4.734</c:v>
                </c:pt>
                <c:pt idx="3962">
                  <c:v>4.7347999999999999</c:v>
                </c:pt>
                <c:pt idx="3963">
                  <c:v>4.7355999999999998</c:v>
                </c:pt>
                <c:pt idx="3964">
                  <c:v>4.7366999999999999</c:v>
                </c:pt>
                <c:pt idx="3965">
                  <c:v>4.7375999999999996</c:v>
                </c:pt>
                <c:pt idx="3966">
                  <c:v>4.7386999999999997</c:v>
                </c:pt>
                <c:pt idx="3967">
                  <c:v>4.7394999999999996</c:v>
                </c:pt>
                <c:pt idx="3968">
                  <c:v>4.7401</c:v>
                </c:pt>
                <c:pt idx="3969">
                  <c:v>4.7408000000000001</c:v>
                </c:pt>
                <c:pt idx="3970">
                  <c:v>4.7413999999999996</c:v>
                </c:pt>
                <c:pt idx="3971">
                  <c:v>4.7422000000000004</c:v>
                </c:pt>
                <c:pt idx="3972">
                  <c:v>4.7430000000000003</c:v>
                </c:pt>
                <c:pt idx="3973">
                  <c:v>4.7438000000000002</c:v>
                </c:pt>
                <c:pt idx="3974">
                  <c:v>4.7445000000000004</c:v>
                </c:pt>
                <c:pt idx="3975">
                  <c:v>4.7454000000000001</c:v>
                </c:pt>
                <c:pt idx="3976">
                  <c:v>4.7462999999999997</c:v>
                </c:pt>
                <c:pt idx="3977">
                  <c:v>4.7473000000000001</c:v>
                </c:pt>
                <c:pt idx="3978">
                  <c:v>4.7481999999999998</c:v>
                </c:pt>
                <c:pt idx="3979">
                  <c:v>4.7489999999999997</c:v>
                </c:pt>
                <c:pt idx="3980">
                  <c:v>4.7499000000000002</c:v>
                </c:pt>
                <c:pt idx="3981">
                  <c:v>4.7510000000000003</c:v>
                </c:pt>
                <c:pt idx="3982">
                  <c:v>4.7523</c:v>
                </c:pt>
                <c:pt idx="3983">
                  <c:v>4.7538</c:v>
                </c:pt>
                <c:pt idx="3984">
                  <c:v>4.7553999999999998</c:v>
                </c:pt>
                <c:pt idx="3985">
                  <c:v>4.7571000000000003</c:v>
                </c:pt>
                <c:pt idx="3986">
                  <c:v>4.7586000000000004</c:v>
                </c:pt>
                <c:pt idx="3987">
                  <c:v>4.7595999999999998</c:v>
                </c:pt>
                <c:pt idx="3988">
                  <c:v>4.7602000000000002</c:v>
                </c:pt>
                <c:pt idx="3989">
                  <c:v>4.7603999999999997</c:v>
                </c:pt>
                <c:pt idx="3990">
                  <c:v>4.7606000000000002</c:v>
                </c:pt>
                <c:pt idx="3991">
                  <c:v>4.7607999999999997</c:v>
                </c:pt>
                <c:pt idx="3992">
                  <c:v>4.7610000000000001</c:v>
                </c:pt>
                <c:pt idx="3993">
                  <c:v>4.7613000000000003</c:v>
                </c:pt>
                <c:pt idx="3994">
                  <c:v>4.7617000000000003</c:v>
                </c:pt>
                <c:pt idx="3995">
                  <c:v>4.7621000000000002</c:v>
                </c:pt>
                <c:pt idx="3996">
                  <c:v>4.7625000000000002</c:v>
                </c:pt>
                <c:pt idx="3997">
                  <c:v>4.7629000000000001</c:v>
                </c:pt>
                <c:pt idx="3998">
                  <c:v>4.7633000000000001</c:v>
                </c:pt>
                <c:pt idx="3999">
                  <c:v>4.7638999999999996</c:v>
                </c:pt>
                <c:pt idx="4000">
                  <c:v>4.7645999999999997</c:v>
                </c:pt>
                <c:pt idx="4001">
                  <c:v>4.7652000000000001</c:v>
                </c:pt>
                <c:pt idx="4002">
                  <c:v>4.766</c:v>
                </c:pt>
                <c:pt idx="4003">
                  <c:v>4.7668999999999997</c:v>
                </c:pt>
                <c:pt idx="4004">
                  <c:v>4.7679</c:v>
                </c:pt>
                <c:pt idx="4005">
                  <c:v>4.7690000000000001</c:v>
                </c:pt>
                <c:pt idx="4006">
                  <c:v>4.7704000000000004</c:v>
                </c:pt>
                <c:pt idx="4007">
                  <c:v>4.7717999999999998</c:v>
                </c:pt>
                <c:pt idx="4008">
                  <c:v>4.7733999999999996</c:v>
                </c:pt>
                <c:pt idx="4009">
                  <c:v>4.7751000000000001</c:v>
                </c:pt>
                <c:pt idx="4010">
                  <c:v>4.7767999999999997</c:v>
                </c:pt>
                <c:pt idx="4011">
                  <c:v>4.7782999999999998</c:v>
                </c:pt>
                <c:pt idx="4012">
                  <c:v>4.7794999999999996</c:v>
                </c:pt>
                <c:pt idx="4013">
                  <c:v>4.7801</c:v>
                </c:pt>
                <c:pt idx="4014">
                  <c:v>4.7805</c:v>
                </c:pt>
                <c:pt idx="4015">
                  <c:v>4.7808000000000002</c:v>
                </c:pt>
                <c:pt idx="4016">
                  <c:v>4.7809999999999997</c:v>
                </c:pt>
                <c:pt idx="4017">
                  <c:v>4.7812999999999999</c:v>
                </c:pt>
                <c:pt idx="4018">
                  <c:v>4.7816999999999998</c:v>
                </c:pt>
                <c:pt idx="4019">
                  <c:v>4.7821999999999996</c:v>
                </c:pt>
                <c:pt idx="4020">
                  <c:v>4.7828999999999997</c:v>
                </c:pt>
                <c:pt idx="4021">
                  <c:v>4.7835999999999999</c:v>
                </c:pt>
                <c:pt idx="4022">
                  <c:v>4.7843</c:v>
                </c:pt>
                <c:pt idx="4023">
                  <c:v>4.7850000000000001</c:v>
                </c:pt>
                <c:pt idx="4024">
                  <c:v>4.7857000000000003</c:v>
                </c:pt>
                <c:pt idx="4025">
                  <c:v>4.7864000000000004</c:v>
                </c:pt>
                <c:pt idx="4026">
                  <c:v>4.7872000000000003</c:v>
                </c:pt>
                <c:pt idx="4027">
                  <c:v>4.7881</c:v>
                </c:pt>
                <c:pt idx="4028">
                  <c:v>4.7888000000000002</c:v>
                </c:pt>
                <c:pt idx="4029">
                  <c:v>4.7895000000000003</c:v>
                </c:pt>
                <c:pt idx="4030">
                  <c:v>4.7904</c:v>
                </c:pt>
                <c:pt idx="4031">
                  <c:v>4.7912999999999997</c:v>
                </c:pt>
                <c:pt idx="4032">
                  <c:v>4.7922000000000002</c:v>
                </c:pt>
                <c:pt idx="4033">
                  <c:v>4.7930999999999999</c:v>
                </c:pt>
                <c:pt idx="4034">
                  <c:v>4.7939999999999996</c:v>
                </c:pt>
                <c:pt idx="4035">
                  <c:v>4.7949000000000002</c:v>
                </c:pt>
                <c:pt idx="4036">
                  <c:v>4.7956000000000003</c:v>
                </c:pt>
                <c:pt idx="4037">
                  <c:v>4.7961999999999998</c:v>
                </c:pt>
                <c:pt idx="4038">
                  <c:v>4.7968000000000002</c:v>
                </c:pt>
                <c:pt idx="4039">
                  <c:v>4.7972999999999999</c:v>
                </c:pt>
                <c:pt idx="4040">
                  <c:v>4.7979000000000003</c:v>
                </c:pt>
                <c:pt idx="4041">
                  <c:v>4.7986000000000004</c:v>
                </c:pt>
                <c:pt idx="4042">
                  <c:v>4.7994000000000003</c:v>
                </c:pt>
                <c:pt idx="4043">
                  <c:v>4.8002000000000002</c:v>
                </c:pt>
                <c:pt idx="4044">
                  <c:v>4.8010000000000002</c:v>
                </c:pt>
                <c:pt idx="4045">
                  <c:v>4.8018999999999998</c:v>
                </c:pt>
                <c:pt idx="4046">
                  <c:v>4.8029000000000002</c:v>
                </c:pt>
                <c:pt idx="4047">
                  <c:v>4.8037000000000001</c:v>
                </c:pt>
                <c:pt idx="4048">
                  <c:v>4.8044000000000002</c:v>
                </c:pt>
                <c:pt idx="4049">
                  <c:v>4.8052000000000001</c:v>
                </c:pt>
                <c:pt idx="4050">
                  <c:v>4.8061999999999996</c:v>
                </c:pt>
                <c:pt idx="4051">
                  <c:v>4.8075000000000001</c:v>
                </c:pt>
                <c:pt idx="4052">
                  <c:v>4.8090999999999999</c:v>
                </c:pt>
                <c:pt idx="4053">
                  <c:v>4.8108000000000004</c:v>
                </c:pt>
                <c:pt idx="4054">
                  <c:v>4.8125999999999998</c:v>
                </c:pt>
                <c:pt idx="4055">
                  <c:v>4.8139000000000003</c:v>
                </c:pt>
                <c:pt idx="4056">
                  <c:v>4.8147000000000002</c:v>
                </c:pt>
                <c:pt idx="4057">
                  <c:v>4.8151999999999999</c:v>
                </c:pt>
                <c:pt idx="4058">
                  <c:v>4.8154000000000003</c:v>
                </c:pt>
                <c:pt idx="4059">
                  <c:v>4.8155999999999999</c:v>
                </c:pt>
                <c:pt idx="4060">
                  <c:v>4.8158000000000003</c:v>
                </c:pt>
                <c:pt idx="4061">
                  <c:v>4.8159999999999998</c:v>
                </c:pt>
                <c:pt idx="4062">
                  <c:v>4.8163</c:v>
                </c:pt>
                <c:pt idx="4063">
                  <c:v>4.8166000000000002</c:v>
                </c:pt>
                <c:pt idx="4064">
                  <c:v>4.8170000000000002</c:v>
                </c:pt>
                <c:pt idx="4065">
                  <c:v>4.8173000000000004</c:v>
                </c:pt>
                <c:pt idx="4066">
                  <c:v>4.8177000000000003</c:v>
                </c:pt>
                <c:pt idx="4067">
                  <c:v>4.8182</c:v>
                </c:pt>
                <c:pt idx="4068">
                  <c:v>4.8188000000000004</c:v>
                </c:pt>
                <c:pt idx="4069">
                  <c:v>4.8194999999999997</c:v>
                </c:pt>
                <c:pt idx="4070">
                  <c:v>4.8201999999999998</c:v>
                </c:pt>
                <c:pt idx="4071">
                  <c:v>4.8209</c:v>
                </c:pt>
                <c:pt idx="4072">
                  <c:v>4.8216999999999999</c:v>
                </c:pt>
                <c:pt idx="4073">
                  <c:v>4.8227000000000002</c:v>
                </c:pt>
                <c:pt idx="4074">
                  <c:v>4.8236999999999997</c:v>
                </c:pt>
                <c:pt idx="4075">
                  <c:v>4.8247999999999998</c:v>
                </c:pt>
                <c:pt idx="4076">
                  <c:v>4.8262</c:v>
                </c:pt>
                <c:pt idx="4077">
                  <c:v>4.8277000000000001</c:v>
                </c:pt>
                <c:pt idx="4078">
                  <c:v>4.8293999999999997</c:v>
                </c:pt>
                <c:pt idx="4079">
                  <c:v>4.8310000000000004</c:v>
                </c:pt>
                <c:pt idx="4080">
                  <c:v>4.8326000000000002</c:v>
                </c:pt>
                <c:pt idx="4081">
                  <c:v>4.8337000000000003</c:v>
                </c:pt>
                <c:pt idx="4082">
                  <c:v>4.8343999999999996</c:v>
                </c:pt>
                <c:pt idx="4083">
                  <c:v>4.8346999999999998</c:v>
                </c:pt>
                <c:pt idx="4084">
                  <c:v>4.8349000000000002</c:v>
                </c:pt>
                <c:pt idx="4085">
                  <c:v>4.835</c:v>
                </c:pt>
                <c:pt idx="4086">
                  <c:v>4.8352000000000004</c:v>
                </c:pt>
                <c:pt idx="4087">
                  <c:v>4.8357000000000001</c:v>
                </c:pt>
                <c:pt idx="4088">
                  <c:v>4.8364000000000003</c:v>
                </c:pt>
                <c:pt idx="4089">
                  <c:v>4.8371000000000004</c:v>
                </c:pt>
                <c:pt idx="4090">
                  <c:v>4.8379000000000003</c:v>
                </c:pt>
                <c:pt idx="4091">
                  <c:v>4.8385999999999996</c:v>
                </c:pt>
                <c:pt idx="4092">
                  <c:v>4.8392999999999997</c:v>
                </c:pt>
                <c:pt idx="4093">
                  <c:v>4.8399000000000001</c:v>
                </c:pt>
                <c:pt idx="4094">
                  <c:v>4.8406000000000002</c:v>
                </c:pt>
                <c:pt idx="4095">
                  <c:v>4.8411999999999997</c:v>
                </c:pt>
                <c:pt idx="4096">
                  <c:v>4.8418999999999999</c:v>
                </c:pt>
                <c:pt idx="4097">
                  <c:v>4.8425000000000002</c:v>
                </c:pt>
                <c:pt idx="4098">
                  <c:v>4.8433000000000002</c:v>
                </c:pt>
                <c:pt idx="4099">
                  <c:v>4.8441999999999998</c:v>
                </c:pt>
                <c:pt idx="4100">
                  <c:v>4.8449999999999998</c:v>
                </c:pt>
                <c:pt idx="4101">
                  <c:v>4.8457999999999997</c:v>
                </c:pt>
                <c:pt idx="4102">
                  <c:v>4.8465999999999996</c:v>
                </c:pt>
                <c:pt idx="4103">
                  <c:v>4.8475000000000001</c:v>
                </c:pt>
                <c:pt idx="4104">
                  <c:v>4.8482000000000003</c:v>
                </c:pt>
                <c:pt idx="4105">
                  <c:v>4.8487999999999998</c:v>
                </c:pt>
                <c:pt idx="4106">
                  <c:v>4.8494999999999999</c:v>
                </c:pt>
                <c:pt idx="4107">
                  <c:v>4.8501000000000003</c:v>
                </c:pt>
                <c:pt idx="4108">
                  <c:v>4.8506</c:v>
                </c:pt>
                <c:pt idx="4109">
                  <c:v>4.8512000000000004</c:v>
                </c:pt>
                <c:pt idx="4110">
                  <c:v>4.8517999999999999</c:v>
                </c:pt>
                <c:pt idx="4111">
                  <c:v>4.8525</c:v>
                </c:pt>
                <c:pt idx="4112">
                  <c:v>4.8532000000000002</c:v>
                </c:pt>
                <c:pt idx="4113">
                  <c:v>4.8540999999999999</c:v>
                </c:pt>
                <c:pt idx="4114">
                  <c:v>4.8550000000000004</c:v>
                </c:pt>
                <c:pt idx="4115">
                  <c:v>4.8559000000000001</c:v>
                </c:pt>
                <c:pt idx="4116">
                  <c:v>4.8567999999999998</c:v>
                </c:pt>
                <c:pt idx="4117">
                  <c:v>4.8575999999999997</c:v>
                </c:pt>
                <c:pt idx="4118">
                  <c:v>4.8585000000000003</c:v>
                </c:pt>
                <c:pt idx="4119">
                  <c:v>4.8594999999999997</c:v>
                </c:pt>
                <c:pt idx="4120">
                  <c:v>4.8605999999999998</c:v>
                </c:pt>
                <c:pt idx="4121">
                  <c:v>4.8620999999999999</c:v>
                </c:pt>
                <c:pt idx="4122">
                  <c:v>4.8638000000000003</c:v>
                </c:pt>
                <c:pt idx="4123">
                  <c:v>4.8654999999999999</c:v>
                </c:pt>
                <c:pt idx="4124">
                  <c:v>4.8669000000000002</c:v>
                </c:pt>
                <c:pt idx="4125">
                  <c:v>4.8677000000000001</c:v>
                </c:pt>
                <c:pt idx="4126">
                  <c:v>4.8681000000000001</c:v>
                </c:pt>
                <c:pt idx="4127">
                  <c:v>4.8684000000000003</c:v>
                </c:pt>
                <c:pt idx="4128">
                  <c:v>4.8685</c:v>
                </c:pt>
                <c:pt idx="4129">
                  <c:v>4.8685999999999998</c:v>
                </c:pt>
                <c:pt idx="4130">
                  <c:v>4.8686999999999996</c:v>
                </c:pt>
                <c:pt idx="4131">
                  <c:v>4.8689</c:v>
                </c:pt>
                <c:pt idx="4132">
                  <c:v>4.8691000000000004</c:v>
                </c:pt>
                <c:pt idx="4133">
                  <c:v>4.8693999999999997</c:v>
                </c:pt>
                <c:pt idx="4134">
                  <c:v>4.8697999999999997</c:v>
                </c:pt>
                <c:pt idx="4135">
                  <c:v>4.8701999999999996</c:v>
                </c:pt>
                <c:pt idx="4136">
                  <c:v>4.8707000000000003</c:v>
                </c:pt>
                <c:pt idx="4137">
                  <c:v>4.8712</c:v>
                </c:pt>
                <c:pt idx="4138">
                  <c:v>4.8718000000000004</c:v>
                </c:pt>
                <c:pt idx="4139">
                  <c:v>4.8723999999999998</c:v>
                </c:pt>
                <c:pt idx="4140">
                  <c:v>4.8731</c:v>
                </c:pt>
                <c:pt idx="4141">
                  <c:v>4.8739999999999997</c:v>
                </c:pt>
                <c:pt idx="4142">
                  <c:v>4.8749000000000002</c:v>
                </c:pt>
                <c:pt idx="4143">
                  <c:v>4.8761000000000001</c:v>
                </c:pt>
                <c:pt idx="4144">
                  <c:v>4.8773999999999997</c:v>
                </c:pt>
                <c:pt idx="4145">
                  <c:v>4.8788</c:v>
                </c:pt>
                <c:pt idx="4146">
                  <c:v>4.8803000000000001</c:v>
                </c:pt>
                <c:pt idx="4147">
                  <c:v>4.8817000000000004</c:v>
                </c:pt>
                <c:pt idx="4148">
                  <c:v>4.8832000000000004</c:v>
                </c:pt>
                <c:pt idx="4149">
                  <c:v>4.8845999999999998</c:v>
                </c:pt>
                <c:pt idx="4150">
                  <c:v>4.8853999999999997</c:v>
                </c:pt>
                <c:pt idx="4151">
                  <c:v>4.8860000000000001</c:v>
                </c:pt>
                <c:pt idx="4152">
                  <c:v>4.8864000000000001</c:v>
                </c:pt>
                <c:pt idx="4153">
                  <c:v>4.8865999999999996</c:v>
                </c:pt>
                <c:pt idx="4154">
                  <c:v>4.8868</c:v>
                </c:pt>
                <c:pt idx="4155">
                  <c:v>4.8871000000000002</c:v>
                </c:pt>
                <c:pt idx="4156">
                  <c:v>4.8874000000000004</c:v>
                </c:pt>
                <c:pt idx="4157">
                  <c:v>4.8878000000000004</c:v>
                </c:pt>
                <c:pt idx="4158">
                  <c:v>4.8884999999999996</c:v>
                </c:pt>
                <c:pt idx="4159">
                  <c:v>4.8891</c:v>
                </c:pt>
                <c:pt idx="4160">
                  <c:v>4.8897000000000004</c:v>
                </c:pt>
                <c:pt idx="4161">
                  <c:v>4.8905000000000003</c:v>
                </c:pt>
                <c:pt idx="4162">
                  <c:v>4.8912000000000004</c:v>
                </c:pt>
                <c:pt idx="4163">
                  <c:v>4.8917999999999999</c:v>
                </c:pt>
                <c:pt idx="4164">
                  <c:v>4.8925999999999998</c:v>
                </c:pt>
                <c:pt idx="4165">
                  <c:v>4.8933999999999997</c:v>
                </c:pt>
                <c:pt idx="4166">
                  <c:v>4.8940999999999999</c:v>
                </c:pt>
                <c:pt idx="4167">
                  <c:v>4.8948999999999998</c:v>
                </c:pt>
                <c:pt idx="4168">
                  <c:v>4.8956</c:v>
                </c:pt>
                <c:pt idx="4169">
                  <c:v>4.8963000000000001</c:v>
                </c:pt>
                <c:pt idx="4170">
                  <c:v>4.8970000000000002</c:v>
                </c:pt>
                <c:pt idx="4171">
                  <c:v>4.8978999999999999</c:v>
                </c:pt>
                <c:pt idx="4172">
                  <c:v>4.8987999999999996</c:v>
                </c:pt>
                <c:pt idx="4173">
                  <c:v>4.8996000000000004</c:v>
                </c:pt>
                <c:pt idx="4174">
                  <c:v>4.9004000000000003</c:v>
                </c:pt>
                <c:pt idx="4175">
                  <c:v>4.9009999999999998</c:v>
                </c:pt>
                <c:pt idx="4176">
                  <c:v>4.9015000000000004</c:v>
                </c:pt>
                <c:pt idx="4177">
                  <c:v>4.9020999999999999</c:v>
                </c:pt>
                <c:pt idx="4178">
                  <c:v>4.9027000000000003</c:v>
                </c:pt>
                <c:pt idx="4179">
                  <c:v>4.9034000000000004</c:v>
                </c:pt>
                <c:pt idx="4180">
                  <c:v>4.9039999999999999</c:v>
                </c:pt>
                <c:pt idx="4181">
                  <c:v>4.9047000000000001</c:v>
                </c:pt>
                <c:pt idx="4182">
                  <c:v>4.9054000000000002</c:v>
                </c:pt>
                <c:pt idx="4183">
                  <c:v>4.9062000000000001</c:v>
                </c:pt>
                <c:pt idx="4184">
                  <c:v>4.907</c:v>
                </c:pt>
                <c:pt idx="4185">
                  <c:v>4.9077999999999999</c:v>
                </c:pt>
                <c:pt idx="4186">
                  <c:v>4.9086999999999996</c:v>
                </c:pt>
                <c:pt idx="4187">
                  <c:v>4.9096000000000002</c:v>
                </c:pt>
                <c:pt idx="4188">
                  <c:v>4.9105999999999996</c:v>
                </c:pt>
                <c:pt idx="4189">
                  <c:v>4.9118000000000004</c:v>
                </c:pt>
                <c:pt idx="4190">
                  <c:v>4.9132999999999996</c:v>
                </c:pt>
                <c:pt idx="4191">
                  <c:v>4.9147999999999996</c:v>
                </c:pt>
                <c:pt idx="4192">
                  <c:v>4.9164000000000003</c:v>
                </c:pt>
                <c:pt idx="4193">
                  <c:v>4.9176000000000002</c:v>
                </c:pt>
                <c:pt idx="4194">
                  <c:v>4.9181999999999997</c:v>
                </c:pt>
                <c:pt idx="4195">
                  <c:v>4.9185999999999996</c:v>
                </c:pt>
                <c:pt idx="4196">
                  <c:v>4.9187000000000003</c:v>
                </c:pt>
                <c:pt idx="4197">
                  <c:v>4.9188000000000001</c:v>
                </c:pt>
                <c:pt idx="4198">
                  <c:v>4.9189999999999996</c:v>
                </c:pt>
                <c:pt idx="4199">
                  <c:v>4.9189999999999996</c:v>
                </c:pt>
                <c:pt idx="4200">
                  <c:v>4.9192999999999998</c:v>
                </c:pt>
                <c:pt idx="4201">
                  <c:v>4.9196999999999997</c:v>
                </c:pt>
                <c:pt idx="4202">
                  <c:v>4.92</c:v>
                </c:pt>
                <c:pt idx="4203">
                  <c:v>4.9203000000000001</c:v>
                </c:pt>
                <c:pt idx="4204">
                  <c:v>4.9207000000000001</c:v>
                </c:pt>
                <c:pt idx="4205">
                  <c:v>4.9210000000000003</c:v>
                </c:pt>
                <c:pt idx="4206">
                  <c:v>4.9212999999999996</c:v>
                </c:pt>
                <c:pt idx="4207">
                  <c:v>4.9218000000000002</c:v>
                </c:pt>
                <c:pt idx="4208">
                  <c:v>4.9223999999999997</c:v>
                </c:pt>
                <c:pt idx="4209">
                  <c:v>4.9231999999999996</c:v>
                </c:pt>
                <c:pt idx="4210">
                  <c:v>4.9241000000000001</c:v>
                </c:pt>
                <c:pt idx="4211">
                  <c:v>4.9249999999999998</c:v>
                </c:pt>
                <c:pt idx="4212">
                  <c:v>4.9260999999999999</c:v>
                </c:pt>
                <c:pt idx="4213">
                  <c:v>4.9273999999999996</c:v>
                </c:pt>
                <c:pt idx="4214">
                  <c:v>4.9286000000000003</c:v>
                </c:pt>
                <c:pt idx="4215">
                  <c:v>4.93</c:v>
                </c:pt>
                <c:pt idx="4216">
                  <c:v>4.9314</c:v>
                </c:pt>
                <c:pt idx="4217">
                  <c:v>4.9328000000000003</c:v>
                </c:pt>
                <c:pt idx="4218">
                  <c:v>4.9341999999999997</c:v>
                </c:pt>
                <c:pt idx="4219">
                  <c:v>4.9352</c:v>
                </c:pt>
                <c:pt idx="4220">
                  <c:v>4.9356999999999998</c:v>
                </c:pt>
                <c:pt idx="4221">
                  <c:v>4.9360999999999997</c:v>
                </c:pt>
                <c:pt idx="4222">
                  <c:v>4.9362000000000004</c:v>
                </c:pt>
                <c:pt idx="4223">
                  <c:v>4.9363999999999999</c:v>
                </c:pt>
                <c:pt idx="4224">
                  <c:v>4.9367000000000001</c:v>
                </c:pt>
                <c:pt idx="4225">
                  <c:v>4.9370000000000003</c:v>
                </c:pt>
                <c:pt idx="4226">
                  <c:v>4.9375</c:v>
                </c:pt>
                <c:pt idx="4227">
                  <c:v>4.9382000000000001</c:v>
                </c:pt>
                <c:pt idx="4228">
                  <c:v>4.9389000000000003</c:v>
                </c:pt>
                <c:pt idx="4229">
                  <c:v>4.9396000000000004</c:v>
                </c:pt>
                <c:pt idx="4230">
                  <c:v>4.9401999999999999</c:v>
                </c:pt>
                <c:pt idx="4231">
                  <c:v>4.9409000000000001</c:v>
                </c:pt>
                <c:pt idx="4232">
                  <c:v>4.9413999999999998</c:v>
                </c:pt>
                <c:pt idx="4233">
                  <c:v>4.9417999999999997</c:v>
                </c:pt>
                <c:pt idx="4234">
                  <c:v>4.9424999999999999</c:v>
                </c:pt>
                <c:pt idx="4235">
                  <c:v>4.9432999999999998</c:v>
                </c:pt>
                <c:pt idx="4236">
                  <c:v>4.9440999999999997</c:v>
                </c:pt>
                <c:pt idx="4237">
                  <c:v>4.9447999999999999</c:v>
                </c:pt>
                <c:pt idx="4238">
                  <c:v>4.9455</c:v>
                </c:pt>
                <c:pt idx="4239">
                  <c:v>4.9461000000000004</c:v>
                </c:pt>
                <c:pt idx="4240">
                  <c:v>4.9467999999999996</c:v>
                </c:pt>
                <c:pt idx="4241">
                  <c:v>4.9474999999999998</c:v>
                </c:pt>
                <c:pt idx="4242">
                  <c:v>4.9481999999999999</c:v>
                </c:pt>
                <c:pt idx="4243">
                  <c:v>4.9489999999999998</c:v>
                </c:pt>
                <c:pt idx="4244">
                  <c:v>4.9494999999999996</c:v>
                </c:pt>
                <c:pt idx="4245">
                  <c:v>4.9499000000000004</c:v>
                </c:pt>
                <c:pt idx="4246">
                  <c:v>4.9505999999999997</c:v>
                </c:pt>
                <c:pt idx="4247">
                  <c:v>4.9512</c:v>
                </c:pt>
                <c:pt idx="4248">
                  <c:v>4.9516999999999998</c:v>
                </c:pt>
                <c:pt idx="4249">
                  <c:v>4.9523000000000001</c:v>
                </c:pt>
                <c:pt idx="4250">
                  <c:v>4.9531000000000001</c:v>
                </c:pt>
                <c:pt idx="4251">
                  <c:v>4.9539</c:v>
                </c:pt>
                <c:pt idx="4252">
                  <c:v>4.9546000000000001</c:v>
                </c:pt>
                <c:pt idx="4253">
                  <c:v>4.9554</c:v>
                </c:pt>
                <c:pt idx="4254">
                  <c:v>4.9561999999999999</c:v>
                </c:pt>
                <c:pt idx="4255">
                  <c:v>4.9572000000000003</c:v>
                </c:pt>
                <c:pt idx="4256">
                  <c:v>4.9583000000000004</c:v>
                </c:pt>
                <c:pt idx="4257">
                  <c:v>4.9595000000000002</c:v>
                </c:pt>
                <c:pt idx="4258">
                  <c:v>4.9607999999999999</c:v>
                </c:pt>
                <c:pt idx="4259">
                  <c:v>4.9621000000000004</c:v>
                </c:pt>
                <c:pt idx="4260">
                  <c:v>4.9633000000000003</c:v>
                </c:pt>
                <c:pt idx="4261">
                  <c:v>4.9645999999999999</c:v>
                </c:pt>
                <c:pt idx="4262">
                  <c:v>4.9654999999999996</c:v>
                </c:pt>
                <c:pt idx="4263">
                  <c:v>4.9659000000000004</c:v>
                </c:pt>
                <c:pt idx="4264">
                  <c:v>4.9659000000000004</c:v>
                </c:pt>
                <c:pt idx="4265">
                  <c:v>4.9661</c:v>
                </c:pt>
                <c:pt idx="4266">
                  <c:v>4.9661999999999997</c:v>
                </c:pt>
                <c:pt idx="4267">
                  <c:v>4.9661</c:v>
                </c:pt>
                <c:pt idx="4268">
                  <c:v>4.9661999999999997</c:v>
                </c:pt>
                <c:pt idx="4269">
                  <c:v>4.9664000000000001</c:v>
                </c:pt>
                <c:pt idx="4270">
                  <c:v>4.9668000000000001</c:v>
                </c:pt>
                <c:pt idx="4271">
                  <c:v>4.9671000000000003</c:v>
                </c:pt>
                <c:pt idx="4272">
                  <c:v>4.9672999999999998</c:v>
                </c:pt>
                <c:pt idx="4273">
                  <c:v>4.9675000000000002</c:v>
                </c:pt>
                <c:pt idx="4274">
                  <c:v>4.9679000000000002</c:v>
                </c:pt>
                <c:pt idx="4275">
                  <c:v>4.9683000000000002</c:v>
                </c:pt>
                <c:pt idx="4276">
                  <c:v>4.9687999999999999</c:v>
                </c:pt>
                <c:pt idx="4277">
                  <c:v>4.9695</c:v>
                </c:pt>
                <c:pt idx="4278">
                  <c:v>4.9701000000000004</c:v>
                </c:pt>
                <c:pt idx="4279">
                  <c:v>4.9710000000000001</c:v>
                </c:pt>
                <c:pt idx="4280">
                  <c:v>4.9720000000000004</c:v>
                </c:pt>
                <c:pt idx="4281">
                  <c:v>4.9730999999999996</c:v>
                </c:pt>
                <c:pt idx="4282">
                  <c:v>4.9743000000000004</c:v>
                </c:pt>
                <c:pt idx="4283">
                  <c:v>4.9756999999999998</c:v>
                </c:pt>
                <c:pt idx="4284">
                  <c:v>4.9771000000000001</c:v>
                </c:pt>
                <c:pt idx="4285">
                  <c:v>4.9785000000000004</c:v>
                </c:pt>
                <c:pt idx="4286">
                  <c:v>4.9798</c:v>
                </c:pt>
                <c:pt idx="4287">
                  <c:v>4.9808000000000003</c:v>
                </c:pt>
                <c:pt idx="4288">
                  <c:v>4.9816000000000003</c:v>
                </c:pt>
                <c:pt idx="4289">
                  <c:v>4.9821999999999997</c:v>
                </c:pt>
                <c:pt idx="4290">
                  <c:v>4.9824000000000002</c:v>
                </c:pt>
                <c:pt idx="4291">
                  <c:v>4.9824999999999999</c:v>
                </c:pt>
                <c:pt idx="4292">
                  <c:v>4.9825999999999997</c:v>
                </c:pt>
                <c:pt idx="4293">
                  <c:v>4.9828000000000001</c:v>
                </c:pt>
                <c:pt idx="4294">
                  <c:v>4.9831000000000003</c:v>
                </c:pt>
                <c:pt idx="4295">
                  <c:v>4.9836</c:v>
                </c:pt>
                <c:pt idx="4296">
                  <c:v>4.9842000000000004</c:v>
                </c:pt>
                <c:pt idx="4297">
                  <c:v>4.9847000000000001</c:v>
                </c:pt>
                <c:pt idx="4298">
                  <c:v>4.9854000000000003</c:v>
                </c:pt>
                <c:pt idx="4299">
                  <c:v>4.9859999999999998</c:v>
                </c:pt>
                <c:pt idx="4300">
                  <c:v>4.9865000000000004</c:v>
                </c:pt>
                <c:pt idx="4301">
                  <c:v>4.9870000000000001</c:v>
                </c:pt>
                <c:pt idx="4302">
                  <c:v>4.9875999999999996</c:v>
                </c:pt>
                <c:pt idx="4303">
                  <c:v>4.9882</c:v>
                </c:pt>
                <c:pt idx="4304">
                  <c:v>4.9889999999999999</c:v>
                </c:pt>
                <c:pt idx="4305">
                  <c:v>4.9897999999999998</c:v>
                </c:pt>
                <c:pt idx="4306">
                  <c:v>4.9904000000000002</c:v>
                </c:pt>
                <c:pt idx="4307">
                  <c:v>4.9909999999999997</c:v>
                </c:pt>
                <c:pt idx="4308">
                  <c:v>4.9916999999999998</c:v>
                </c:pt>
                <c:pt idx="4309">
                  <c:v>4.9924999999999997</c:v>
                </c:pt>
                <c:pt idx="4310">
                  <c:v>4.9931999999999999</c:v>
                </c:pt>
                <c:pt idx="4311">
                  <c:v>4.9939</c:v>
                </c:pt>
                <c:pt idx="4312">
                  <c:v>4.9943999999999997</c:v>
                </c:pt>
                <c:pt idx="4313">
                  <c:v>4.9947999999999997</c:v>
                </c:pt>
                <c:pt idx="4314">
                  <c:v>4.9951999999999996</c:v>
                </c:pt>
                <c:pt idx="4315">
                  <c:v>4.9957000000000003</c:v>
                </c:pt>
                <c:pt idx="4316">
                  <c:v>4.9962</c:v>
                </c:pt>
                <c:pt idx="4317">
                  <c:v>4.9968000000000004</c:v>
                </c:pt>
                <c:pt idx="4318">
                  <c:v>4.9974999999999996</c:v>
                </c:pt>
                <c:pt idx="4319">
                  <c:v>4.9981</c:v>
                </c:pt>
                <c:pt idx="4320">
                  <c:v>4.9988000000000001</c:v>
                </c:pt>
                <c:pt idx="4321">
                  <c:v>4.9993999999999996</c:v>
                </c:pt>
                <c:pt idx="4322">
                  <c:v>5.0002000000000004</c:v>
                </c:pt>
                <c:pt idx="4323">
                  <c:v>5.0007999999999999</c:v>
                </c:pt>
                <c:pt idx="4324">
                  <c:v>5.0014000000000003</c:v>
                </c:pt>
                <c:pt idx="4325">
                  <c:v>5.0022000000000002</c:v>
                </c:pt>
                <c:pt idx="4326">
                  <c:v>5.0033000000000003</c:v>
                </c:pt>
                <c:pt idx="4327">
                  <c:v>5.0045000000000002</c:v>
                </c:pt>
                <c:pt idx="4328">
                  <c:v>5.0061</c:v>
                </c:pt>
                <c:pt idx="4329">
                  <c:v>5.0077999999999996</c:v>
                </c:pt>
                <c:pt idx="4330">
                  <c:v>5.0092999999999996</c:v>
                </c:pt>
                <c:pt idx="4331">
                  <c:v>5.0102000000000002</c:v>
                </c:pt>
                <c:pt idx="4332">
                  <c:v>5.0106000000000002</c:v>
                </c:pt>
                <c:pt idx="4333">
                  <c:v>5.0107999999999997</c:v>
                </c:pt>
                <c:pt idx="4334">
                  <c:v>5.0109000000000004</c:v>
                </c:pt>
                <c:pt idx="4335">
                  <c:v>5.0107999999999997</c:v>
                </c:pt>
                <c:pt idx="4336">
                  <c:v>5.0106999999999999</c:v>
                </c:pt>
                <c:pt idx="4337">
                  <c:v>5.0106999999999999</c:v>
                </c:pt>
                <c:pt idx="4338">
                  <c:v>5.0109000000000004</c:v>
                </c:pt>
                <c:pt idx="4339">
                  <c:v>5.0113000000000003</c:v>
                </c:pt>
                <c:pt idx="4340">
                  <c:v>5.0114999999999998</c:v>
                </c:pt>
                <c:pt idx="4341">
                  <c:v>5.0118</c:v>
                </c:pt>
                <c:pt idx="4342">
                  <c:v>5.0121000000000002</c:v>
                </c:pt>
                <c:pt idx="4343">
                  <c:v>5.0122999999999998</c:v>
                </c:pt>
                <c:pt idx="4344">
                  <c:v>5.0126999999999997</c:v>
                </c:pt>
                <c:pt idx="4345">
                  <c:v>5.0132000000000003</c:v>
                </c:pt>
                <c:pt idx="4346">
                  <c:v>5.0137</c:v>
                </c:pt>
                <c:pt idx="4347">
                  <c:v>5.0143000000000004</c:v>
                </c:pt>
                <c:pt idx="4348">
                  <c:v>5.0152000000000001</c:v>
                </c:pt>
                <c:pt idx="4349">
                  <c:v>5.0160999999999998</c:v>
                </c:pt>
                <c:pt idx="4350">
                  <c:v>5.0171999999999999</c:v>
                </c:pt>
                <c:pt idx="4351">
                  <c:v>5.0183999999999997</c:v>
                </c:pt>
                <c:pt idx="4352">
                  <c:v>5.0195999999999996</c:v>
                </c:pt>
                <c:pt idx="4353">
                  <c:v>5.0210999999999997</c:v>
                </c:pt>
                <c:pt idx="4354">
                  <c:v>5.0225999999999997</c:v>
                </c:pt>
                <c:pt idx="4355">
                  <c:v>5.0239000000000003</c:v>
                </c:pt>
                <c:pt idx="4356">
                  <c:v>5.0248999999999997</c:v>
                </c:pt>
                <c:pt idx="4357">
                  <c:v>5.0255000000000001</c:v>
                </c:pt>
                <c:pt idx="4358">
                  <c:v>5.0258000000000003</c:v>
                </c:pt>
                <c:pt idx="4359">
                  <c:v>5.0258000000000003</c:v>
                </c:pt>
                <c:pt idx="4360">
                  <c:v>5.0259</c:v>
                </c:pt>
                <c:pt idx="4361">
                  <c:v>5.0259999999999998</c:v>
                </c:pt>
                <c:pt idx="4362">
                  <c:v>5.0260999999999996</c:v>
                </c:pt>
                <c:pt idx="4363">
                  <c:v>5.0266000000000002</c:v>
                </c:pt>
                <c:pt idx="4364">
                  <c:v>5.0271999999999997</c:v>
                </c:pt>
                <c:pt idx="4365">
                  <c:v>5.0278999999999998</c:v>
                </c:pt>
                <c:pt idx="4366">
                  <c:v>5.0286</c:v>
                </c:pt>
                <c:pt idx="4367">
                  <c:v>5.0292000000000003</c:v>
                </c:pt>
                <c:pt idx="4368">
                  <c:v>5.0296000000000003</c:v>
                </c:pt>
                <c:pt idx="4369">
                  <c:v>5.0301</c:v>
                </c:pt>
                <c:pt idx="4370">
                  <c:v>5.0305</c:v>
                </c:pt>
                <c:pt idx="4371">
                  <c:v>5.0308000000000002</c:v>
                </c:pt>
                <c:pt idx="4372">
                  <c:v>5.0312999999999999</c:v>
                </c:pt>
                <c:pt idx="4373">
                  <c:v>5.0319000000000003</c:v>
                </c:pt>
                <c:pt idx="4374">
                  <c:v>5.0324999999999998</c:v>
                </c:pt>
                <c:pt idx="4375">
                  <c:v>5.0331000000000001</c:v>
                </c:pt>
                <c:pt idx="4376">
                  <c:v>5.0336999999999996</c:v>
                </c:pt>
                <c:pt idx="4377">
                  <c:v>5.0343999999999998</c:v>
                </c:pt>
                <c:pt idx="4378">
                  <c:v>5.0350999999999999</c:v>
                </c:pt>
                <c:pt idx="4379">
                  <c:v>5.0358000000000001</c:v>
                </c:pt>
                <c:pt idx="4380">
                  <c:v>5.0364000000000004</c:v>
                </c:pt>
                <c:pt idx="4381">
                  <c:v>5.0369999999999999</c:v>
                </c:pt>
                <c:pt idx="4382">
                  <c:v>5.0373999999999999</c:v>
                </c:pt>
                <c:pt idx="4383">
                  <c:v>5.0377000000000001</c:v>
                </c:pt>
                <c:pt idx="4384">
                  <c:v>5.0380000000000003</c:v>
                </c:pt>
                <c:pt idx="4385">
                  <c:v>5.0385</c:v>
                </c:pt>
                <c:pt idx="4386">
                  <c:v>5.0392000000000001</c:v>
                </c:pt>
                <c:pt idx="4387">
                  <c:v>5.0397999999999996</c:v>
                </c:pt>
                <c:pt idx="4388">
                  <c:v>5.0406000000000004</c:v>
                </c:pt>
                <c:pt idx="4389">
                  <c:v>5.0412999999999997</c:v>
                </c:pt>
                <c:pt idx="4390">
                  <c:v>5.0419999999999998</c:v>
                </c:pt>
                <c:pt idx="4391">
                  <c:v>5.0427999999999997</c:v>
                </c:pt>
                <c:pt idx="4392">
                  <c:v>5.0433000000000003</c:v>
                </c:pt>
                <c:pt idx="4393">
                  <c:v>5.0438999999999998</c:v>
                </c:pt>
                <c:pt idx="4394">
                  <c:v>5.0446</c:v>
                </c:pt>
                <c:pt idx="4395">
                  <c:v>5.0456000000000003</c:v>
                </c:pt>
                <c:pt idx="4396">
                  <c:v>5.0468000000000002</c:v>
                </c:pt>
                <c:pt idx="4397">
                  <c:v>5.0484</c:v>
                </c:pt>
                <c:pt idx="4398">
                  <c:v>5.0499000000000001</c:v>
                </c:pt>
                <c:pt idx="4399">
                  <c:v>5.0511999999999997</c:v>
                </c:pt>
                <c:pt idx="4400">
                  <c:v>5.0522</c:v>
                </c:pt>
                <c:pt idx="4401">
                  <c:v>5.0526999999999997</c:v>
                </c:pt>
                <c:pt idx="4402">
                  <c:v>5.0529000000000002</c:v>
                </c:pt>
                <c:pt idx="4403">
                  <c:v>5.0526999999999997</c:v>
                </c:pt>
                <c:pt idx="4404">
                  <c:v>5.0526</c:v>
                </c:pt>
                <c:pt idx="4405">
                  <c:v>5.0523999999999996</c:v>
                </c:pt>
                <c:pt idx="4406">
                  <c:v>5.0522999999999998</c:v>
                </c:pt>
                <c:pt idx="4407">
                  <c:v>5.0523999999999996</c:v>
                </c:pt>
                <c:pt idx="4408">
                  <c:v>5.0526</c:v>
                </c:pt>
                <c:pt idx="4409">
                  <c:v>5.0529000000000002</c:v>
                </c:pt>
                <c:pt idx="4410">
                  <c:v>5.0529999999999999</c:v>
                </c:pt>
                <c:pt idx="4411">
                  <c:v>5.0532000000000004</c:v>
                </c:pt>
                <c:pt idx="4412">
                  <c:v>5.0537000000000001</c:v>
                </c:pt>
                <c:pt idx="4413">
                  <c:v>5.0541999999999998</c:v>
                </c:pt>
                <c:pt idx="4414">
                  <c:v>5.0545999999999998</c:v>
                </c:pt>
                <c:pt idx="4415">
                  <c:v>5.0552000000000001</c:v>
                </c:pt>
                <c:pt idx="4416">
                  <c:v>5.0557999999999996</c:v>
                </c:pt>
                <c:pt idx="4417">
                  <c:v>5.0566000000000004</c:v>
                </c:pt>
                <c:pt idx="4418">
                  <c:v>5.0575999999999999</c:v>
                </c:pt>
                <c:pt idx="4419">
                  <c:v>5.0587</c:v>
                </c:pt>
                <c:pt idx="4420">
                  <c:v>5.0599999999999996</c:v>
                </c:pt>
                <c:pt idx="4421">
                  <c:v>5.0612000000000004</c:v>
                </c:pt>
                <c:pt idx="4422">
                  <c:v>5.0625</c:v>
                </c:pt>
                <c:pt idx="4423">
                  <c:v>5.0636999999999999</c:v>
                </c:pt>
                <c:pt idx="4424">
                  <c:v>5.0648</c:v>
                </c:pt>
                <c:pt idx="4425">
                  <c:v>5.0655999999999999</c:v>
                </c:pt>
                <c:pt idx="4426">
                  <c:v>5.0659999999999998</c:v>
                </c:pt>
                <c:pt idx="4427">
                  <c:v>5.0663</c:v>
                </c:pt>
                <c:pt idx="4428">
                  <c:v>5.0664999999999996</c:v>
                </c:pt>
                <c:pt idx="4429">
                  <c:v>5.0666000000000002</c:v>
                </c:pt>
                <c:pt idx="4430">
                  <c:v>5.0667999999999997</c:v>
                </c:pt>
                <c:pt idx="4431">
                  <c:v>5.0670000000000002</c:v>
                </c:pt>
                <c:pt idx="4432">
                  <c:v>5.0673000000000004</c:v>
                </c:pt>
                <c:pt idx="4433">
                  <c:v>5.0677000000000003</c:v>
                </c:pt>
                <c:pt idx="4434">
                  <c:v>5.0682</c:v>
                </c:pt>
                <c:pt idx="4435">
                  <c:v>5.0686</c:v>
                </c:pt>
                <c:pt idx="4436">
                  <c:v>5.0690999999999997</c:v>
                </c:pt>
                <c:pt idx="4437">
                  <c:v>5.0697000000000001</c:v>
                </c:pt>
                <c:pt idx="4438">
                  <c:v>5.0701000000000001</c:v>
                </c:pt>
                <c:pt idx="4439">
                  <c:v>5.0705999999999998</c:v>
                </c:pt>
                <c:pt idx="4440">
                  <c:v>5.0712000000000002</c:v>
                </c:pt>
                <c:pt idx="4441">
                  <c:v>5.0716999999999999</c:v>
                </c:pt>
                <c:pt idx="4442">
                  <c:v>5.0723000000000003</c:v>
                </c:pt>
                <c:pt idx="4443">
                  <c:v>5.0728999999999997</c:v>
                </c:pt>
                <c:pt idx="4444">
                  <c:v>5.0735000000000001</c:v>
                </c:pt>
                <c:pt idx="4445">
                  <c:v>5.0739999999999998</c:v>
                </c:pt>
                <c:pt idx="4446">
                  <c:v>5.0747</c:v>
                </c:pt>
                <c:pt idx="4447">
                  <c:v>5.0754000000000001</c:v>
                </c:pt>
                <c:pt idx="4448">
                  <c:v>5.0761000000000003</c:v>
                </c:pt>
                <c:pt idx="4449">
                  <c:v>5.0766</c:v>
                </c:pt>
                <c:pt idx="4450">
                  <c:v>5.0770999999999997</c:v>
                </c:pt>
                <c:pt idx="4451">
                  <c:v>5.0776000000000003</c:v>
                </c:pt>
                <c:pt idx="4452">
                  <c:v>5.0780000000000003</c:v>
                </c:pt>
                <c:pt idx="4453">
                  <c:v>5.0784000000000002</c:v>
                </c:pt>
                <c:pt idx="4454">
                  <c:v>5.0788000000000002</c:v>
                </c:pt>
                <c:pt idx="4455">
                  <c:v>5.0792999999999999</c:v>
                </c:pt>
                <c:pt idx="4456">
                  <c:v>5.0797999999999996</c:v>
                </c:pt>
                <c:pt idx="4457">
                  <c:v>5.0804</c:v>
                </c:pt>
                <c:pt idx="4458">
                  <c:v>5.0811000000000002</c:v>
                </c:pt>
                <c:pt idx="4459">
                  <c:v>5.0816999999999997</c:v>
                </c:pt>
                <c:pt idx="4460">
                  <c:v>5.0823999999999998</c:v>
                </c:pt>
                <c:pt idx="4461">
                  <c:v>5.0831</c:v>
                </c:pt>
                <c:pt idx="4462">
                  <c:v>5.0838000000000001</c:v>
                </c:pt>
                <c:pt idx="4463">
                  <c:v>5.0845000000000002</c:v>
                </c:pt>
                <c:pt idx="4464">
                  <c:v>5.0853999999999999</c:v>
                </c:pt>
                <c:pt idx="4465">
                  <c:v>5.0865999999999998</c:v>
                </c:pt>
                <c:pt idx="4466">
                  <c:v>5.0880999999999998</c:v>
                </c:pt>
                <c:pt idx="4467">
                  <c:v>5.0895000000000001</c:v>
                </c:pt>
                <c:pt idx="4468">
                  <c:v>5.0907</c:v>
                </c:pt>
                <c:pt idx="4469">
                  <c:v>5.0914000000000001</c:v>
                </c:pt>
                <c:pt idx="4470">
                  <c:v>5.0918000000000001</c:v>
                </c:pt>
                <c:pt idx="4471">
                  <c:v>5.0918999999999999</c:v>
                </c:pt>
                <c:pt idx="4472">
                  <c:v>5.0918000000000001</c:v>
                </c:pt>
                <c:pt idx="4473">
                  <c:v>5.0917000000000003</c:v>
                </c:pt>
                <c:pt idx="4474">
                  <c:v>5.0915999999999997</c:v>
                </c:pt>
                <c:pt idx="4475">
                  <c:v>5.0918000000000001</c:v>
                </c:pt>
                <c:pt idx="4476">
                  <c:v>5.0918999999999999</c:v>
                </c:pt>
                <c:pt idx="4477">
                  <c:v>5.0921000000000003</c:v>
                </c:pt>
                <c:pt idx="4478">
                  <c:v>5.0922000000000001</c:v>
                </c:pt>
                <c:pt idx="4479">
                  <c:v>5.0923999999999996</c:v>
                </c:pt>
                <c:pt idx="4480">
                  <c:v>5.0925000000000002</c:v>
                </c:pt>
                <c:pt idx="4481">
                  <c:v>5.0928000000000004</c:v>
                </c:pt>
                <c:pt idx="4482">
                  <c:v>5.0932000000000004</c:v>
                </c:pt>
                <c:pt idx="4483">
                  <c:v>5.0934999999999997</c:v>
                </c:pt>
                <c:pt idx="4484">
                  <c:v>5.0940000000000003</c:v>
                </c:pt>
                <c:pt idx="4485">
                  <c:v>5.0945999999999998</c:v>
                </c:pt>
                <c:pt idx="4486">
                  <c:v>5.0953999999999997</c:v>
                </c:pt>
                <c:pt idx="4487">
                  <c:v>5.0963000000000003</c:v>
                </c:pt>
                <c:pt idx="4488">
                  <c:v>5.0972999999999997</c:v>
                </c:pt>
                <c:pt idx="4489">
                  <c:v>5.0983000000000001</c:v>
                </c:pt>
                <c:pt idx="4490">
                  <c:v>5.0995999999999997</c:v>
                </c:pt>
                <c:pt idx="4491">
                  <c:v>5.101</c:v>
                </c:pt>
                <c:pt idx="4492">
                  <c:v>5.1024000000000003</c:v>
                </c:pt>
                <c:pt idx="4493">
                  <c:v>5.1036999999999999</c:v>
                </c:pt>
                <c:pt idx="4494">
                  <c:v>5.1047000000000002</c:v>
                </c:pt>
                <c:pt idx="4495">
                  <c:v>5.1052999999999997</c:v>
                </c:pt>
                <c:pt idx="4496">
                  <c:v>5.1055000000000001</c:v>
                </c:pt>
                <c:pt idx="4497">
                  <c:v>5.1055999999999999</c:v>
                </c:pt>
                <c:pt idx="4498">
                  <c:v>5.1055000000000001</c:v>
                </c:pt>
                <c:pt idx="4499">
                  <c:v>5.1054000000000004</c:v>
                </c:pt>
                <c:pt idx="4500">
                  <c:v>5.1055000000000001</c:v>
                </c:pt>
                <c:pt idx="4501">
                  <c:v>5.1058000000000003</c:v>
                </c:pt>
                <c:pt idx="4502">
                  <c:v>5.1062000000000003</c:v>
                </c:pt>
                <c:pt idx="4503">
                  <c:v>5.1066000000000003</c:v>
                </c:pt>
                <c:pt idx="4504">
                  <c:v>5.1071</c:v>
                </c:pt>
                <c:pt idx="4505">
                  <c:v>5.1074999999999999</c:v>
                </c:pt>
                <c:pt idx="4506">
                  <c:v>5.1081000000000003</c:v>
                </c:pt>
                <c:pt idx="4507">
                  <c:v>5.1085000000000003</c:v>
                </c:pt>
                <c:pt idx="4508">
                  <c:v>5.1089000000000002</c:v>
                </c:pt>
                <c:pt idx="4509">
                  <c:v>5.1093999999999999</c:v>
                </c:pt>
                <c:pt idx="4510">
                  <c:v>5.1100000000000003</c:v>
                </c:pt>
                <c:pt idx="4511">
                  <c:v>5.1105</c:v>
                </c:pt>
                <c:pt idx="4512">
                  <c:v>5.1111000000000004</c:v>
                </c:pt>
                <c:pt idx="4513">
                  <c:v>5.1115000000000004</c:v>
                </c:pt>
                <c:pt idx="4514">
                  <c:v>5.1120999999999999</c:v>
                </c:pt>
                <c:pt idx="4515">
                  <c:v>5.1127000000000002</c:v>
                </c:pt>
                <c:pt idx="4516">
                  <c:v>5.1132999999999997</c:v>
                </c:pt>
                <c:pt idx="4517">
                  <c:v>5.1139999999999999</c:v>
                </c:pt>
                <c:pt idx="4518">
                  <c:v>5.1147</c:v>
                </c:pt>
                <c:pt idx="4519">
                  <c:v>5.1151999999999997</c:v>
                </c:pt>
                <c:pt idx="4520">
                  <c:v>5.1155999999999997</c:v>
                </c:pt>
                <c:pt idx="4521">
                  <c:v>5.1158999999999999</c:v>
                </c:pt>
                <c:pt idx="4522">
                  <c:v>5.1162999999999998</c:v>
                </c:pt>
                <c:pt idx="4523">
                  <c:v>5.1166999999999998</c:v>
                </c:pt>
                <c:pt idx="4524">
                  <c:v>5.1172000000000004</c:v>
                </c:pt>
                <c:pt idx="4525">
                  <c:v>5.1177999999999999</c:v>
                </c:pt>
                <c:pt idx="4526">
                  <c:v>5.1182999999999996</c:v>
                </c:pt>
                <c:pt idx="4527">
                  <c:v>5.1189</c:v>
                </c:pt>
                <c:pt idx="4528">
                  <c:v>5.1196999999999999</c:v>
                </c:pt>
                <c:pt idx="4529">
                  <c:v>5.1201999999999996</c:v>
                </c:pt>
                <c:pt idx="4530">
                  <c:v>5.1208</c:v>
                </c:pt>
                <c:pt idx="4531">
                  <c:v>5.1214000000000004</c:v>
                </c:pt>
                <c:pt idx="4532">
                  <c:v>5.1220999999999997</c:v>
                </c:pt>
                <c:pt idx="4533">
                  <c:v>5.1231</c:v>
                </c:pt>
                <c:pt idx="4534">
                  <c:v>5.1242000000000001</c:v>
                </c:pt>
                <c:pt idx="4535">
                  <c:v>5.1257000000000001</c:v>
                </c:pt>
                <c:pt idx="4536">
                  <c:v>5.1271000000000004</c:v>
                </c:pt>
                <c:pt idx="4537">
                  <c:v>5.1283000000000003</c:v>
                </c:pt>
                <c:pt idx="4538">
                  <c:v>5.1288999999999998</c:v>
                </c:pt>
                <c:pt idx="4539">
                  <c:v>5.1292</c:v>
                </c:pt>
                <c:pt idx="4540">
                  <c:v>5.1291000000000002</c:v>
                </c:pt>
                <c:pt idx="4541">
                  <c:v>5.1288999999999998</c:v>
                </c:pt>
                <c:pt idx="4542">
                  <c:v>5.1287000000000003</c:v>
                </c:pt>
                <c:pt idx="4543">
                  <c:v>5.1287000000000003</c:v>
                </c:pt>
                <c:pt idx="4544">
                  <c:v>5.1288999999999998</c:v>
                </c:pt>
                <c:pt idx="4545">
                  <c:v>5.1289999999999996</c:v>
                </c:pt>
                <c:pt idx="4546">
                  <c:v>5.1289999999999996</c:v>
                </c:pt>
                <c:pt idx="4547">
                  <c:v>5.1291000000000002</c:v>
                </c:pt>
                <c:pt idx="4548">
                  <c:v>5.1292999999999997</c:v>
                </c:pt>
                <c:pt idx="4549">
                  <c:v>5.1295000000000002</c:v>
                </c:pt>
                <c:pt idx="4550">
                  <c:v>5.1296999999999997</c:v>
                </c:pt>
                <c:pt idx="4551">
                  <c:v>5.1299000000000001</c:v>
                </c:pt>
                <c:pt idx="4552">
                  <c:v>5.1303000000000001</c:v>
                </c:pt>
                <c:pt idx="4553">
                  <c:v>5.1307</c:v>
                </c:pt>
                <c:pt idx="4554">
                  <c:v>5.1313000000000004</c:v>
                </c:pt>
                <c:pt idx="4555">
                  <c:v>5.1322000000000001</c:v>
                </c:pt>
                <c:pt idx="4556">
                  <c:v>5.133</c:v>
                </c:pt>
                <c:pt idx="4557">
                  <c:v>5.1340000000000003</c:v>
                </c:pt>
                <c:pt idx="4558">
                  <c:v>5.1352000000000002</c:v>
                </c:pt>
                <c:pt idx="4559">
                  <c:v>5.1363000000000003</c:v>
                </c:pt>
                <c:pt idx="4560">
                  <c:v>5.1375999999999999</c:v>
                </c:pt>
                <c:pt idx="4561">
                  <c:v>5.1390000000000002</c:v>
                </c:pt>
                <c:pt idx="4562">
                  <c:v>5.1402000000000001</c:v>
                </c:pt>
                <c:pt idx="4563">
                  <c:v>5.1410999999999998</c:v>
                </c:pt>
                <c:pt idx="4564">
                  <c:v>5.1416000000000004</c:v>
                </c:pt>
                <c:pt idx="4565">
                  <c:v>5.1417999999999999</c:v>
                </c:pt>
                <c:pt idx="4566">
                  <c:v>5.1417999999999999</c:v>
                </c:pt>
                <c:pt idx="4567">
                  <c:v>5.1417000000000002</c:v>
                </c:pt>
                <c:pt idx="4568">
                  <c:v>5.1416000000000004</c:v>
                </c:pt>
                <c:pt idx="4569">
                  <c:v>5.1414999999999997</c:v>
                </c:pt>
                <c:pt idx="4570">
                  <c:v>5.1417000000000002</c:v>
                </c:pt>
                <c:pt idx="4571">
                  <c:v>5.1421000000000001</c:v>
                </c:pt>
                <c:pt idx="4572">
                  <c:v>5.1425999999999998</c:v>
                </c:pt>
                <c:pt idx="4573">
                  <c:v>5.1430999999999996</c:v>
                </c:pt>
                <c:pt idx="4574">
                  <c:v>5.1435000000000004</c:v>
                </c:pt>
                <c:pt idx="4575">
                  <c:v>5.1439000000000004</c:v>
                </c:pt>
                <c:pt idx="4576">
                  <c:v>5.1441999999999997</c:v>
                </c:pt>
                <c:pt idx="4577">
                  <c:v>5.1445999999999996</c:v>
                </c:pt>
                <c:pt idx="4578">
                  <c:v>5.1451000000000002</c:v>
                </c:pt>
                <c:pt idx="4579">
                  <c:v>5.1456999999999997</c:v>
                </c:pt>
                <c:pt idx="4580">
                  <c:v>5.1462000000000003</c:v>
                </c:pt>
                <c:pt idx="4581">
                  <c:v>5.1467000000000001</c:v>
                </c:pt>
                <c:pt idx="4582">
                  <c:v>5.1471999999999998</c:v>
                </c:pt>
                <c:pt idx="4583">
                  <c:v>5.1477000000000004</c:v>
                </c:pt>
                <c:pt idx="4584">
                  <c:v>5.1483999999999996</c:v>
                </c:pt>
                <c:pt idx="4585">
                  <c:v>5.1490999999999998</c:v>
                </c:pt>
                <c:pt idx="4586">
                  <c:v>5.1497000000000002</c:v>
                </c:pt>
                <c:pt idx="4587">
                  <c:v>5.1501999999999999</c:v>
                </c:pt>
                <c:pt idx="4588">
                  <c:v>5.1505999999999998</c:v>
                </c:pt>
                <c:pt idx="4589">
                  <c:v>5.1509</c:v>
                </c:pt>
                <c:pt idx="4590">
                  <c:v>5.1512000000000002</c:v>
                </c:pt>
                <c:pt idx="4591">
                  <c:v>5.1516000000000002</c:v>
                </c:pt>
                <c:pt idx="4592">
                  <c:v>5.1520999999999999</c:v>
                </c:pt>
                <c:pt idx="4593">
                  <c:v>5.1524999999999999</c:v>
                </c:pt>
                <c:pt idx="4594">
                  <c:v>5.1528999999999998</c:v>
                </c:pt>
                <c:pt idx="4595">
                  <c:v>5.1534000000000004</c:v>
                </c:pt>
                <c:pt idx="4596">
                  <c:v>5.1539000000000001</c:v>
                </c:pt>
                <c:pt idx="4597">
                  <c:v>5.1544999999999996</c:v>
                </c:pt>
                <c:pt idx="4598">
                  <c:v>5.1551999999999998</c:v>
                </c:pt>
                <c:pt idx="4599">
                  <c:v>5.1558999999999999</c:v>
                </c:pt>
                <c:pt idx="4600">
                  <c:v>5.1566000000000001</c:v>
                </c:pt>
                <c:pt idx="4601">
                  <c:v>5.1573000000000002</c:v>
                </c:pt>
                <c:pt idx="4602">
                  <c:v>5.1581000000000001</c:v>
                </c:pt>
                <c:pt idx="4603">
                  <c:v>5.1592000000000002</c:v>
                </c:pt>
                <c:pt idx="4604">
                  <c:v>5.1604000000000001</c:v>
                </c:pt>
                <c:pt idx="4605">
                  <c:v>5.1616999999999997</c:v>
                </c:pt>
                <c:pt idx="4606">
                  <c:v>5.1627999999999998</c:v>
                </c:pt>
                <c:pt idx="4607">
                  <c:v>5.1637000000000004</c:v>
                </c:pt>
                <c:pt idx="4608">
                  <c:v>5.1639999999999997</c:v>
                </c:pt>
                <c:pt idx="4609">
                  <c:v>5.1638999999999999</c:v>
                </c:pt>
                <c:pt idx="4610">
                  <c:v>5.1638000000000002</c:v>
                </c:pt>
                <c:pt idx="4611">
                  <c:v>5.1635</c:v>
                </c:pt>
                <c:pt idx="4612">
                  <c:v>5.1634000000000002</c:v>
                </c:pt>
                <c:pt idx="4613">
                  <c:v>5.1635</c:v>
                </c:pt>
                <c:pt idx="4614">
                  <c:v>5.1635999999999997</c:v>
                </c:pt>
                <c:pt idx="4615">
                  <c:v>5.1637000000000004</c:v>
                </c:pt>
                <c:pt idx="4616">
                  <c:v>5.1638999999999999</c:v>
                </c:pt>
                <c:pt idx="4617">
                  <c:v>5.1639999999999997</c:v>
                </c:pt>
                <c:pt idx="4618">
                  <c:v>5.1641000000000004</c:v>
                </c:pt>
                <c:pt idx="4619">
                  <c:v>5.1642999999999999</c:v>
                </c:pt>
                <c:pt idx="4620">
                  <c:v>5.1646000000000001</c:v>
                </c:pt>
                <c:pt idx="4621">
                  <c:v>5.1647999999999996</c:v>
                </c:pt>
                <c:pt idx="4622">
                  <c:v>5.1653000000000002</c:v>
                </c:pt>
                <c:pt idx="4623">
                  <c:v>5.1657999999999999</c:v>
                </c:pt>
                <c:pt idx="4624">
                  <c:v>5.1664000000000003</c:v>
                </c:pt>
                <c:pt idx="4625">
                  <c:v>5.1672000000000002</c:v>
                </c:pt>
                <c:pt idx="4626">
                  <c:v>5.1681999999999997</c:v>
                </c:pt>
                <c:pt idx="4627">
                  <c:v>5.1692</c:v>
                </c:pt>
                <c:pt idx="4628">
                  <c:v>5.1703999999999999</c:v>
                </c:pt>
                <c:pt idx="4629">
                  <c:v>5.1717000000000004</c:v>
                </c:pt>
                <c:pt idx="4630">
                  <c:v>5.173</c:v>
                </c:pt>
                <c:pt idx="4631">
                  <c:v>5.1741000000000001</c:v>
                </c:pt>
                <c:pt idx="4632">
                  <c:v>5.1749000000000001</c:v>
                </c:pt>
                <c:pt idx="4633">
                  <c:v>5.1753999999999998</c:v>
                </c:pt>
                <c:pt idx="4634">
                  <c:v>5.1755000000000004</c:v>
                </c:pt>
                <c:pt idx="4635">
                  <c:v>5.1753999999999998</c:v>
                </c:pt>
                <c:pt idx="4636">
                  <c:v>5.1750999999999996</c:v>
                </c:pt>
                <c:pt idx="4637">
                  <c:v>5.1750999999999996</c:v>
                </c:pt>
                <c:pt idx="4638">
                  <c:v>5.1752000000000002</c:v>
                </c:pt>
                <c:pt idx="4639">
                  <c:v>5.1753999999999998</c:v>
                </c:pt>
                <c:pt idx="4640">
                  <c:v>5.1756000000000002</c:v>
                </c:pt>
                <c:pt idx="4641">
                  <c:v>5.1760999999999999</c:v>
                </c:pt>
                <c:pt idx="4642">
                  <c:v>5.1764000000000001</c:v>
                </c:pt>
                <c:pt idx="4643">
                  <c:v>5.1768000000000001</c:v>
                </c:pt>
                <c:pt idx="4644">
                  <c:v>5.1772</c:v>
                </c:pt>
                <c:pt idx="4645">
                  <c:v>5.1775000000000002</c:v>
                </c:pt>
                <c:pt idx="4646">
                  <c:v>5.1778000000000004</c:v>
                </c:pt>
                <c:pt idx="4647">
                  <c:v>5.1782000000000004</c:v>
                </c:pt>
                <c:pt idx="4648">
                  <c:v>5.1786000000000003</c:v>
                </c:pt>
                <c:pt idx="4649">
                  <c:v>5.1791999999999998</c:v>
                </c:pt>
                <c:pt idx="4650">
                  <c:v>5.1797000000000004</c:v>
                </c:pt>
                <c:pt idx="4651">
                  <c:v>5.1801000000000004</c:v>
                </c:pt>
                <c:pt idx="4652">
                  <c:v>5.1806000000000001</c:v>
                </c:pt>
                <c:pt idx="4653">
                  <c:v>5.1810999999999998</c:v>
                </c:pt>
                <c:pt idx="4654">
                  <c:v>5.1816000000000004</c:v>
                </c:pt>
                <c:pt idx="4655">
                  <c:v>5.1821999999999999</c:v>
                </c:pt>
                <c:pt idx="4656">
                  <c:v>5.1826999999999996</c:v>
                </c:pt>
                <c:pt idx="4657">
                  <c:v>5.1832000000000003</c:v>
                </c:pt>
                <c:pt idx="4658">
                  <c:v>5.1836000000000002</c:v>
                </c:pt>
                <c:pt idx="4659">
                  <c:v>5.1840000000000002</c:v>
                </c:pt>
                <c:pt idx="4660">
                  <c:v>5.1843000000000004</c:v>
                </c:pt>
                <c:pt idx="4661">
                  <c:v>5.1847000000000003</c:v>
                </c:pt>
                <c:pt idx="4662">
                  <c:v>5.1851000000000003</c:v>
                </c:pt>
                <c:pt idx="4663">
                  <c:v>5.1855000000000002</c:v>
                </c:pt>
                <c:pt idx="4664">
                  <c:v>5.1859000000000002</c:v>
                </c:pt>
                <c:pt idx="4665">
                  <c:v>5.1863999999999999</c:v>
                </c:pt>
                <c:pt idx="4666">
                  <c:v>5.1868999999999996</c:v>
                </c:pt>
                <c:pt idx="4667">
                  <c:v>5.1874000000000002</c:v>
                </c:pt>
                <c:pt idx="4668">
                  <c:v>5.1878000000000002</c:v>
                </c:pt>
                <c:pt idx="4669">
                  <c:v>5.1882000000000001</c:v>
                </c:pt>
                <c:pt idx="4670">
                  <c:v>5.1889000000000003</c:v>
                </c:pt>
                <c:pt idx="4671">
                  <c:v>5.19</c:v>
                </c:pt>
                <c:pt idx="4672">
                  <c:v>5.1914999999999996</c:v>
                </c:pt>
                <c:pt idx="4673">
                  <c:v>5.1932</c:v>
                </c:pt>
                <c:pt idx="4674">
                  <c:v>5.1947000000000001</c:v>
                </c:pt>
                <c:pt idx="4675">
                  <c:v>5.1955999999999998</c:v>
                </c:pt>
                <c:pt idx="4676">
                  <c:v>5.1959</c:v>
                </c:pt>
                <c:pt idx="4677">
                  <c:v>5.1958000000000002</c:v>
                </c:pt>
                <c:pt idx="4678">
                  <c:v>5.1955999999999998</c:v>
                </c:pt>
                <c:pt idx="4679">
                  <c:v>5.1952999999999996</c:v>
                </c:pt>
                <c:pt idx="4680">
                  <c:v>5.1950000000000003</c:v>
                </c:pt>
                <c:pt idx="4681">
                  <c:v>5.1948999999999996</c:v>
                </c:pt>
                <c:pt idx="4682">
                  <c:v>5.1947000000000001</c:v>
                </c:pt>
                <c:pt idx="4683">
                  <c:v>5.1947999999999999</c:v>
                </c:pt>
                <c:pt idx="4684">
                  <c:v>5.1950000000000003</c:v>
                </c:pt>
                <c:pt idx="4685">
                  <c:v>5.1950000000000003</c:v>
                </c:pt>
                <c:pt idx="4686">
                  <c:v>5.1951000000000001</c:v>
                </c:pt>
                <c:pt idx="4687">
                  <c:v>5.1952999999999996</c:v>
                </c:pt>
                <c:pt idx="4688">
                  <c:v>5.1954000000000002</c:v>
                </c:pt>
                <c:pt idx="4689">
                  <c:v>5.1955999999999998</c:v>
                </c:pt>
                <c:pt idx="4690">
                  <c:v>5.1959999999999997</c:v>
                </c:pt>
                <c:pt idx="4691">
                  <c:v>5.1965000000000003</c:v>
                </c:pt>
                <c:pt idx="4692">
                  <c:v>5.1970999999999998</c:v>
                </c:pt>
                <c:pt idx="4693">
                  <c:v>5.1978999999999997</c:v>
                </c:pt>
                <c:pt idx="4694">
                  <c:v>5.1988000000000003</c:v>
                </c:pt>
                <c:pt idx="4695">
                  <c:v>5.1997</c:v>
                </c:pt>
                <c:pt idx="4696">
                  <c:v>5.2008000000000001</c:v>
                </c:pt>
                <c:pt idx="4697">
                  <c:v>5.2018000000000004</c:v>
                </c:pt>
                <c:pt idx="4698">
                  <c:v>5.2028999999999996</c:v>
                </c:pt>
                <c:pt idx="4699">
                  <c:v>5.2039</c:v>
                </c:pt>
                <c:pt idx="4700">
                  <c:v>5.2049000000000003</c:v>
                </c:pt>
                <c:pt idx="4701">
                  <c:v>5.2055999999999996</c:v>
                </c:pt>
                <c:pt idx="4702">
                  <c:v>5.2060000000000004</c:v>
                </c:pt>
                <c:pt idx="4703">
                  <c:v>5.2060000000000004</c:v>
                </c:pt>
                <c:pt idx="4704">
                  <c:v>5.2058999999999997</c:v>
                </c:pt>
                <c:pt idx="4705">
                  <c:v>5.2055999999999996</c:v>
                </c:pt>
                <c:pt idx="4706">
                  <c:v>5.2055999999999996</c:v>
                </c:pt>
                <c:pt idx="4707">
                  <c:v>5.2057000000000002</c:v>
                </c:pt>
                <c:pt idx="4708">
                  <c:v>5.2061000000000002</c:v>
                </c:pt>
                <c:pt idx="4709">
                  <c:v>5.2064000000000004</c:v>
                </c:pt>
                <c:pt idx="4710">
                  <c:v>5.2068000000000003</c:v>
                </c:pt>
                <c:pt idx="4711">
                  <c:v>5.2072000000000003</c:v>
                </c:pt>
                <c:pt idx="4712">
                  <c:v>5.2074999999999996</c:v>
                </c:pt>
                <c:pt idx="4713">
                  <c:v>5.2079000000000004</c:v>
                </c:pt>
                <c:pt idx="4714">
                  <c:v>5.2081</c:v>
                </c:pt>
                <c:pt idx="4715">
                  <c:v>5.2084000000000001</c:v>
                </c:pt>
                <c:pt idx="4716">
                  <c:v>5.2085999999999997</c:v>
                </c:pt>
                <c:pt idx="4717">
                  <c:v>5.2088999999999999</c:v>
                </c:pt>
                <c:pt idx="4718">
                  <c:v>5.2093999999999996</c:v>
                </c:pt>
                <c:pt idx="4719">
                  <c:v>5.2098000000000004</c:v>
                </c:pt>
                <c:pt idx="4720">
                  <c:v>5.2102000000000004</c:v>
                </c:pt>
                <c:pt idx="4721">
                  <c:v>5.2106000000000003</c:v>
                </c:pt>
                <c:pt idx="4722">
                  <c:v>5.2111999999999998</c:v>
                </c:pt>
                <c:pt idx="4723">
                  <c:v>5.2119999999999997</c:v>
                </c:pt>
                <c:pt idx="4724">
                  <c:v>5.2125000000000004</c:v>
                </c:pt>
                <c:pt idx="4725">
                  <c:v>5.2130000000000001</c:v>
                </c:pt>
                <c:pt idx="4726">
                  <c:v>5.2134</c:v>
                </c:pt>
                <c:pt idx="4727">
                  <c:v>5.2137000000000002</c:v>
                </c:pt>
                <c:pt idx="4728">
                  <c:v>5.2140000000000004</c:v>
                </c:pt>
                <c:pt idx="4729">
                  <c:v>5.2144000000000004</c:v>
                </c:pt>
                <c:pt idx="4730">
                  <c:v>5.2148000000000003</c:v>
                </c:pt>
                <c:pt idx="4731">
                  <c:v>5.2152000000000003</c:v>
                </c:pt>
                <c:pt idx="4732">
                  <c:v>5.2154999999999996</c:v>
                </c:pt>
                <c:pt idx="4733">
                  <c:v>5.2160000000000002</c:v>
                </c:pt>
                <c:pt idx="4734">
                  <c:v>5.2165999999999997</c:v>
                </c:pt>
                <c:pt idx="4735">
                  <c:v>5.2169999999999996</c:v>
                </c:pt>
                <c:pt idx="4736">
                  <c:v>5.2175000000000002</c:v>
                </c:pt>
                <c:pt idx="4737">
                  <c:v>5.218</c:v>
                </c:pt>
                <c:pt idx="4738">
                  <c:v>5.2186000000000003</c:v>
                </c:pt>
                <c:pt idx="4739">
                  <c:v>5.2192999999999996</c:v>
                </c:pt>
                <c:pt idx="4740">
                  <c:v>5.2202999999999999</c:v>
                </c:pt>
                <c:pt idx="4741">
                  <c:v>5.2213000000000003</c:v>
                </c:pt>
                <c:pt idx="4742">
                  <c:v>5.2225999999999999</c:v>
                </c:pt>
                <c:pt idx="4743">
                  <c:v>5.2239000000000004</c:v>
                </c:pt>
                <c:pt idx="4744">
                  <c:v>5.2248999999999999</c:v>
                </c:pt>
                <c:pt idx="4745">
                  <c:v>5.2252000000000001</c:v>
                </c:pt>
                <c:pt idx="4746">
                  <c:v>5.2252000000000001</c:v>
                </c:pt>
                <c:pt idx="4747">
                  <c:v>5.2251000000000003</c:v>
                </c:pt>
                <c:pt idx="4748">
                  <c:v>5.2248000000000001</c:v>
                </c:pt>
                <c:pt idx="4749">
                  <c:v>5.2245999999999997</c:v>
                </c:pt>
                <c:pt idx="4750">
                  <c:v>5.2244000000000002</c:v>
                </c:pt>
                <c:pt idx="4751">
                  <c:v>5.2244000000000002</c:v>
                </c:pt>
                <c:pt idx="4752">
                  <c:v>5.2243000000000004</c:v>
                </c:pt>
                <c:pt idx="4753">
                  <c:v>5.2244000000000002</c:v>
                </c:pt>
                <c:pt idx="4754">
                  <c:v>5.2244999999999999</c:v>
                </c:pt>
                <c:pt idx="4755">
                  <c:v>5.2245999999999997</c:v>
                </c:pt>
                <c:pt idx="4756">
                  <c:v>5.2245999999999997</c:v>
                </c:pt>
                <c:pt idx="4757">
                  <c:v>5.2245999999999997</c:v>
                </c:pt>
                <c:pt idx="4758">
                  <c:v>5.2248000000000001</c:v>
                </c:pt>
                <c:pt idx="4759">
                  <c:v>5.2251000000000003</c:v>
                </c:pt>
                <c:pt idx="4760">
                  <c:v>5.2256</c:v>
                </c:pt>
                <c:pt idx="4761">
                  <c:v>5.2260999999999997</c:v>
                </c:pt>
                <c:pt idx="4762">
                  <c:v>5.2267999999999999</c:v>
                </c:pt>
                <c:pt idx="4763">
                  <c:v>5.2275</c:v>
                </c:pt>
                <c:pt idx="4764">
                  <c:v>5.2282999999999999</c:v>
                </c:pt>
                <c:pt idx="4765">
                  <c:v>5.2294</c:v>
                </c:pt>
                <c:pt idx="4766">
                  <c:v>5.2305000000000001</c:v>
                </c:pt>
                <c:pt idx="4767">
                  <c:v>5.2316000000000003</c:v>
                </c:pt>
                <c:pt idx="4768">
                  <c:v>5.2328999999999999</c:v>
                </c:pt>
                <c:pt idx="4769">
                  <c:v>5.2339000000000002</c:v>
                </c:pt>
                <c:pt idx="4770">
                  <c:v>5.2347000000000001</c:v>
                </c:pt>
                <c:pt idx="4771">
                  <c:v>5.2351000000000001</c:v>
                </c:pt>
                <c:pt idx="4772">
                  <c:v>5.2351999999999999</c:v>
                </c:pt>
                <c:pt idx="4773">
                  <c:v>5.2351000000000001</c:v>
                </c:pt>
                <c:pt idx="4774">
                  <c:v>5.2348999999999997</c:v>
                </c:pt>
                <c:pt idx="4775">
                  <c:v>5.2348999999999997</c:v>
                </c:pt>
                <c:pt idx="4776">
                  <c:v>5.2351000000000001</c:v>
                </c:pt>
                <c:pt idx="4777">
                  <c:v>5.2351999999999999</c:v>
                </c:pt>
                <c:pt idx="4778">
                  <c:v>5.2354000000000003</c:v>
                </c:pt>
                <c:pt idx="4779">
                  <c:v>5.2359999999999998</c:v>
                </c:pt>
                <c:pt idx="4780">
                  <c:v>5.2363</c:v>
                </c:pt>
                <c:pt idx="4781">
                  <c:v>5.2366000000000001</c:v>
                </c:pt>
                <c:pt idx="4782">
                  <c:v>5.2366999999999999</c:v>
                </c:pt>
                <c:pt idx="4783">
                  <c:v>5.2366999999999999</c:v>
                </c:pt>
                <c:pt idx="4784">
                  <c:v>5.2369000000000003</c:v>
                </c:pt>
                <c:pt idx="4785">
                  <c:v>5.2374000000000001</c:v>
                </c:pt>
                <c:pt idx="4786">
                  <c:v>5.2377000000000002</c:v>
                </c:pt>
                <c:pt idx="4787">
                  <c:v>5.2381000000000002</c:v>
                </c:pt>
                <c:pt idx="4788">
                  <c:v>5.2384000000000004</c:v>
                </c:pt>
                <c:pt idx="4789">
                  <c:v>5.2388000000000003</c:v>
                </c:pt>
                <c:pt idx="4790">
                  <c:v>5.2392000000000003</c:v>
                </c:pt>
                <c:pt idx="4791">
                  <c:v>5.2397999999999998</c:v>
                </c:pt>
                <c:pt idx="4792">
                  <c:v>5.2404000000000002</c:v>
                </c:pt>
                <c:pt idx="4793">
                  <c:v>5.2408999999999999</c:v>
                </c:pt>
                <c:pt idx="4794">
                  <c:v>5.2412000000000001</c:v>
                </c:pt>
                <c:pt idx="4795">
                  <c:v>5.2416999999999998</c:v>
                </c:pt>
                <c:pt idx="4796">
                  <c:v>5.242</c:v>
                </c:pt>
                <c:pt idx="4797">
                  <c:v>5.2420999999999998</c:v>
                </c:pt>
                <c:pt idx="4798">
                  <c:v>5.2423000000000002</c:v>
                </c:pt>
                <c:pt idx="4799">
                  <c:v>5.2426000000000004</c:v>
                </c:pt>
                <c:pt idx="4800">
                  <c:v>5.2428999999999997</c:v>
                </c:pt>
                <c:pt idx="4801">
                  <c:v>5.2432999999999996</c:v>
                </c:pt>
                <c:pt idx="4802">
                  <c:v>5.2436999999999996</c:v>
                </c:pt>
                <c:pt idx="4803">
                  <c:v>5.2441000000000004</c:v>
                </c:pt>
                <c:pt idx="4804">
                  <c:v>5.2446000000000002</c:v>
                </c:pt>
                <c:pt idx="4805">
                  <c:v>5.2450000000000001</c:v>
                </c:pt>
                <c:pt idx="4806">
                  <c:v>5.2454999999999998</c:v>
                </c:pt>
                <c:pt idx="4807">
                  <c:v>5.2460000000000004</c:v>
                </c:pt>
                <c:pt idx="4808">
                  <c:v>5.2465000000000002</c:v>
                </c:pt>
                <c:pt idx="4809">
                  <c:v>5.2474999999999996</c:v>
                </c:pt>
                <c:pt idx="4810">
                  <c:v>5.2487000000000004</c:v>
                </c:pt>
                <c:pt idx="4811">
                  <c:v>5.2500999999999998</c:v>
                </c:pt>
                <c:pt idx="4812">
                  <c:v>5.2515999999999998</c:v>
                </c:pt>
                <c:pt idx="4813">
                  <c:v>5.2525000000000004</c:v>
                </c:pt>
                <c:pt idx="4814">
                  <c:v>5.2529000000000003</c:v>
                </c:pt>
                <c:pt idx="4815">
                  <c:v>5.2527999999999997</c:v>
                </c:pt>
                <c:pt idx="4816">
                  <c:v>5.2523999999999997</c:v>
                </c:pt>
                <c:pt idx="4817">
                  <c:v>5.2519999999999998</c:v>
                </c:pt>
                <c:pt idx="4818">
                  <c:v>5.2516999999999996</c:v>
                </c:pt>
                <c:pt idx="4819">
                  <c:v>5.2515999999999998</c:v>
                </c:pt>
                <c:pt idx="4820">
                  <c:v>5.2514000000000003</c:v>
                </c:pt>
                <c:pt idx="4821">
                  <c:v>5.2514000000000003</c:v>
                </c:pt>
                <c:pt idx="4822">
                  <c:v>5.2515000000000001</c:v>
                </c:pt>
                <c:pt idx="4823">
                  <c:v>5.2515000000000001</c:v>
                </c:pt>
                <c:pt idx="4824">
                  <c:v>5.2515000000000001</c:v>
                </c:pt>
                <c:pt idx="4825">
                  <c:v>5.2515000000000001</c:v>
                </c:pt>
                <c:pt idx="4826">
                  <c:v>5.2515000000000001</c:v>
                </c:pt>
                <c:pt idx="4827">
                  <c:v>5.2516999999999996</c:v>
                </c:pt>
                <c:pt idx="4828">
                  <c:v>5.2516999999999996</c:v>
                </c:pt>
                <c:pt idx="4829">
                  <c:v>5.2515000000000001</c:v>
                </c:pt>
                <c:pt idx="4830">
                  <c:v>5.2518000000000002</c:v>
                </c:pt>
                <c:pt idx="4831">
                  <c:v>5.2523</c:v>
                </c:pt>
                <c:pt idx="4832">
                  <c:v>5.2529000000000003</c:v>
                </c:pt>
                <c:pt idx="4833">
                  <c:v>5.2537000000000003</c:v>
                </c:pt>
                <c:pt idx="4834">
                  <c:v>5.2545999999999999</c:v>
                </c:pt>
                <c:pt idx="4835">
                  <c:v>5.2557</c:v>
                </c:pt>
                <c:pt idx="4836">
                  <c:v>5.2567000000000004</c:v>
                </c:pt>
                <c:pt idx="4837">
                  <c:v>5.2577999999999996</c:v>
                </c:pt>
                <c:pt idx="4838">
                  <c:v>5.2587999999999999</c:v>
                </c:pt>
                <c:pt idx="4839">
                  <c:v>5.2595000000000001</c:v>
                </c:pt>
                <c:pt idx="4840">
                  <c:v>5.2599</c:v>
                </c:pt>
                <c:pt idx="4841">
                  <c:v>5.26</c:v>
                </c:pt>
                <c:pt idx="4842">
                  <c:v>5.2598000000000003</c:v>
                </c:pt>
                <c:pt idx="4843">
                  <c:v>5.2595999999999998</c:v>
                </c:pt>
                <c:pt idx="4844">
                  <c:v>5.2594000000000003</c:v>
                </c:pt>
                <c:pt idx="4845">
                  <c:v>5.2592999999999996</c:v>
                </c:pt>
                <c:pt idx="4846">
                  <c:v>5.2594000000000003</c:v>
                </c:pt>
                <c:pt idx="4847">
                  <c:v>5.2596999999999996</c:v>
                </c:pt>
                <c:pt idx="4848">
                  <c:v>5.26</c:v>
                </c:pt>
                <c:pt idx="4849">
                  <c:v>5.2603</c:v>
                </c:pt>
                <c:pt idx="4850">
                  <c:v>5.2605000000000004</c:v>
                </c:pt>
                <c:pt idx="4851">
                  <c:v>5.2606999999999999</c:v>
                </c:pt>
                <c:pt idx="4852">
                  <c:v>5.2607999999999997</c:v>
                </c:pt>
                <c:pt idx="4853">
                  <c:v>5.2609000000000004</c:v>
                </c:pt>
                <c:pt idx="4854">
                  <c:v>5.2610999999999999</c:v>
                </c:pt>
                <c:pt idx="4855">
                  <c:v>5.2614999999999998</c:v>
                </c:pt>
                <c:pt idx="4856">
                  <c:v>5.2618999999999998</c:v>
                </c:pt>
                <c:pt idx="4857">
                  <c:v>5.2622999999999998</c:v>
                </c:pt>
                <c:pt idx="4858">
                  <c:v>5.2626999999999997</c:v>
                </c:pt>
                <c:pt idx="4859">
                  <c:v>5.2630999999999997</c:v>
                </c:pt>
                <c:pt idx="4860">
                  <c:v>5.2636000000000003</c:v>
                </c:pt>
                <c:pt idx="4861">
                  <c:v>5.2638999999999996</c:v>
                </c:pt>
                <c:pt idx="4862">
                  <c:v>5.2641999999999998</c:v>
                </c:pt>
                <c:pt idx="4863">
                  <c:v>5.2647000000000004</c:v>
                </c:pt>
                <c:pt idx="4864">
                  <c:v>5.2649999999999997</c:v>
                </c:pt>
                <c:pt idx="4865">
                  <c:v>5.2652000000000001</c:v>
                </c:pt>
                <c:pt idx="4866">
                  <c:v>5.2653999999999996</c:v>
                </c:pt>
                <c:pt idx="4867">
                  <c:v>5.2656000000000001</c:v>
                </c:pt>
                <c:pt idx="4868">
                  <c:v>5.2657999999999996</c:v>
                </c:pt>
                <c:pt idx="4869">
                  <c:v>5.266</c:v>
                </c:pt>
                <c:pt idx="4870">
                  <c:v>5.2662000000000004</c:v>
                </c:pt>
                <c:pt idx="4871">
                  <c:v>5.2664999999999997</c:v>
                </c:pt>
                <c:pt idx="4872">
                  <c:v>5.2670000000000003</c:v>
                </c:pt>
                <c:pt idx="4873">
                  <c:v>5.2674000000000003</c:v>
                </c:pt>
                <c:pt idx="4874">
                  <c:v>5.2676999999999996</c:v>
                </c:pt>
                <c:pt idx="4875">
                  <c:v>5.2680999999999996</c:v>
                </c:pt>
                <c:pt idx="4876">
                  <c:v>5.2683999999999997</c:v>
                </c:pt>
                <c:pt idx="4877">
                  <c:v>5.2689000000000004</c:v>
                </c:pt>
                <c:pt idx="4878">
                  <c:v>5.2698</c:v>
                </c:pt>
                <c:pt idx="4879">
                  <c:v>5.2709000000000001</c:v>
                </c:pt>
                <c:pt idx="4880">
                  <c:v>5.2721999999999998</c:v>
                </c:pt>
                <c:pt idx="4881">
                  <c:v>5.2733999999999996</c:v>
                </c:pt>
                <c:pt idx="4882">
                  <c:v>5.2742000000000004</c:v>
                </c:pt>
                <c:pt idx="4883">
                  <c:v>5.2744</c:v>
                </c:pt>
                <c:pt idx="4884">
                  <c:v>5.2743000000000002</c:v>
                </c:pt>
                <c:pt idx="4885">
                  <c:v>5.2739000000000003</c:v>
                </c:pt>
                <c:pt idx="4886">
                  <c:v>5.2735000000000003</c:v>
                </c:pt>
                <c:pt idx="4887">
                  <c:v>5.2732999999999999</c:v>
                </c:pt>
                <c:pt idx="4888">
                  <c:v>5.2731000000000003</c:v>
                </c:pt>
                <c:pt idx="4889">
                  <c:v>5.2728999999999999</c:v>
                </c:pt>
                <c:pt idx="4890">
                  <c:v>5.2728999999999999</c:v>
                </c:pt>
                <c:pt idx="4891">
                  <c:v>5.2727000000000004</c:v>
                </c:pt>
                <c:pt idx="4892">
                  <c:v>5.2725</c:v>
                </c:pt>
                <c:pt idx="4893">
                  <c:v>5.2724000000000002</c:v>
                </c:pt>
                <c:pt idx="4894">
                  <c:v>5.2724000000000002</c:v>
                </c:pt>
                <c:pt idx="4895">
                  <c:v>5.2725</c:v>
                </c:pt>
                <c:pt idx="4896">
                  <c:v>5.2725999999999997</c:v>
                </c:pt>
                <c:pt idx="4897">
                  <c:v>5.2728999999999999</c:v>
                </c:pt>
                <c:pt idx="4898">
                  <c:v>5.2732999999999999</c:v>
                </c:pt>
                <c:pt idx="4899">
                  <c:v>5.2739000000000003</c:v>
                </c:pt>
                <c:pt idx="4900">
                  <c:v>5.2744999999999997</c:v>
                </c:pt>
                <c:pt idx="4901">
                  <c:v>5.2751999999999999</c:v>
                </c:pt>
                <c:pt idx="4902">
                  <c:v>5.2759999999999998</c:v>
                </c:pt>
                <c:pt idx="4903">
                  <c:v>5.2770000000000001</c:v>
                </c:pt>
                <c:pt idx="4904">
                  <c:v>5.2779999999999996</c:v>
                </c:pt>
                <c:pt idx="4905">
                  <c:v>5.2790999999999997</c:v>
                </c:pt>
                <c:pt idx="4906">
                  <c:v>5.2801</c:v>
                </c:pt>
                <c:pt idx="4907">
                  <c:v>5.2807000000000004</c:v>
                </c:pt>
                <c:pt idx="4908">
                  <c:v>5.2811000000000003</c:v>
                </c:pt>
                <c:pt idx="4909">
                  <c:v>5.2812999999999999</c:v>
                </c:pt>
                <c:pt idx="4910">
                  <c:v>5.2812999999999999</c:v>
                </c:pt>
                <c:pt idx="4911">
                  <c:v>5.2812000000000001</c:v>
                </c:pt>
                <c:pt idx="4912">
                  <c:v>5.2808000000000002</c:v>
                </c:pt>
                <c:pt idx="4913">
                  <c:v>5.2804000000000002</c:v>
                </c:pt>
                <c:pt idx="4914">
                  <c:v>5.2804000000000002</c:v>
                </c:pt>
                <c:pt idx="4915">
                  <c:v>5.2805999999999997</c:v>
                </c:pt>
                <c:pt idx="4916">
                  <c:v>5.2808000000000002</c:v>
                </c:pt>
                <c:pt idx="4917">
                  <c:v>5.2809999999999997</c:v>
                </c:pt>
                <c:pt idx="4918">
                  <c:v>5.2812000000000001</c:v>
                </c:pt>
                <c:pt idx="4919">
                  <c:v>5.2815000000000003</c:v>
                </c:pt>
                <c:pt idx="4920">
                  <c:v>5.2816999999999998</c:v>
                </c:pt>
                <c:pt idx="4921">
                  <c:v>5.2817999999999996</c:v>
                </c:pt>
                <c:pt idx="4922">
                  <c:v>5.2819000000000003</c:v>
                </c:pt>
                <c:pt idx="4923">
                  <c:v>5.282</c:v>
                </c:pt>
                <c:pt idx="4924">
                  <c:v>5.2823000000000002</c:v>
                </c:pt>
                <c:pt idx="4925">
                  <c:v>5.2826000000000004</c:v>
                </c:pt>
                <c:pt idx="4926">
                  <c:v>5.2828999999999997</c:v>
                </c:pt>
                <c:pt idx="4927">
                  <c:v>5.2832999999999997</c:v>
                </c:pt>
                <c:pt idx="4928">
                  <c:v>5.2838000000000003</c:v>
                </c:pt>
                <c:pt idx="4929">
                  <c:v>5.2842000000000002</c:v>
                </c:pt>
                <c:pt idx="4930">
                  <c:v>5.2846000000000002</c:v>
                </c:pt>
                <c:pt idx="4931">
                  <c:v>5.2849000000000004</c:v>
                </c:pt>
                <c:pt idx="4932">
                  <c:v>5.2851999999999997</c:v>
                </c:pt>
                <c:pt idx="4933">
                  <c:v>5.2853000000000003</c:v>
                </c:pt>
                <c:pt idx="4934">
                  <c:v>5.2854999999999999</c:v>
                </c:pt>
                <c:pt idx="4935">
                  <c:v>5.2857000000000003</c:v>
                </c:pt>
                <c:pt idx="4936">
                  <c:v>5.2858000000000001</c:v>
                </c:pt>
                <c:pt idx="4937">
                  <c:v>5.2861000000000002</c:v>
                </c:pt>
                <c:pt idx="4938">
                  <c:v>5.2862999999999998</c:v>
                </c:pt>
                <c:pt idx="4939">
                  <c:v>5.2865000000000002</c:v>
                </c:pt>
                <c:pt idx="4940">
                  <c:v>5.2868000000000004</c:v>
                </c:pt>
                <c:pt idx="4941">
                  <c:v>5.2872000000000003</c:v>
                </c:pt>
                <c:pt idx="4942">
                  <c:v>5.2874999999999996</c:v>
                </c:pt>
                <c:pt idx="4943">
                  <c:v>5.2877999999999998</c:v>
                </c:pt>
                <c:pt idx="4944">
                  <c:v>5.2881</c:v>
                </c:pt>
                <c:pt idx="4945">
                  <c:v>5.2885999999999997</c:v>
                </c:pt>
                <c:pt idx="4946">
                  <c:v>5.2892000000000001</c:v>
                </c:pt>
                <c:pt idx="4947">
                  <c:v>5.2900999999999998</c:v>
                </c:pt>
                <c:pt idx="4948">
                  <c:v>5.2911999999999999</c:v>
                </c:pt>
                <c:pt idx="4949">
                  <c:v>5.2925000000000004</c:v>
                </c:pt>
                <c:pt idx="4950">
                  <c:v>5.2938999999999998</c:v>
                </c:pt>
                <c:pt idx="4951">
                  <c:v>5.2949000000000002</c:v>
                </c:pt>
                <c:pt idx="4952">
                  <c:v>5.2952000000000004</c:v>
                </c:pt>
                <c:pt idx="4953">
                  <c:v>5.2949000000000002</c:v>
                </c:pt>
                <c:pt idx="4954">
                  <c:v>5.2945000000000002</c:v>
                </c:pt>
                <c:pt idx="4955">
                  <c:v>5.2938999999999998</c:v>
                </c:pt>
                <c:pt idx="4956">
                  <c:v>5.2934999999999999</c:v>
                </c:pt>
                <c:pt idx="4957">
                  <c:v>5.2930999999999999</c:v>
                </c:pt>
                <c:pt idx="4958">
                  <c:v>5.2929000000000004</c:v>
                </c:pt>
                <c:pt idx="4959">
                  <c:v>5.2929000000000004</c:v>
                </c:pt>
                <c:pt idx="4960">
                  <c:v>5.2927999999999997</c:v>
                </c:pt>
                <c:pt idx="4961">
                  <c:v>5.2926000000000002</c:v>
                </c:pt>
                <c:pt idx="4962">
                  <c:v>5.2925000000000004</c:v>
                </c:pt>
                <c:pt idx="4963">
                  <c:v>5.2925000000000004</c:v>
                </c:pt>
                <c:pt idx="4964">
                  <c:v>5.2923999999999998</c:v>
                </c:pt>
                <c:pt idx="4965">
                  <c:v>5.2923</c:v>
                </c:pt>
                <c:pt idx="4966">
                  <c:v>5.2923</c:v>
                </c:pt>
                <c:pt idx="4967">
                  <c:v>5.2925000000000004</c:v>
                </c:pt>
                <c:pt idx="4968">
                  <c:v>5.2930000000000001</c:v>
                </c:pt>
                <c:pt idx="4969">
                  <c:v>5.2934999999999999</c:v>
                </c:pt>
                <c:pt idx="4970">
                  <c:v>5.2942</c:v>
                </c:pt>
                <c:pt idx="4971">
                  <c:v>5.2949999999999999</c:v>
                </c:pt>
                <c:pt idx="4972">
                  <c:v>5.2961</c:v>
                </c:pt>
                <c:pt idx="4973">
                  <c:v>5.2971000000000004</c:v>
                </c:pt>
                <c:pt idx="4974">
                  <c:v>5.2980999999999998</c:v>
                </c:pt>
                <c:pt idx="4975">
                  <c:v>5.2991999999999999</c:v>
                </c:pt>
                <c:pt idx="4976">
                  <c:v>5.3000999999999996</c:v>
                </c:pt>
                <c:pt idx="4977">
                  <c:v>5.3006000000000002</c:v>
                </c:pt>
                <c:pt idx="4978">
                  <c:v>5.3009000000000004</c:v>
                </c:pt>
                <c:pt idx="4979">
                  <c:v>5.3007999999999997</c:v>
                </c:pt>
                <c:pt idx="4980">
                  <c:v>5.3005000000000004</c:v>
                </c:pt>
                <c:pt idx="4981">
                  <c:v>5.3000999999999996</c:v>
                </c:pt>
                <c:pt idx="4982">
                  <c:v>5.2998000000000003</c:v>
                </c:pt>
                <c:pt idx="4983">
                  <c:v>5.2995000000000001</c:v>
                </c:pt>
                <c:pt idx="4984">
                  <c:v>5.2992999999999997</c:v>
                </c:pt>
                <c:pt idx="4985">
                  <c:v>5.2994000000000003</c:v>
                </c:pt>
                <c:pt idx="4986">
                  <c:v>5.2995999999999999</c:v>
                </c:pt>
                <c:pt idx="4987">
                  <c:v>5.2996999999999996</c:v>
                </c:pt>
                <c:pt idx="4988">
                  <c:v>5.2999000000000001</c:v>
                </c:pt>
                <c:pt idx="4989">
                  <c:v>5.3000999999999996</c:v>
                </c:pt>
                <c:pt idx="4990">
                  <c:v>5.3003999999999998</c:v>
                </c:pt>
                <c:pt idx="4991">
                  <c:v>5.3006000000000002</c:v>
                </c:pt>
                <c:pt idx="4992">
                  <c:v>5.3009000000000004</c:v>
                </c:pt>
                <c:pt idx="4993">
                  <c:v>5.3010999999999999</c:v>
                </c:pt>
                <c:pt idx="4994">
                  <c:v>5.3014000000000001</c:v>
                </c:pt>
                <c:pt idx="4995">
                  <c:v>5.3017000000000003</c:v>
                </c:pt>
                <c:pt idx="4996">
                  <c:v>5.3018999999999998</c:v>
                </c:pt>
                <c:pt idx="4997">
                  <c:v>5.3022999999999998</c:v>
                </c:pt>
                <c:pt idx="4998">
                  <c:v>5.3028000000000004</c:v>
                </c:pt>
                <c:pt idx="4999">
                  <c:v>5.3030999999999997</c:v>
                </c:pt>
                <c:pt idx="5000">
                  <c:v>5.3033999999999999</c:v>
                </c:pt>
                <c:pt idx="5001">
                  <c:v>5.3036000000000003</c:v>
                </c:pt>
                <c:pt idx="5002">
                  <c:v>5.3037000000000001</c:v>
                </c:pt>
                <c:pt idx="5003">
                  <c:v>5.3037999999999998</c:v>
                </c:pt>
                <c:pt idx="5004">
                  <c:v>5.3037999999999998</c:v>
                </c:pt>
                <c:pt idx="5005">
                  <c:v>5.3040000000000003</c:v>
                </c:pt>
                <c:pt idx="5006">
                  <c:v>5.3041999999999998</c:v>
                </c:pt>
                <c:pt idx="5007">
                  <c:v>5.3045</c:v>
                </c:pt>
                <c:pt idx="5008">
                  <c:v>5.3047000000000004</c:v>
                </c:pt>
                <c:pt idx="5009">
                  <c:v>5.3048999999999999</c:v>
                </c:pt>
                <c:pt idx="5010">
                  <c:v>5.3052000000000001</c:v>
                </c:pt>
                <c:pt idx="5011">
                  <c:v>5.3056000000000001</c:v>
                </c:pt>
                <c:pt idx="5012">
                  <c:v>5.3059000000000003</c:v>
                </c:pt>
                <c:pt idx="5013">
                  <c:v>5.3063000000000002</c:v>
                </c:pt>
                <c:pt idx="5014">
                  <c:v>5.3066000000000004</c:v>
                </c:pt>
                <c:pt idx="5015">
                  <c:v>5.3071999999999999</c:v>
                </c:pt>
                <c:pt idx="5016">
                  <c:v>5.3079000000000001</c:v>
                </c:pt>
                <c:pt idx="5017">
                  <c:v>5.3087999999999997</c:v>
                </c:pt>
                <c:pt idx="5018">
                  <c:v>5.3098000000000001</c:v>
                </c:pt>
                <c:pt idx="5019">
                  <c:v>5.3108000000000004</c:v>
                </c:pt>
                <c:pt idx="5020">
                  <c:v>5.3114999999999997</c:v>
                </c:pt>
                <c:pt idx="5021">
                  <c:v>5.3117999999999999</c:v>
                </c:pt>
                <c:pt idx="5022">
                  <c:v>5.3116000000000003</c:v>
                </c:pt>
                <c:pt idx="5023">
                  <c:v>5.3112000000000004</c:v>
                </c:pt>
                <c:pt idx="5024">
                  <c:v>5.3108000000000004</c:v>
                </c:pt>
                <c:pt idx="5025">
                  <c:v>5.3102999999999998</c:v>
                </c:pt>
                <c:pt idx="5026">
                  <c:v>5.3098999999999998</c:v>
                </c:pt>
                <c:pt idx="5027">
                  <c:v>5.3097000000000003</c:v>
                </c:pt>
                <c:pt idx="5028">
                  <c:v>5.3097000000000003</c:v>
                </c:pt>
                <c:pt idx="5029">
                  <c:v>5.3094999999999999</c:v>
                </c:pt>
                <c:pt idx="5030">
                  <c:v>5.3091999999999997</c:v>
                </c:pt>
                <c:pt idx="5031">
                  <c:v>5.3091999999999997</c:v>
                </c:pt>
                <c:pt idx="5032">
                  <c:v>5.3090999999999999</c:v>
                </c:pt>
                <c:pt idx="5033">
                  <c:v>5.3090999999999999</c:v>
                </c:pt>
                <c:pt idx="5034">
                  <c:v>5.3093000000000004</c:v>
                </c:pt>
                <c:pt idx="5035">
                  <c:v>5.3094999999999999</c:v>
                </c:pt>
                <c:pt idx="5036">
                  <c:v>5.3098000000000001</c:v>
                </c:pt>
                <c:pt idx="5037">
                  <c:v>5.3102</c:v>
                </c:pt>
                <c:pt idx="5038">
                  <c:v>5.3108000000000004</c:v>
                </c:pt>
                <c:pt idx="5039">
                  <c:v>5.3114999999999997</c:v>
                </c:pt>
                <c:pt idx="5040">
                  <c:v>5.3121999999999998</c:v>
                </c:pt>
                <c:pt idx="5041">
                  <c:v>5.3129999999999997</c:v>
                </c:pt>
                <c:pt idx="5042">
                  <c:v>5.3139000000000003</c:v>
                </c:pt>
                <c:pt idx="5043">
                  <c:v>5.3148999999999997</c:v>
                </c:pt>
                <c:pt idx="5044">
                  <c:v>5.3158000000000003</c:v>
                </c:pt>
                <c:pt idx="5045">
                  <c:v>5.3164999999999996</c:v>
                </c:pt>
                <c:pt idx="5046">
                  <c:v>5.3169000000000004</c:v>
                </c:pt>
                <c:pt idx="5047">
                  <c:v>5.3170999999999999</c:v>
                </c:pt>
                <c:pt idx="5048">
                  <c:v>5.3169000000000004</c:v>
                </c:pt>
                <c:pt idx="5049">
                  <c:v>5.3166000000000002</c:v>
                </c:pt>
                <c:pt idx="5050">
                  <c:v>5.3164999999999996</c:v>
                </c:pt>
                <c:pt idx="5051">
                  <c:v>5.3163999999999998</c:v>
                </c:pt>
                <c:pt idx="5052">
                  <c:v>5.3163999999999998</c:v>
                </c:pt>
                <c:pt idx="5053">
                  <c:v>5.3164999999999996</c:v>
                </c:pt>
                <c:pt idx="5054">
                  <c:v>5.3166000000000002</c:v>
                </c:pt>
                <c:pt idx="5055">
                  <c:v>5.3167999999999997</c:v>
                </c:pt>
                <c:pt idx="5056">
                  <c:v>5.3169000000000004</c:v>
                </c:pt>
                <c:pt idx="5057">
                  <c:v>5.3170000000000002</c:v>
                </c:pt>
                <c:pt idx="5058">
                  <c:v>5.3170999999999999</c:v>
                </c:pt>
                <c:pt idx="5059">
                  <c:v>5.3171999999999997</c:v>
                </c:pt>
                <c:pt idx="5060">
                  <c:v>5.3173000000000004</c:v>
                </c:pt>
                <c:pt idx="5061">
                  <c:v>5.3174999999999999</c:v>
                </c:pt>
                <c:pt idx="5062">
                  <c:v>5.3178000000000001</c:v>
                </c:pt>
                <c:pt idx="5063">
                  <c:v>5.3181000000000003</c:v>
                </c:pt>
                <c:pt idx="5064">
                  <c:v>5.3182999999999998</c:v>
                </c:pt>
                <c:pt idx="5065">
                  <c:v>5.3186</c:v>
                </c:pt>
                <c:pt idx="5066">
                  <c:v>5.3189000000000002</c:v>
                </c:pt>
                <c:pt idx="5067">
                  <c:v>5.3193000000000001</c:v>
                </c:pt>
                <c:pt idx="5068">
                  <c:v>5.3194999999999997</c:v>
                </c:pt>
                <c:pt idx="5069">
                  <c:v>5.3197999999999999</c:v>
                </c:pt>
                <c:pt idx="5070">
                  <c:v>5.3198999999999996</c:v>
                </c:pt>
                <c:pt idx="5071">
                  <c:v>5.32</c:v>
                </c:pt>
                <c:pt idx="5072">
                  <c:v>5.32</c:v>
                </c:pt>
                <c:pt idx="5073">
                  <c:v>5.3201000000000001</c:v>
                </c:pt>
                <c:pt idx="5074">
                  <c:v>5.3201999999999998</c:v>
                </c:pt>
                <c:pt idx="5075">
                  <c:v>5.3204000000000002</c:v>
                </c:pt>
                <c:pt idx="5076">
                  <c:v>5.3205999999999998</c:v>
                </c:pt>
                <c:pt idx="5077">
                  <c:v>5.3208000000000002</c:v>
                </c:pt>
                <c:pt idx="5078">
                  <c:v>5.3209999999999997</c:v>
                </c:pt>
                <c:pt idx="5079">
                  <c:v>5.3212999999999999</c:v>
                </c:pt>
                <c:pt idx="5080">
                  <c:v>5.3216000000000001</c:v>
                </c:pt>
                <c:pt idx="5081">
                  <c:v>5.3220000000000001</c:v>
                </c:pt>
                <c:pt idx="5082">
                  <c:v>5.3221999999999996</c:v>
                </c:pt>
                <c:pt idx="5083">
                  <c:v>5.3226000000000004</c:v>
                </c:pt>
                <c:pt idx="5084">
                  <c:v>5.3231999999999999</c:v>
                </c:pt>
                <c:pt idx="5085">
                  <c:v>5.3239999999999998</c:v>
                </c:pt>
                <c:pt idx="5086">
                  <c:v>5.3251999999999997</c:v>
                </c:pt>
                <c:pt idx="5087">
                  <c:v>5.3266</c:v>
                </c:pt>
                <c:pt idx="5088">
                  <c:v>5.3273000000000001</c:v>
                </c:pt>
                <c:pt idx="5089">
                  <c:v>5.3273000000000001</c:v>
                </c:pt>
                <c:pt idx="5090">
                  <c:v>5.327</c:v>
                </c:pt>
                <c:pt idx="5091">
                  <c:v>5.3265000000000002</c:v>
                </c:pt>
                <c:pt idx="5092">
                  <c:v>5.3257000000000003</c:v>
                </c:pt>
                <c:pt idx="5093">
                  <c:v>5.3250000000000002</c:v>
                </c:pt>
                <c:pt idx="5094">
                  <c:v>5.3243999999999998</c:v>
                </c:pt>
                <c:pt idx="5095">
                  <c:v>5.3240999999999996</c:v>
                </c:pt>
                <c:pt idx="5096">
                  <c:v>5.3236999999999997</c:v>
                </c:pt>
                <c:pt idx="5097">
                  <c:v>5.3234000000000004</c:v>
                </c:pt>
                <c:pt idx="5098">
                  <c:v>5.3231999999999999</c:v>
                </c:pt>
                <c:pt idx="5099">
                  <c:v>5.3230000000000004</c:v>
                </c:pt>
                <c:pt idx="5100">
                  <c:v>5.3228</c:v>
                </c:pt>
                <c:pt idx="5101">
                  <c:v>5.3227000000000002</c:v>
                </c:pt>
                <c:pt idx="5102">
                  <c:v>5.3226000000000004</c:v>
                </c:pt>
                <c:pt idx="5103">
                  <c:v>5.3224999999999998</c:v>
                </c:pt>
                <c:pt idx="5104">
                  <c:v>5.3227000000000002</c:v>
                </c:pt>
                <c:pt idx="5105">
                  <c:v>5.3230000000000004</c:v>
                </c:pt>
                <c:pt idx="5106">
                  <c:v>5.3232999999999997</c:v>
                </c:pt>
                <c:pt idx="5107">
                  <c:v>5.3236999999999997</c:v>
                </c:pt>
                <c:pt idx="5108">
                  <c:v>5.3243</c:v>
                </c:pt>
                <c:pt idx="5109">
                  <c:v>5.3250000000000002</c:v>
                </c:pt>
                <c:pt idx="5110">
                  <c:v>5.3258999999999999</c:v>
                </c:pt>
                <c:pt idx="5111">
                  <c:v>5.3269000000000002</c:v>
                </c:pt>
                <c:pt idx="5112">
                  <c:v>5.3278999999999996</c:v>
                </c:pt>
                <c:pt idx="5113">
                  <c:v>5.3289999999999997</c:v>
                </c:pt>
                <c:pt idx="5114">
                  <c:v>5.3296999999999999</c:v>
                </c:pt>
                <c:pt idx="5115">
                  <c:v>5.3299000000000003</c:v>
                </c:pt>
                <c:pt idx="5116">
                  <c:v>5.3297999999999996</c:v>
                </c:pt>
                <c:pt idx="5117">
                  <c:v>5.3292000000000002</c:v>
                </c:pt>
                <c:pt idx="5118">
                  <c:v>5.3287000000000004</c:v>
                </c:pt>
                <c:pt idx="5119">
                  <c:v>5.3281999999999998</c:v>
                </c:pt>
                <c:pt idx="5120">
                  <c:v>5.3280000000000003</c:v>
                </c:pt>
                <c:pt idx="5121">
                  <c:v>5.3280000000000003</c:v>
                </c:pt>
                <c:pt idx="5122">
                  <c:v>5.3281000000000001</c:v>
                </c:pt>
                <c:pt idx="5123">
                  <c:v>5.3282999999999996</c:v>
                </c:pt>
                <c:pt idx="5124">
                  <c:v>5.3284000000000002</c:v>
                </c:pt>
                <c:pt idx="5125">
                  <c:v>5.3285</c:v>
                </c:pt>
                <c:pt idx="5126">
                  <c:v>5.3284000000000002</c:v>
                </c:pt>
                <c:pt idx="5127">
                  <c:v>5.3281999999999998</c:v>
                </c:pt>
                <c:pt idx="5128">
                  <c:v>5.3281999999999998</c:v>
                </c:pt>
                <c:pt idx="5129">
                  <c:v>5.3282999999999996</c:v>
                </c:pt>
                <c:pt idx="5130">
                  <c:v>5.3284000000000002</c:v>
                </c:pt>
                <c:pt idx="5131">
                  <c:v>5.3287000000000004</c:v>
                </c:pt>
                <c:pt idx="5132">
                  <c:v>5.3289</c:v>
                </c:pt>
                <c:pt idx="5133">
                  <c:v>5.3289999999999997</c:v>
                </c:pt>
                <c:pt idx="5134">
                  <c:v>5.3292000000000002</c:v>
                </c:pt>
                <c:pt idx="5135">
                  <c:v>5.3295000000000003</c:v>
                </c:pt>
                <c:pt idx="5136">
                  <c:v>5.33</c:v>
                </c:pt>
                <c:pt idx="5137">
                  <c:v>5.3304</c:v>
                </c:pt>
                <c:pt idx="5138">
                  <c:v>5.3307000000000002</c:v>
                </c:pt>
                <c:pt idx="5139">
                  <c:v>5.3307000000000002</c:v>
                </c:pt>
                <c:pt idx="5140">
                  <c:v>5.3307000000000002</c:v>
                </c:pt>
                <c:pt idx="5141">
                  <c:v>5.3308</c:v>
                </c:pt>
                <c:pt idx="5142">
                  <c:v>5.3308</c:v>
                </c:pt>
                <c:pt idx="5143">
                  <c:v>5.3308999999999997</c:v>
                </c:pt>
                <c:pt idx="5144">
                  <c:v>5.3310000000000004</c:v>
                </c:pt>
                <c:pt idx="5145">
                  <c:v>5.3311000000000002</c:v>
                </c:pt>
                <c:pt idx="5146">
                  <c:v>5.3312999999999997</c:v>
                </c:pt>
                <c:pt idx="5147">
                  <c:v>5.3314000000000004</c:v>
                </c:pt>
                <c:pt idx="5148">
                  <c:v>5.3315000000000001</c:v>
                </c:pt>
                <c:pt idx="5149">
                  <c:v>5.3315000000000001</c:v>
                </c:pt>
                <c:pt idx="5150">
                  <c:v>5.3316999999999997</c:v>
                </c:pt>
                <c:pt idx="5151">
                  <c:v>5.3319999999999999</c:v>
                </c:pt>
                <c:pt idx="5152">
                  <c:v>5.3323</c:v>
                </c:pt>
                <c:pt idx="5153">
                  <c:v>5.3327999999999998</c:v>
                </c:pt>
                <c:pt idx="5154">
                  <c:v>5.3337000000000003</c:v>
                </c:pt>
                <c:pt idx="5155">
                  <c:v>5.3349000000000002</c:v>
                </c:pt>
                <c:pt idx="5156">
                  <c:v>5.3361000000000001</c:v>
                </c:pt>
                <c:pt idx="5157">
                  <c:v>5.3369999999999997</c:v>
                </c:pt>
                <c:pt idx="5158">
                  <c:v>5.3373999999999997</c:v>
                </c:pt>
                <c:pt idx="5159">
                  <c:v>5.3372999999999999</c:v>
                </c:pt>
                <c:pt idx="5160">
                  <c:v>5.3369999999999997</c:v>
                </c:pt>
                <c:pt idx="5161">
                  <c:v>5.3364000000000003</c:v>
                </c:pt>
                <c:pt idx="5162">
                  <c:v>5.3358999999999996</c:v>
                </c:pt>
                <c:pt idx="5163">
                  <c:v>5.3353000000000002</c:v>
                </c:pt>
                <c:pt idx="5164">
                  <c:v>5.3349000000000002</c:v>
                </c:pt>
                <c:pt idx="5165">
                  <c:v>5.3346999999999998</c:v>
                </c:pt>
                <c:pt idx="5166">
                  <c:v>5.3346</c:v>
                </c:pt>
                <c:pt idx="5167">
                  <c:v>5.3342999999999998</c:v>
                </c:pt>
                <c:pt idx="5168">
                  <c:v>5.3339999999999996</c:v>
                </c:pt>
                <c:pt idx="5169">
                  <c:v>5.3337000000000003</c:v>
                </c:pt>
                <c:pt idx="5170">
                  <c:v>5.3334999999999999</c:v>
                </c:pt>
                <c:pt idx="5171">
                  <c:v>5.3334000000000001</c:v>
                </c:pt>
                <c:pt idx="5172">
                  <c:v>5.3333000000000004</c:v>
                </c:pt>
                <c:pt idx="5173">
                  <c:v>5.3334000000000001</c:v>
                </c:pt>
                <c:pt idx="5174">
                  <c:v>5.3337000000000003</c:v>
                </c:pt>
                <c:pt idx="5175">
                  <c:v>5.3339999999999996</c:v>
                </c:pt>
                <c:pt idx="5176">
                  <c:v>5.3343999999999996</c:v>
                </c:pt>
                <c:pt idx="5177">
                  <c:v>5.3350999999999997</c:v>
                </c:pt>
                <c:pt idx="5178">
                  <c:v>5.3357999999999999</c:v>
                </c:pt>
                <c:pt idx="5179">
                  <c:v>5.3365999999999998</c:v>
                </c:pt>
                <c:pt idx="5180">
                  <c:v>5.3375000000000004</c:v>
                </c:pt>
                <c:pt idx="5181">
                  <c:v>5.3384</c:v>
                </c:pt>
                <c:pt idx="5182">
                  <c:v>5.3392999999999997</c:v>
                </c:pt>
                <c:pt idx="5183">
                  <c:v>5.3396999999999997</c:v>
                </c:pt>
                <c:pt idx="5184">
                  <c:v>5.3399000000000001</c:v>
                </c:pt>
                <c:pt idx="5185">
                  <c:v>5.34</c:v>
                </c:pt>
                <c:pt idx="5186">
                  <c:v>5.3395999999999999</c:v>
                </c:pt>
                <c:pt idx="5187">
                  <c:v>5.3391999999999999</c:v>
                </c:pt>
                <c:pt idx="5188">
                  <c:v>5.3388</c:v>
                </c:pt>
                <c:pt idx="5189">
                  <c:v>5.3384999999999998</c:v>
                </c:pt>
                <c:pt idx="5190">
                  <c:v>5.3381999999999996</c:v>
                </c:pt>
                <c:pt idx="5191">
                  <c:v>5.3383000000000003</c:v>
                </c:pt>
                <c:pt idx="5192">
                  <c:v>5.3384</c:v>
                </c:pt>
                <c:pt idx="5193">
                  <c:v>5.3384</c:v>
                </c:pt>
                <c:pt idx="5194">
                  <c:v>5.3384999999999998</c:v>
                </c:pt>
                <c:pt idx="5195">
                  <c:v>5.3385999999999996</c:v>
                </c:pt>
                <c:pt idx="5196">
                  <c:v>5.3385999999999996</c:v>
                </c:pt>
                <c:pt idx="5197">
                  <c:v>5.3387000000000002</c:v>
                </c:pt>
                <c:pt idx="5198">
                  <c:v>5.3387000000000002</c:v>
                </c:pt>
                <c:pt idx="5199">
                  <c:v>5.3388999999999998</c:v>
                </c:pt>
                <c:pt idx="5200">
                  <c:v>5.3391000000000002</c:v>
                </c:pt>
                <c:pt idx="5201">
                  <c:v>5.3392999999999997</c:v>
                </c:pt>
                <c:pt idx="5202">
                  <c:v>5.3395000000000001</c:v>
                </c:pt>
                <c:pt idx="5203">
                  <c:v>5.3396999999999997</c:v>
                </c:pt>
                <c:pt idx="5204">
                  <c:v>5.3399000000000001</c:v>
                </c:pt>
                <c:pt idx="5205">
                  <c:v>5.3402000000000003</c:v>
                </c:pt>
                <c:pt idx="5206">
                  <c:v>5.3403999999999998</c:v>
                </c:pt>
                <c:pt idx="5207">
                  <c:v>5.3406000000000002</c:v>
                </c:pt>
                <c:pt idx="5208">
                  <c:v>5.3406000000000002</c:v>
                </c:pt>
                <c:pt idx="5209">
                  <c:v>5.3406000000000002</c:v>
                </c:pt>
                <c:pt idx="5210">
                  <c:v>5.3406000000000002</c:v>
                </c:pt>
                <c:pt idx="5211">
                  <c:v>5.3407</c:v>
                </c:pt>
                <c:pt idx="5212">
                  <c:v>5.3409000000000004</c:v>
                </c:pt>
                <c:pt idx="5213">
                  <c:v>5.3409000000000004</c:v>
                </c:pt>
                <c:pt idx="5214">
                  <c:v>5.3411</c:v>
                </c:pt>
                <c:pt idx="5215">
                  <c:v>5.3411999999999997</c:v>
                </c:pt>
                <c:pt idx="5216">
                  <c:v>5.3414000000000001</c:v>
                </c:pt>
                <c:pt idx="5217">
                  <c:v>5.3417000000000003</c:v>
                </c:pt>
                <c:pt idx="5218">
                  <c:v>5.3419999999999996</c:v>
                </c:pt>
                <c:pt idx="5219">
                  <c:v>5.3421000000000003</c:v>
                </c:pt>
                <c:pt idx="5220">
                  <c:v>5.3422999999999998</c:v>
                </c:pt>
                <c:pt idx="5221">
                  <c:v>5.3428000000000004</c:v>
                </c:pt>
                <c:pt idx="5222">
                  <c:v>5.3433999999999999</c:v>
                </c:pt>
                <c:pt idx="5223">
                  <c:v>5.3441000000000001</c:v>
                </c:pt>
                <c:pt idx="5224">
                  <c:v>5.3451000000000004</c:v>
                </c:pt>
                <c:pt idx="5225">
                  <c:v>5.3460000000000001</c:v>
                </c:pt>
                <c:pt idx="5226">
                  <c:v>5.3467000000000002</c:v>
                </c:pt>
                <c:pt idx="5227">
                  <c:v>5.3471000000000002</c:v>
                </c:pt>
                <c:pt idx="5228">
                  <c:v>5.3470000000000004</c:v>
                </c:pt>
                <c:pt idx="5229">
                  <c:v>5.3464</c:v>
                </c:pt>
                <c:pt idx="5230">
                  <c:v>5.3459000000000003</c:v>
                </c:pt>
                <c:pt idx="5231">
                  <c:v>5.3455000000000004</c:v>
                </c:pt>
                <c:pt idx="5232">
                  <c:v>5.3451000000000004</c:v>
                </c:pt>
                <c:pt idx="5233">
                  <c:v>5.3448000000000002</c:v>
                </c:pt>
                <c:pt idx="5234">
                  <c:v>5.3445</c:v>
                </c:pt>
                <c:pt idx="5235">
                  <c:v>5.3441999999999998</c:v>
                </c:pt>
                <c:pt idx="5236">
                  <c:v>5.3440000000000003</c:v>
                </c:pt>
                <c:pt idx="5237">
                  <c:v>5.3437000000000001</c:v>
                </c:pt>
                <c:pt idx="5238">
                  <c:v>5.3433999999999999</c:v>
                </c:pt>
                <c:pt idx="5239">
                  <c:v>5.3268000000000004</c:v>
                </c:pt>
                <c:pt idx="5240">
                  <c:v>5.2565999999999997</c:v>
                </c:pt>
                <c:pt idx="5241">
                  <c:v>5.2140000000000004</c:v>
                </c:pt>
                <c:pt idx="5242">
                  <c:v>5.2023999999999999</c:v>
                </c:pt>
                <c:pt idx="5243">
                  <c:v>5.2026000000000003</c:v>
                </c:pt>
                <c:pt idx="5244">
                  <c:v>5.2037000000000004</c:v>
                </c:pt>
                <c:pt idx="5245">
                  <c:v>5.2037000000000004</c:v>
                </c:pt>
                <c:pt idx="5246">
                  <c:v>5.2031999999999998</c:v>
                </c:pt>
                <c:pt idx="5247">
                  <c:v>5.2026000000000003</c:v>
                </c:pt>
                <c:pt idx="5248">
                  <c:v>5.2023000000000001</c:v>
                </c:pt>
                <c:pt idx="5249">
                  <c:v>5.2020999999999997</c:v>
                </c:pt>
                <c:pt idx="5250">
                  <c:v>5.202</c:v>
                </c:pt>
                <c:pt idx="5251">
                  <c:v>5.2016</c:v>
                </c:pt>
                <c:pt idx="5252">
                  <c:v>5.2011000000000003</c:v>
                </c:pt>
                <c:pt idx="5253">
                  <c:v>5.2004000000000001</c:v>
                </c:pt>
                <c:pt idx="5254">
                  <c:v>5.1994999999999996</c:v>
                </c:pt>
                <c:pt idx="5255">
                  <c:v>5.1985000000000001</c:v>
                </c:pt>
                <c:pt idx="5256">
                  <c:v>5.1974999999999998</c:v>
                </c:pt>
                <c:pt idx="5257">
                  <c:v>5.1965000000000003</c:v>
                </c:pt>
                <c:pt idx="5258">
                  <c:v>5.1958000000000002</c:v>
                </c:pt>
                <c:pt idx="5259">
                  <c:v>5.1951000000000001</c:v>
                </c:pt>
                <c:pt idx="5260">
                  <c:v>5.1944999999999997</c:v>
                </c:pt>
                <c:pt idx="5261">
                  <c:v>5.194</c:v>
                </c:pt>
                <c:pt idx="5262">
                  <c:v>5.1935000000000002</c:v>
                </c:pt>
                <c:pt idx="5263">
                  <c:v>5.1928999999999998</c:v>
                </c:pt>
                <c:pt idx="5264">
                  <c:v>5.1924000000000001</c:v>
                </c:pt>
                <c:pt idx="5265">
                  <c:v>5.1917999999999997</c:v>
                </c:pt>
                <c:pt idx="5266">
                  <c:v>5.1912000000000003</c:v>
                </c:pt>
                <c:pt idx="5267">
                  <c:v>5.1906999999999996</c:v>
                </c:pt>
                <c:pt idx="5268">
                  <c:v>5.1901999999999999</c:v>
                </c:pt>
                <c:pt idx="5269">
                  <c:v>5.1898</c:v>
                </c:pt>
                <c:pt idx="5270">
                  <c:v>5.1894999999999998</c:v>
                </c:pt>
                <c:pt idx="5271">
                  <c:v>5.1890999999999998</c:v>
                </c:pt>
                <c:pt idx="5272">
                  <c:v>5.1886999999999999</c:v>
                </c:pt>
                <c:pt idx="5273">
                  <c:v>5.1885000000000003</c:v>
                </c:pt>
                <c:pt idx="5274">
                  <c:v>5.1881000000000004</c:v>
                </c:pt>
                <c:pt idx="5275">
                  <c:v>5.1878000000000002</c:v>
                </c:pt>
                <c:pt idx="5276">
                  <c:v>5.1874000000000002</c:v>
                </c:pt>
                <c:pt idx="5277">
                  <c:v>5.1868999999999996</c:v>
                </c:pt>
                <c:pt idx="5278">
                  <c:v>5.1863000000000001</c:v>
                </c:pt>
                <c:pt idx="5279">
                  <c:v>5.1858000000000004</c:v>
                </c:pt>
                <c:pt idx="5280">
                  <c:v>5.1852999999999998</c:v>
                </c:pt>
                <c:pt idx="5281">
                  <c:v>5.1848999999999998</c:v>
                </c:pt>
                <c:pt idx="5282">
                  <c:v>5.1844000000000001</c:v>
                </c:pt>
                <c:pt idx="5283">
                  <c:v>5.1840999999999999</c:v>
                </c:pt>
                <c:pt idx="5284">
                  <c:v>5.1837999999999997</c:v>
                </c:pt>
                <c:pt idx="5285">
                  <c:v>5.1833</c:v>
                </c:pt>
                <c:pt idx="5286">
                  <c:v>5.1829999999999998</c:v>
                </c:pt>
                <c:pt idx="5287">
                  <c:v>5.1826999999999996</c:v>
                </c:pt>
                <c:pt idx="5288">
                  <c:v>5.1825000000000001</c:v>
                </c:pt>
                <c:pt idx="5289">
                  <c:v>5.1821999999999999</c:v>
                </c:pt>
                <c:pt idx="5290">
                  <c:v>5.1820000000000004</c:v>
                </c:pt>
                <c:pt idx="5291">
                  <c:v>5.1821000000000002</c:v>
                </c:pt>
                <c:pt idx="5292">
                  <c:v>5.1822999999999997</c:v>
                </c:pt>
                <c:pt idx="5293">
                  <c:v>5.1824000000000003</c:v>
                </c:pt>
                <c:pt idx="5294">
                  <c:v>5.1822999999999997</c:v>
                </c:pt>
                <c:pt idx="5295">
                  <c:v>5.1825999999999999</c:v>
                </c:pt>
                <c:pt idx="5296">
                  <c:v>5.1825999999999999</c:v>
                </c:pt>
                <c:pt idx="5297">
                  <c:v>5.1821999999999999</c:v>
                </c:pt>
                <c:pt idx="5298">
                  <c:v>5.1814999999999998</c:v>
                </c:pt>
                <c:pt idx="5299">
                  <c:v>5.1806000000000001</c:v>
                </c:pt>
                <c:pt idx="5300">
                  <c:v>5.1797000000000004</c:v>
                </c:pt>
                <c:pt idx="5301">
                  <c:v>5.1790000000000003</c:v>
                </c:pt>
                <c:pt idx="5302">
                  <c:v>5.1782000000000004</c:v>
                </c:pt>
                <c:pt idx="5303">
                  <c:v>5.1775000000000002</c:v>
                </c:pt>
                <c:pt idx="5304">
                  <c:v>5.1768999999999998</c:v>
                </c:pt>
                <c:pt idx="5305">
                  <c:v>5.1761999999999997</c:v>
                </c:pt>
                <c:pt idx="5306">
                  <c:v>5.1756000000000002</c:v>
                </c:pt>
                <c:pt idx="5307">
                  <c:v>5.1750999999999996</c:v>
                </c:pt>
                <c:pt idx="5308">
                  <c:v>5.1745000000000001</c:v>
                </c:pt>
                <c:pt idx="5309">
                  <c:v>5.1740000000000004</c:v>
                </c:pt>
                <c:pt idx="5310">
                  <c:v>5.1738</c:v>
                </c:pt>
                <c:pt idx="5311">
                  <c:v>5.1736000000000004</c:v>
                </c:pt>
                <c:pt idx="5312">
                  <c:v>5.1737000000000002</c:v>
                </c:pt>
                <c:pt idx="5313">
                  <c:v>5.1738999999999997</c:v>
                </c:pt>
                <c:pt idx="5314">
                  <c:v>5.1741000000000001</c:v>
                </c:pt>
                <c:pt idx="5315">
                  <c:v>5.1744000000000003</c:v>
                </c:pt>
                <c:pt idx="5316">
                  <c:v>5.1749000000000001</c:v>
                </c:pt>
                <c:pt idx="5317">
                  <c:v>5.1755000000000004</c:v>
                </c:pt>
                <c:pt idx="5318">
                  <c:v>5.1761999999999997</c:v>
                </c:pt>
                <c:pt idx="5319">
                  <c:v>5.1767000000000003</c:v>
                </c:pt>
                <c:pt idx="5320">
                  <c:v>5.1769999999999996</c:v>
                </c:pt>
                <c:pt idx="5321">
                  <c:v>5.1768999999999998</c:v>
                </c:pt>
                <c:pt idx="5322">
                  <c:v>5.1765999999999996</c:v>
                </c:pt>
                <c:pt idx="5323">
                  <c:v>5.1760000000000002</c:v>
                </c:pt>
                <c:pt idx="5324">
                  <c:v>5.1753999999999998</c:v>
                </c:pt>
                <c:pt idx="5325">
                  <c:v>5.1745999999999999</c:v>
                </c:pt>
                <c:pt idx="5326">
                  <c:v>5.1740000000000004</c:v>
                </c:pt>
                <c:pt idx="5327">
                  <c:v>5.1734999999999998</c:v>
                </c:pt>
                <c:pt idx="5328">
                  <c:v>5.1730999999999998</c:v>
                </c:pt>
                <c:pt idx="5329">
                  <c:v>5.1729000000000003</c:v>
                </c:pt>
                <c:pt idx="5330">
                  <c:v>5.1726999999999999</c:v>
                </c:pt>
                <c:pt idx="5331">
                  <c:v>5.1725000000000003</c:v>
                </c:pt>
                <c:pt idx="5332">
                  <c:v>5.1722999999999999</c:v>
                </c:pt>
                <c:pt idx="5333">
                  <c:v>5.1719999999999997</c:v>
                </c:pt>
                <c:pt idx="5334">
                  <c:v>5.1717000000000004</c:v>
                </c:pt>
                <c:pt idx="5335">
                  <c:v>5.1714000000000002</c:v>
                </c:pt>
                <c:pt idx="5336">
                  <c:v>5.1711999999999998</c:v>
                </c:pt>
                <c:pt idx="5337">
                  <c:v>5.1711999999999998</c:v>
                </c:pt>
                <c:pt idx="5338">
                  <c:v>5.1711999999999998</c:v>
                </c:pt>
                <c:pt idx="5339">
                  <c:v>5.1711</c:v>
                </c:pt>
                <c:pt idx="5340">
                  <c:v>5.1711999999999998</c:v>
                </c:pt>
                <c:pt idx="5341">
                  <c:v>5.1712999999999996</c:v>
                </c:pt>
                <c:pt idx="5342">
                  <c:v>5.1712999999999996</c:v>
                </c:pt>
                <c:pt idx="5343">
                  <c:v>5.1711999999999998</c:v>
                </c:pt>
                <c:pt idx="5344">
                  <c:v>5.1712999999999996</c:v>
                </c:pt>
                <c:pt idx="5345">
                  <c:v>5.1711999999999998</c:v>
                </c:pt>
                <c:pt idx="5346">
                  <c:v>5.1711</c:v>
                </c:pt>
                <c:pt idx="5347">
                  <c:v>5.1711</c:v>
                </c:pt>
                <c:pt idx="5348">
                  <c:v>5.1708999999999996</c:v>
                </c:pt>
                <c:pt idx="5349">
                  <c:v>5.1706000000000003</c:v>
                </c:pt>
                <c:pt idx="5350">
                  <c:v>5.1704999999999997</c:v>
                </c:pt>
                <c:pt idx="5351">
                  <c:v>5.1703000000000001</c:v>
                </c:pt>
                <c:pt idx="5352">
                  <c:v>5.1702000000000004</c:v>
                </c:pt>
                <c:pt idx="5353">
                  <c:v>5.1700999999999997</c:v>
                </c:pt>
                <c:pt idx="5354">
                  <c:v>5.1700999999999997</c:v>
                </c:pt>
                <c:pt idx="5355">
                  <c:v>5.17</c:v>
                </c:pt>
                <c:pt idx="5356">
                  <c:v>5.1698000000000004</c:v>
                </c:pt>
                <c:pt idx="5357">
                  <c:v>5.1696999999999997</c:v>
                </c:pt>
                <c:pt idx="5358">
                  <c:v>5.1696999999999997</c:v>
                </c:pt>
                <c:pt idx="5359">
                  <c:v>5.1699000000000002</c:v>
                </c:pt>
                <c:pt idx="5360">
                  <c:v>5.1704999999999997</c:v>
                </c:pt>
                <c:pt idx="5361">
                  <c:v>5.1711999999999998</c:v>
                </c:pt>
                <c:pt idx="5362">
                  <c:v>5.1719999999999997</c:v>
                </c:pt>
                <c:pt idx="5363">
                  <c:v>5.1726999999999999</c:v>
                </c:pt>
                <c:pt idx="5364">
                  <c:v>5.173</c:v>
                </c:pt>
                <c:pt idx="5365">
                  <c:v>5.1727999999999996</c:v>
                </c:pt>
                <c:pt idx="5366">
                  <c:v>5.1723999999999997</c:v>
                </c:pt>
                <c:pt idx="5367">
                  <c:v>5.1717000000000004</c:v>
                </c:pt>
                <c:pt idx="5368">
                  <c:v>5.1708999999999996</c:v>
                </c:pt>
                <c:pt idx="5369">
                  <c:v>5.1702000000000004</c:v>
                </c:pt>
                <c:pt idx="5370">
                  <c:v>5.1695000000000002</c:v>
                </c:pt>
                <c:pt idx="5371">
                  <c:v>5.1689999999999996</c:v>
                </c:pt>
                <c:pt idx="5372">
                  <c:v>5.1687000000000003</c:v>
                </c:pt>
                <c:pt idx="5373">
                  <c:v>5.1681999999999997</c:v>
                </c:pt>
                <c:pt idx="5374">
                  <c:v>5.1679000000000004</c:v>
                </c:pt>
                <c:pt idx="5375">
                  <c:v>5.1676000000000002</c:v>
                </c:pt>
                <c:pt idx="5376">
                  <c:v>5.1670999999999996</c:v>
                </c:pt>
                <c:pt idx="5377">
                  <c:v>5.1666999999999996</c:v>
                </c:pt>
                <c:pt idx="5378">
                  <c:v>5.1665000000000001</c:v>
                </c:pt>
                <c:pt idx="5379">
                  <c:v>5.1664000000000003</c:v>
                </c:pt>
                <c:pt idx="5380">
                  <c:v>5.1661000000000001</c:v>
                </c:pt>
                <c:pt idx="5381">
                  <c:v>5.1660000000000004</c:v>
                </c:pt>
                <c:pt idx="5382">
                  <c:v>5.1661999999999999</c:v>
                </c:pt>
                <c:pt idx="5383">
                  <c:v>5.1665000000000001</c:v>
                </c:pt>
                <c:pt idx="5384">
                  <c:v>5.1669</c:v>
                </c:pt>
                <c:pt idx="5385">
                  <c:v>5.1675000000000004</c:v>
                </c:pt>
                <c:pt idx="5386">
                  <c:v>5.1680000000000001</c:v>
                </c:pt>
                <c:pt idx="5387">
                  <c:v>5.1687000000000003</c:v>
                </c:pt>
                <c:pt idx="5388">
                  <c:v>5.1692999999999998</c:v>
                </c:pt>
                <c:pt idx="5389">
                  <c:v>5.1696999999999997</c:v>
                </c:pt>
                <c:pt idx="5390">
                  <c:v>5.1696</c:v>
                </c:pt>
                <c:pt idx="5391">
                  <c:v>5.1694000000000004</c:v>
                </c:pt>
                <c:pt idx="5392">
                  <c:v>5.1688999999999998</c:v>
                </c:pt>
                <c:pt idx="5393">
                  <c:v>5.1684000000000001</c:v>
                </c:pt>
                <c:pt idx="5394">
                  <c:v>5.1680000000000001</c:v>
                </c:pt>
                <c:pt idx="5395">
                  <c:v>5.1676000000000002</c:v>
                </c:pt>
                <c:pt idx="5396">
                  <c:v>5.1673</c:v>
                </c:pt>
                <c:pt idx="5397">
                  <c:v>5.1669999999999998</c:v>
                </c:pt>
                <c:pt idx="5398">
                  <c:v>5.1668000000000003</c:v>
                </c:pt>
                <c:pt idx="5399">
                  <c:v>5.1665999999999999</c:v>
                </c:pt>
                <c:pt idx="5400">
                  <c:v>5.1665000000000001</c:v>
                </c:pt>
                <c:pt idx="5401">
                  <c:v>5.1662999999999997</c:v>
                </c:pt>
                <c:pt idx="5402">
                  <c:v>5.1661999999999999</c:v>
                </c:pt>
                <c:pt idx="5403">
                  <c:v>5.1661000000000001</c:v>
                </c:pt>
                <c:pt idx="5404">
                  <c:v>5.1657999999999999</c:v>
                </c:pt>
                <c:pt idx="5405">
                  <c:v>5.1657000000000002</c:v>
                </c:pt>
                <c:pt idx="5406">
                  <c:v>5.1657000000000002</c:v>
                </c:pt>
                <c:pt idx="5407">
                  <c:v>5.1657000000000002</c:v>
                </c:pt>
                <c:pt idx="5408">
                  <c:v>5.1657999999999999</c:v>
                </c:pt>
                <c:pt idx="5409">
                  <c:v>5.1658999999999997</c:v>
                </c:pt>
                <c:pt idx="5410">
                  <c:v>5.1657999999999999</c:v>
                </c:pt>
                <c:pt idx="5411">
                  <c:v>5.1658999999999997</c:v>
                </c:pt>
                <c:pt idx="5412">
                  <c:v>5.1660000000000004</c:v>
                </c:pt>
                <c:pt idx="5413">
                  <c:v>5.1660000000000004</c:v>
                </c:pt>
                <c:pt idx="5414">
                  <c:v>5.1660000000000004</c:v>
                </c:pt>
                <c:pt idx="5415">
                  <c:v>5.1657999999999999</c:v>
                </c:pt>
                <c:pt idx="5416">
                  <c:v>5.1656000000000004</c:v>
                </c:pt>
                <c:pt idx="5417">
                  <c:v>5.1654999999999998</c:v>
                </c:pt>
                <c:pt idx="5418">
                  <c:v>5.1273</c:v>
                </c:pt>
                <c:pt idx="5419">
                  <c:v>5.0533000000000001</c:v>
                </c:pt>
                <c:pt idx="5420">
                  <c:v>5.0171000000000001</c:v>
                </c:pt>
                <c:pt idx="5421">
                  <c:v>5.0088999999999997</c:v>
                </c:pt>
                <c:pt idx="5422">
                  <c:v>5.0095000000000001</c:v>
                </c:pt>
                <c:pt idx="5423">
                  <c:v>5.01</c:v>
                </c:pt>
                <c:pt idx="5424">
                  <c:v>5.0091999999999999</c:v>
                </c:pt>
                <c:pt idx="5425">
                  <c:v>5.0077999999999996</c:v>
                </c:pt>
                <c:pt idx="5426">
                  <c:v>5.0065</c:v>
                </c:pt>
                <c:pt idx="5427">
                  <c:v>5.0053000000000001</c:v>
                </c:pt>
                <c:pt idx="5428">
                  <c:v>5.0045000000000002</c:v>
                </c:pt>
                <c:pt idx="5429">
                  <c:v>5.0038999999999998</c:v>
                </c:pt>
                <c:pt idx="5430">
                  <c:v>5.0035999999999996</c:v>
                </c:pt>
                <c:pt idx="5431">
                  <c:v>5.0034999999999998</c:v>
                </c:pt>
                <c:pt idx="5432">
                  <c:v>5.0034000000000001</c:v>
                </c:pt>
                <c:pt idx="5433">
                  <c:v>5.0030000000000001</c:v>
                </c:pt>
                <c:pt idx="5434">
                  <c:v>5.0021000000000004</c:v>
                </c:pt>
                <c:pt idx="5435">
                  <c:v>5.0008999999999997</c:v>
                </c:pt>
                <c:pt idx="5436">
                  <c:v>4.9995000000000003</c:v>
                </c:pt>
                <c:pt idx="5437">
                  <c:v>4.9981</c:v>
                </c:pt>
                <c:pt idx="5438">
                  <c:v>4.9968000000000004</c:v>
                </c:pt>
                <c:pt idx="5439">
                  <c:v>4.9955999999999996</c:v>
                </c:pt>
                <c:pt idx="5440">
                  <c:v>4.9945000000000004</c:v>
                </c:pt>
                <c:pt idx="5441">
                  <c:v>4.9934000000000003</c:v>
                </c:pt>
                <c:pt idx="5442">
                  <c:v>4.9923000000000002</c:v>
                </c:pt>
                <c:pt idx="5443">
                  <c:v>4.9913999999999996</c:v>
                </c:pt>
                <c:pt idx="5444">
                  <c:v>4.9904999999999999</c:v>
                </c:pt>
                <c:pt idx="5445">
                  <c:v>4.9896000000000003</c:v>
                </c:pt>
                <c:pt idx="5446">
                  <c:v>4.9888000000000003</c:v>
                </c:pt>
                <c:pt idx="5447">
                  <c:v>4.9881000000000002</c:v>
                </c:pt>
                <c:pt idx="5448">
                  <c:v>4.9874999999999998</c:v>
                </c:pt>
                <c:pt idx="5449">
                  <c:v>4.9871999999999996</c:v>
                </c:pt>
                <c:pt idx="5450">
                  <c:v>4.9867999999999997</c:v>
                </c:pt>
                <c:pt idx="5451">
                  <c:v>4.9863999999999997</c:v>
                </c:pt>
                <c:pt idx="5452">
                  <c:v>4.9863</c:v>
                </c:pt>
                <c:pt idx="5453">
                  <c:v>4.9863999999999997</c:v>
                </c:pt>
                <c:pt idx="5454">
                  <c:v>4.9866000000000001</c:v>
                </c:pt>
                <c:pt idx="5455">
                  <c:v>4.9869000000000003</c:v>
                </c:pt>
                <c:pt idx="5456">
                  <c:v>4.9873000000000003</c:v>
                </c:pt>
                <c:pt idx="5457">
                  <c:v>4.9874999999999998</c:v>
                </c:pt>
                <c:pt idx="5458">
                  <c:v>4.9877000000000002</c:v>
                </c:pt>
                <c:pt idx="5459">
                  <c:v>4.9873000000000003</c:v>
                </c:pt>
                <c:pt idx="5460">
                  <c:v>4.9865000000000004</c:v>
                </c:pt>
                <c:pt idx="5461">
                  <c:v>4.9855999999999998</c:v>
                </c:pt>
                <c:pt idx="5462">
                  <c:v>4.9847000000000001</c:v>
                </c:pt>
                <c:pt idx="5463">
                  <c:v>4.9836999999999998</c:v>
                </c:pt>
                <c:pt idx="5464">
                  <c:v>4.9828999999999999</c:v>
                </c:pt>
                <c:pt idx="5465">
                  <c:v>4.9823000000000004</c:v>
                </c:pt>
                <c:pt idx="5466">
                  <c:v>4.9817</c:v>
                </c:pt>
                <c:pt idx="5467">
                  <c:v>4.9812000000000003</c:v>
                </c:pt>
                <c:pt idx="5468">
                  <c:v>4.9808000000000003</c:v>
                </c:pt>
                <c:pt idx="5469">
                  <c:v>4.9805000000000001</c:v>
                </c:pt>
                <c:pt idx="5470">
                  <c:v>4.9800000000000004</c:v>
                </c:pt>
                <c:pt idx="5471">
                  <c:v>4.9795999999999996</c:v>
                </c:pt>
                <c:pt idx="5472">
                  <c:v>4.9791999999999996</c:v>
                </c:pt>
                <c:pt idx="5473">
                  <c:v>4.9786999999999999</c:v>
                </c:pt>
                <c:pt idx="5474">
                  <c:v>4.9782999999999999</c:v>
                </c:pt>
                <c:pt idx="5475">
                  <c:v>4.9781000000000004</c:v>
                </c:pt>
                <c:pt idx="5476">
                  <c:v>4.9778000000000002</c:v>
                </c:pt>
                <c:pt idx="5477">
                  <c:v>4.9775</c:v>
                </c:pt>
                <c:pt idx="5478">
                  <c:v>4.9771999999999998</c:v>
                </c:pt>
                <c:pt idx="5479">
                  <c:v>4.9767999999999999</c:v>
                </c:pt>
                <c:pt idx="5480">
                  <c:v>4.9763000000000002</c:v>
                </c:pt>
                <c:pt idx="5481">
                  <c:v>4.976</c:v>
                </c:pt>
                <c:pt idx="5482">
                  <c:v>4.9756999999999998</c:v>
                </c:pt>
                <c:pt idx="5483">
                  <c:v>4.9752000000000001</c:v>
                </c:pt>
                <c:pt idx="5484">
                  <c:v>4.9748000000000001</c:v>
                </c:pt>
                <c:pt idx="5485">
                  <c:v>4.9741999999999997</c:v>
                </c:pt>
                <c:pt idx="5486">
                  <c:v>4.9739000000000004</c:v>
                </c:pt>
                <c:pt idx="5487">
                  <c:v>4.9736000000000002</c:v>
                </c:pt>
                <c:pt idx="5488">
                  <c:v>4.9732000000000003</c:v>
                </c:pt>
                <c:pt idx="5489">
                  <c:v>4.9729999999999999</c:v>
                </c:pt>
                <c:pt idx="5490">
                  <c:v>4.9728000000000003</c:v>
                </c:pt>
                <c:pt idx="5491">
                  <c:v>4.9725999999999999</c:v>
                </c:pt>
                <c:pt idx="5492">
                  <c:v>4.9724000000000004</c:v>
                </c:pt>
                <c:pt idx="5493">
                  <c:v>4.9721000000000002</c:v>
                </c:pt>
                <c:pt idx="5494">
                  <c:v>4.9718999999999998</c:v>
                </c:pt>
                <c:pt idx="5495">
                  <c:v>4.9717000000000002</c:v>
                </c:pt>
                <c:pt idx="5496">
                  <c:v>4.9714999999999998</c:v>
                </c:pt>
                <c:pt idx="5497">
                  <c:v>4.9715999999999996</c:v>
                </c:pt>
                <c:pt idx="5498">
                  <c:v>4.9721000000000002</c:v>
                </c:pt>
                <c:pt idx="5499">
                  <c:v>4.9725000000000001</c:v>
                </c:pt>
                <c:pt idx="5500">
                  <c:v>4.9730999999999996</c:v>
                </c:pt>
                <c:pt idx="5501">
                  <c:v>4.9737</c:v>
                </c:pt>
                <c:pt idx="5502">
                  <c:v>4.9737</c:v>
                </c:pt>
                <c:pt idx="5503">
                  <c:v>4.9733999999999998</c:v>
                </c:pt>
                <c:pt idx="5504">
                  <c:v>4.9728000000000003</c:v>
                </c:pt>
                <c:pt idx="5505">
                  <c:v>4.9721000000000002</c:v>
                </c:pt>
                <c:pt idx="5506">
                  <c:v>4.9711999999999996</c:v>
                </c:pt>
                <c:pt idx="5507">
                  <c:v>4.9703999999999997</c:v>
                </c:pt>
                <c:pt idx="5508">
                  <c:v>4.9696999999999996</c:v>
                </c:pt>
                <c:pt idx="5509">
                  <c:v>4.9691999999999998</c:v>
                </c:pt>
                <c:pt idx="5510">
                  <c:v>4.9687000000000001</c:v>
                </c:pt>
                <c:pt idx="5511">
                  <c:v>4.9683999999999999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0851-C441-AB16-6AD4EF75B578}"/>
            </c:ext>
          </c:extLst>
        </c:ser>
        <c:ser>
          <c:idx val="3"/>
          <c:order val="2"/>
          <c:tx>
            <c:v>Specimen-3</c:v>
          </c:tx>
          <c:spPr>
            <a:ln w="22225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xVal>
            <c:numRef>
              <c:f>'BMI-CMB CURED BY STEPS _combine'!$A$1:$A$10042</c:f>
              <c:numCache>
                <c:formatCode>General</c:formatCode>
                <c:ptCount val="10042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1E-4</c:v>
                </c:pt>
                <c:pt idx="5">
                  <c:v>2.0000000000000001E-4</c:v>
                </c:pt>
                <c:pt idx="6">
                  <c:v>2.0000000000000001E-4</c:v>
                </c:pt>
                <c:pt idx="7">
                  <c:v>2.9999999999999997E-4</c:v>
                </c:pt>
                <c:pt idx="8">
                  <c:v>2.9999999999999997E-4</c:v>
                </c:pt>
                <c:pt idx="9">
                  <c:v>4.0000000000000002E-4</c:v>
                </c:pt>
                <c:pt idx="10">
                  <c:v>4.0000000000000002E-4</c:v>
                </c:pt>
                <c:pt idx="11">
                  <c:v>5.0000000000000001E-4</c:v>
                </c:pt>
                <c:pt idx="12">
                  <c:v>6.9999999999999999E-4</c:v>
                </c:pt>
                <c:pt idx="13">
                  <c:v>8.9999999999999998E-4</c:v>
                </c:pt>
                <c:pt idx="14">
                  <c:v>1.1999999999999999E-3</c:v>
                </c:pt>
                <c:pt idx="15">
                  <c:v>1.5E-3</c:v>
                </c:pt>
                <c:pt idx="16">
                  <c:v>1.8E-3</c:v>
                </c:pt>
                <c:pt idx="17">
                  <c:v>2E-3</c:v>
                </c:pt>
                <c:pt idx="18">
                  <c:v>2.2000000000000001E-3</c:v>
                </c:pt>
                <c:pt idx="19">
                  <c:v>2.3999999999999998E-3</c:v>
                </c:pt>
                <c:pt idx="20">
                  <c:v>2.5999999999999999E-3</c:v>
                </c:pt>
                <c:pt idx="21">
                  <c:v>2.7000000000000001E-3</c:v>
                </c:pt>
                <c:pt idx="22">
                  <c:v>2.8999999999999998E-3</c:v>
                </c:pt>
                <c:pt idx="23">
                  <c:v>3.0000000000000001E-3</c:v>
                </c:pt>
                <c:pt idx="24">
                  <c:v>3.2000000000000002E-3</c:v>
                </c:pt>
                <c:pt idx="25">
                  <c:v>3.3999999999999998E-3</c:v>
                </c:pt>
                <c:pt idx="26">
                  <c:v>3.5000000000000001E-3</c:v>
                </c:pt>
                <c:pt idx="27">
                  <c:v>3.7000000000000002E-3</c:v>
                </c:pt>
                <c:pt idx="28">
                  <c:v>3.8999999999999998E-3</c:v>
                </c:pt>
                <c:pt idx="29">
                  <c:v>4.1000000000000003E-3</c:v>
                </c:pt>
                <c:pt idx="30">
                  <c:v>4.4000000000000003E-3</c:v>
                </c:pt>
                <c:pt idx="31">
                  <c:v>4.5999999999999999E-3</c:v>
                </c:pt>
                <c:pt idx="32">
                  <c:v>4.7999999999999996E-3</c:v>
                </c:pt>
                <c:pt idx="33">
                  <c:v>5.1000000000000004E-3</c:v>
                </c:pt>
                <c:pt idx="34">
                  <c:v>5.3E-3</c:v>
                </c:pt>
                <c:pt idx="35">
                  <c:v>5.4999999999999997E-3</c:v>
                </c:pt>
                <c:pt idx="36">
                  <c:v>5.7000000000000002E-3</c:v>
                </c:pt>
                <c:pt idx="37">
                  <c:v>5.8999999999999999E-3</c:v>
                </c:pt>
                <c:pt idx="38">
                  <c:v>6.1000000000000004E-3</c:v>
                </c:pt>
                <c:pt idx="39">
                  <c:v>6.1999999999999998E-3</c:v>
                </c:pt>
                <c:pt idx="40">
                  <c:v>6.3E-3</c:v>
                </c:pt>
                <c:pt idx="41">
                  <c:v>6.4000000000000003E-3</c:v>
                </c:pt>
                <c:pt idx="42">
                  <c:v>6.6E-3</c:v>
                </c:pt>
                <c:pt idx="43">
                  <c:v>6.7000000000000002E-3</c:v>
                </c:pt>
                <c:pt idx="44">
                  <c:v>6.8999999999999999E-3</c:v>
                </c:pt>
                <c:pt idx="45">
                  <c:v>7.0000000000000001E-3</c:v>
                </c:pt>
                <c:pt idx="46">
                  <c:v>7.1999999999999998E-3</c:v>
                </c:pt>
                <c:pt idx="47">
                  <c:v>7.3000000000000001E-3</c:v>
                </c:pt>
                <c:pt idx="48">
                  <c:v>7.4999999999999997E-3</c:v>
                </c:pt>
                <c:pt idx="49">
                  <c:v>7.6E-3</c:v>
                </c:pt>
                <c:pt idx="50">
                  <c:v>7.7999999999999996E-3</c:v>
                </c:pt>
                <c:pt idx="51">
                  <c:v>8.0000000000000002E-3</c:v>
                </c:pt>
                <c:pt idx="52">
                  <c:v>8.0999999999999996E-3</c:v>
                </c:pt>
                <c:pt idx="53">
                  <c:v>8.3000000000000001E-3</c:v>
                </c:pt>
                <c:pt idx="54">
                  <c:v>8.5000000000000006E-3</c:v>
                </c:pt>
                <c:pt idx="55">
                  <c:v>8.6999999999999994E-3</c:v>
                </c:pt>
                <c:pt idx="56">
                  <c:v>8.8000000000000005E-3</c:v>
                </c:pt>
                <c:pt idx="57">
                  <c:v>8.9999999999999993E-3</c:v>
                </c:pt>
                <c:pt idx="58">
                  <c:v>9.1999999999999998E-3</c:v>
                </c:pt>
                <c:pt idx="59">
                  <c:v>9.2999999999999992E-3</c:v>
                </c:pt>
                <c:pt idx="60">
                  <c:v>9.4999999999999998E-3</c:v>
                </c:pt>
                <c:pt idx="61">
                  <c:v>9.5999999999999992E-3</c:v>
                </c:pt>
                <c:pt idx="62">
                  <c:v>9.7999999999999997E-3</c:v>
                </c:pt>
                <c:pt idx="63">
                  <c:v>9.9000000000000008E-3</c:v>
                </c:pt>
                <c:pt idx="64">
                  <c:v>1.01E-2</c:v>
                </c:pt>
                <c:pt idx="65">
                  <c:v>1.0200000000000001E-2</c:v>
                </c:pt>
                <c:pt idx="66">
                  <c:v>1.04E-2</c:v>
                </c:pt>
                <c:pt idx="67">
                  <c:v>1.06E-2</c:v>
                </c:pt>
                <c:pt idx="68">
                  <c:v>1.0699999999999999E-2</c:v>
                </c:pt>
                <c:pt idx="69">
                  <c:v>1.09E-2</c:v>
                </c:pt>
                <c:pt idx="70">
                  <c:v>1.11E-2</c:v>
                </c:pt>
                <c:pt idx="71">
                  <c:v>1.1299999999999999E-2</c:v>
                </c:pt>
                <c:pt idx="72">
                  <c:v>1.15E-2</c:v>
                </c:pt>
                <c:pt idx="73">
                  <c:v>1.17E-2</c:v>
                </c:pt>
                <c:pt idx="74">
                  <c:v>1.1900000000000001E-2</c:v>
                </c:pt>
                <c:pt idx="75">
                  <c:v>1.21E-2</c:v>
                </c:pt>
                <c:pt idx="76">
                  <c:v>1.23E-2</c:v>
                </c:pt>
                <c:pt idx="77">
                  <c:v>1.26E-2</c:v>
                </c:pt>
                <c:pt idx="78">
                  <c:v>1.2800000000000001E-2</c:v>
                </c:pt>
                <c:pt idx="79">
                  <c:v>1.2999999999999999E-2</c:v>
                </c:pt>
                <c:pt idx="80">
                  <c:v>1.32E-2</c:v>
                </c:pt>
                <c:pt idx="81">
                  <c:v>1.3299999999999999E-2</c:v>
                </c:pt>
                <c:pt idx="82">
                  <c:v>1.34E-2</c:v>
                </c:pt>
                <c:pt idx="83">
                  <c:v>1.35E-2</c:v>
                </c:pt>
                <c:pt idx="84">
                  <c:v>1.3599999999999999E-2</c:v>
                </c:pt>
                <c:pt idx="85">
                  <c:v>1.37E-2</c:v>
                </c:pt>
                <c:pt idx="86">
                  <c:v>1.3899999999999999E-2</c:v>
                </c:pt>
                <c:pt idx="87">
                  <c:v>1.4E-2</c:v>
                </c:pt>
                <c:pt idx="88">
                  <c:v>1.41E-2</c:v>
                </c:pt>
                <c:pt idx="89">
                  <c:v>1.43E-2</c:v>
                </c:pt>
                <c:pt idx="90">
                  <c:v>1.44E-2</c:v>
                </c:pt>
                <c:pt idx="91">
                  <c:v>1.4500000000000001E-2</c:v>
                </c:pt>
                <c:pt idx="92">
                  <c:v>1.47E-2</c:v>
                </c:pt>
                <c:pt idx="93">
                  <c:v>1.4800000000000001E-2</c:v>
                </c:pt>
                <c:pt idx="94">
                  <c:v>1.4999999999999999E-2</c:v>
                </c:pt>
                <c:pt idx="95">
                  <c:v>1.5100000000000001E-2</c:v>
                </c:pt>
                <c:pt idx="96">
                  <c:v>1.5299999999999999E-2</c:v>
                </c:pt>
                <c:pt idx="97">
                  <c:v>1.55E-2</c:v>
                </c:pt>
                <c:pt idx="98">
                  <c:v>1.5699999999999999E-2</c:v>
                </c:pt>
                <c:pt idx="99">
                  <c:v>1.5900000000000001E-2</c:v>
                </c:pt>
                <c:pt idx="100">
                  <c:v>1.6199999999999999E-2</c:v>
                </c:pt>
                <c:pt idx="101">
                  <c:v>1.6400000000000001E-2</c:v>
                </c:pt>
                <c:pt idx="102">
                  <c:v>1.66E-2</c:v>
                </c:pt>
                <c:pt idx="103">
                  <c:v>1.6899999999999998E-2</c:v>
                </c:pt>
                <c:pt idx="104">
                  <c:v>1.7100000000000001E-2</c:v>
                </c:pt>
                <c:pt idx="105">
                  <c:v>1.7299999999999999E-2</c:v>
                </c:pt>
                <c:pt idx="106">
                  <c:v>1.7399999999999999E-2</c:v>
                </c:pt>
                <c:pt idx="107">
                  <c:v>1.7600000000000001E-2</c:v>
                </c:pt>
                <c:pt idx="108">
                  <c:v>1.77E-2</c:v>
                </c:pt>
                <c:pt idx="109">
                  <c:v>1.78E-2</c:v>
                </c:pt>
                <c:pt idx="110">
                  <c:v>1.7899999999999999E-2</c:v>
                </c:pt>
                <c:pt idx="111">
                  <c:v>1.8100000000000002E-2</c:v>
                </c:pt>
                <c:pt idx="112">
                  <c:v>1.8200000000000001E-2</c:v>
                </c:pt>
                <c:pt idx="113">
                  <c:v>1.84E-2</c:v>
                </c:pt>
                <c:pt idx="114">
                  <c:v>1.8499999999999999E-2</c:v>
                </c:pt>
                <c:pt idx="115">
                  <c:v>1.8700000000000001E-2</c:v>
                </c:pt>
                <c:pt idx="116">
                  <c:v>1.8800000000000001E-2</c:v>
                </c:pt>
                <c:pt idx="117">
                  <c:v>1.9E-2</c:v>
                </c:pt>
                <c:pt idx="118">
                  <c:v>1.9099999999999999E-2</c:v>
                </c:pt>
                <c:pt idx="119">
                  <c:v>1.9300000000000001E-2</c:v>
                </c:pt>
                <c:pt idx="120">
                  <c:v>1.95E-2</c:v>
                </c:pt>
                <c:pt idx="121">
                  <c:v>1.9599999999999999E-2</c:v>
                </c:pt>
                <c:pt idx="122">
                  <c:v>1.9800000000000002E-2</c:v>
                </c:pt>
                <c:pt idx="123">
                  <c:v>0.02</c:v>
                </c:pt>
                <c:pt idx="124">
                  <c:v>2.0199999999999999E-2</c:v>
                </c:pt>
                <c:pt idx="125">
                  <c:v>2.0299999999999999E-2</c:v>
                </c:pt>
                <c:pt idx="126">
                  <c:v>2.0500000000000001E-2</c:v>
                </c:pt>
                <c:pt idx="127">
                  <c:v>2.07E-2</c:v>
                </c:pt>
                <c:pt idx="128">
                  <c:v>2.0899999999999998E-2</c:v>
                </c:pt>
                <c:pt idx="129">
                  <c:v>2.1000000000000001E-2</c:v>
                </c:pt>
                <c:pt idx="130">
                  <c:v>2.12E-2</c:v>
                </c:pt>
                <c:pt idx="131">
                  <c:v>2.1299999999999999E-2</c:v>
                </c:pt>
                <c:pt idx="132">
                  <c:v>2.1499999999999998E-2</c:v>
                </c:pt>
                <c:pt idx="133">
                  <c:v>2.1600000000000001E-2</c:v>
                </c:pt>
                <c:pt idx="134">
                  <c:v>2.18E-2</c:v>
                </c:pt>
                <c:pt idx="135">
                  <c:v>2.1899999999999999E-2</c:v>
                </c:pt>
                <c:pt idx="136">
                  <c:v>2.2100000000000002E-2</c:v>
                </c:pt>
                <c:pt idx="137">
                  <c:v>2.23E-2</c:v>
                </c:pt>
                <c:pt idx="138">
                  <c:v>2.24E-2</c:v>
                </c:pt>
                <c:pt idx="139">
                  <c:v>2.2599999999999999E-2</c:v>
                </c:pt>
                <c:pt idx="140">
                  <c:v>2.2800000000000001E-2</c:v>
                </c:pt>
                <c:pt idx="141">
                  <c:v>2.3E-2</c:v>
                </c:pt>
                <c:pt idx="142">
                  <c:v>2.3099999999999999E-2</c:v>
                </c:pt>
                <c:pt idx="143">
                  <c:v>2.3300000000000001E-2</c:v>
                </c:pt>
                <c:pt idx="144">
                  <c:v>2.3599999999999999E-2</c:v>
                </c:pt>
                <c:pt idx="145">
                  <c:v>2.3800000000000002E-2</c:v>
                </c:pt>
                <c:pt idx="146">
                  <c:v>2.41E-2</c:v>
                </c:pt>
                <c:pt idx="147">
                  <c:v>2.4299999999999999E-2</c:v>
                </c:pt>
                <c:pt idx="148">
                  <c:v>2.4500000000000001E-2</c:v>
                </c:pt>
                <c:pt idx="149">
                  <c:v>2.47E-2</c:v>
                </c:pt>
                <c:pt idx="150">
                  <c:v>2.4799999999999999E-2</c:v>
                </c:pt>
                <c:pt idx="151">
                  <c:v>2.4899999999999999E-2</c:v>
                </c:pt>
                <c:pt idx="152">
                  <c:v>2.5000000000000001E-2</c:v>
                </c:pt>
                <c:pt idx="153">
                  <c:v>2.5100000000000001E-2</c:v>
                </c:pt>
                <c:pt idx="154">
                  <c:v>2.52E-2</c:v>
                </c:pt>
                <c:pt idx="155">
                  <c:v>2.5399999999999999E-2</c:v>
                </c:pt>
                <c:pt idx="156">
                  <c:v>2.5499999999999998E-2</c:v>
                </c:pt>
                <c:pt idx="157">
                  <c:v>2.5600000000000001E-2</c:v>
                </c:pt>
                <c:pt idx="158">
                  <c:v>2.58E-2</c:v>
                </c:pt>
                <c:pt idx="159">
                  <c:v>2.5899999999999999E-2</c:v>
                </c:pt>
                <c:pt idx="160">
                  <c:v>2.5999999999999999E-2</c:v>
                </c:pt>
                <c:pt idx="161">
                  <c:v>2.6200000000000001E-2</c:v>
                </c:pt>
                <c:pt idx="162">
                  <c:v>2.63E-2</c:v>
                </c:pt>
                <c:pt idx="163">
                  <c:v>2.6499999999999999E-2</c:v>
                </c:pt>
                <c:pt idx="164">
                  <c:v>2.6599999999999999E-2</c:v>
                </c:pt>
                <c:pt idx="165">
                  <c:v>2.6800000000000001E-2</c:v>
                </c:pt>
                <c:pt idx="166">
                  <c:v>2.7E-2</c:v>
                </c:pt>
                <c:pt idx="167">
                  <c:v>2.7199999999999998E-2</c:v>
                </c:pt>
                <c:pt idx="168">
                  <c:v>2.7400000000000001E-2</c:v>
                </c:pt>
                <c:pt idx="169">
                  <c:v>2.7699999999999999E-2</c:v>
                </c:pt>
                <c:pt idx="170">
                  <c:v>2.7900000000000001E-2</c:v>
                </c:pt>
                <c:pt idx="171">
                  <c:v>2.81E-2</c:v>
                </c:pt>
                <c:pt idx="172">
                  <c:v>2.8400000000000002E-2</c:v>
                </c:pt>
                <c:pt idx="173">
                  <c:v>2.86E-2</c:v>
                </c:pt>
                <c:pt idx="174">
                  <c:v>2.8799999999999999E-2</c:v>
                </c:pt>
                <c:pt idx="175">
                  <c:v>2.8899999999999999E-2</c:v>
                </c:pt>
                <c:pt idx="176">
                  <c:v>2.9100000000000001E-2</c:v>
                </c:pt>
                <c:pt idx="177">
                  <c:v>2.92E-2</c:v>
                </c:pt>
                <c:pt idx="178">
                  <c:v>2.93E-2</c:v>
                </c:pt>
                <c:pt idx="179">
                  <c:v>2.9399999999999999E-2</c:v>
                </c:pt>
                <c:pt idx="180">
                  <c:v>2.9600000000000001E-2</c:v>
                </c:pt>
                <c:pt idx="181">
                  <c:v>2.9700000000000001E-2</c:v>
                </c:pt>
                <c:pt idx="182">
                  <c:v>2.9899999999999999E-2</c:v>
                </c:pt>
                <c:pt idx="183">
                  <c:v>0.03</c:v>
                </c:pt>
                <c:pt idx="184">
                  <c:v>3.0200000000000001E-2</c:v>
                </c:pt>
                <c:pt idx="185">
                  <c:v>3.04E-2</c:v>
                </c:pt>
                <c:pt idx="186">
                  <c:v>3.0499999999999999E-2</c:v>
                </c:pt>
                <c:pt idx="187">
                  <c:v>3.0700000000000002E-2</c:v>
                </c:pt>
                <c:pt idx="188">
                  <c:v>3.0800000000000001E-2</c:v>
                </c:pt>
                <c:pt idx="189">
                  <c:v>3.1E-2</c:v>
                </c:pt>
                <c:pt idx="190">
                  <c:v>3.1099999999999999E-2</c:v>
                </c:pt>
                <c:pt idx="191">
                  <c:v>3.1300000000000001E-2</c:v>
                </c:pt>
                <c:pt idx="192">
                  <c:v>3.15E-2</c:v>
                </c:pt>
                <c:pt idx="193">
                  <c:v>3.1600000000000003E-2</c:v>
                </c:pt>
                <c:pt idx="194">
                  <c:v>3.1800000000000002E-2</c:v>
                </c:pt>
                <c:pt idx="195">
                  <c:v>3.2000000000000001E-2</c:v>
                </c:pt>
                <c:pt idx="196">
                  <c:v>3.2199999999999999E-2</c:v>
                </c:pt>
                <c:pt idx="197">
                  <c:v>3.2300000000000002E-2</c:v>
                </c:pt>
                <c:pt idx="198">
                  <c:v>3.2500000000000001E-2</c:v>
                </c:pt>
                <c:pt idx="199">
                  <c:v>3.2599999999999997E-2</c:v>
                </c:pt>
                <c:pt idx="200">
                  <c:v>3.2800000000000003E-2</c:v>
                </c:pt>
                <c:pt idx="201">
                  <c:v>3.2899999999999999E-2</c:v>
                </c:pt>
                <c:pt idx="202">
                  <c:v>3.3099999999999997E-2</c:v>
                </c:pt>
                <c:pt idx="203">
                  <c:v>3.32E-2</c:v>
                </c:pt>
                <c:pt idx="204">
                  <c:v>3.3399999999999999E-2</c:v>
                </c:pt>
                <c:pt idx="205">
                  <c:v>3.3599999999999998E-2</c:v>
                </c:pt>
                <c:pt idx="206">
                  <c:v>3.3799999999999997E-2</c:v>
                </c:pt>
                <c:pt idx="207">
                  <c:v>3.39E-2</c:v>
                </c:pt>
                <c:pt idx="208">
                  <c:v>3.4099999999999998E-2</c:v>
                </c:pt>
                <c:pt idx="209">
                  <c:v>3.4299999999999997E-2</c:v>
                </c:pt>
                <c:pt idx="210">
                  <c:v>3.4500000000000003E-2</c:v>
                </c:pt>
                <c:pt idx="211">
                  <c:v>3.4700000000000002E-2</c:v>
                </c:pt>
                <c:pt idx="212">
                  <c:v>3.49E-2</c:v>
                </c:pt>
                <c:pt idx="213">
                  <c:v>3.5099999999999999E-2</c:v>
                </c:pt>
                <c:pt idx="214">
                  <c:v>3.5299999999999998E-2</c:v>
                </c:pt>
                <c:pt idx="215">
                  <c:v>3.56E-2</c:v>
                </c:pt>
                <c:pt idx="216">
                  <c:v>3.5799999999999998E-2</c:v>
                </c:pt>
                <c:pt idx="217">
                  <c:v>3.5999999999999997E-2</c:v>
                </c:pt>
                <c:pt idx="218">
                  <c:v>3.6200000000000003E-2</c:v>
                </c:pt>
                <c:pt idx="219">
                  <c:v>3.6299999999999999E-2</c:v>
                </c:pt>
                <c:pt idx="220">
                  <c:v>3.6400000000000002E-2</c:v>
                </c:pt>
                <c:pt idx="221">
                  <c:v>3.6499999999999998E-2</c:v>
                </c:pt>
                <c:pt idx="222">
                  <c:v>3.6600000000000001E-2</c:v>
                </c:pt>
                <c:pt idx="223">
                  <c:v>3.6700000000000003E-2</c:v>
                </c:pt>
                <c:pt idx="224">
                  <c:v>3.6900000000000002E-2</c:v>
                </c:pt>
                <c:pt idx="225">
                  <c:v>3.6999999999999998E-2</c:v>
                </c:pt>
                <c:pt idx="226">
                  <c:v>3.7100000000000001E-2</c:v>
                </c:pt>
                <c:pt idx="227">
                  <c:v>3.7199999999999997E-2</c:v>
                </c:pt>
                <c:pt idx="228">
                  <c:v>3.7400000000000003E-2</c:v>
                </c:pt>
                <c:pt idx="229">
                  <c:v>3.7499999999999999E-2</c:v>
                </c:pt>
                <c:pt idx="230">
                  <c:v>3.7699999999999997E-2</c:v>
                </c:pt>
                <c:pt idx="231">
                  <c:v>3.78E-2</c:v>
                </c:pt>
                <c:pt idx="232">
                  <c:v>3.7999999999999999E-2</c:v>
                </c:pt>
                <c:pt idx="233">
                  <c:v>3.8199999999999998E-2</c:v>
                </c:pt>
                <c:pt idx="234">
                  <c:v>3.8300000000000001E-2</c:v>
                </c:pt>
                <c:pt idx="235">
                  <c:v>3.85E-2</c:v>
                </c:pt>
                <c:pt idx="236">
                  <c:v>3.8699999999999998E-2</c:v>
                </c:pt>
                <c:pt idx="237">
                  <c:v>3.9E-2</c:v>
                </c:pt>
                <c:pt idx="238">
                  <c:v>3.9199999999999999E-2</c:v>
                </c:pt>
                <c:pt idx="239">
                  <c:v>3.9399999999999998E-2</c:v>
                </c:pt>
                <c:pt idx="240">
                  <c:v>3.9699999999999999E-2</c:v>
                </c:pt>
                <c:pt idx="241">
                  <c:v>3.9899999999999998E-2</c:v>
                </c:pt>
                <c:pt idx="242">
                  <c:v>4.0099999999999997E-2</c:v>
                </c:pt>
                <c:pt idx="243">
                  <c:v>4.0300000000000002E-2</c:v>
                </c:pt>
                <c:pt idx="244">
                  <c:v>4.0399999999999998E-2</c:v>
                </c:pt>
                <c:pt idx="245">
                  <c:v>4.0500000000000001E-2</c:v>
                </c:pt>
                <c:pt idx="246">
                  <c:v>4.07E-2</c:v>
                </c:pt>
                <c:pt idx="247">
                  <c:v>4.0800000000000003E-2</c:v>
                </c:pt>
                <c:pt idx="248">
                  <c:v>4.0899999999999999E-2</c:v>
                </c:pt>
                <c:pt idx="249">
                  <c:v>4.1000000000000002E-2</c:v>
                </c:pt>
                <c:pt idx="250">
                  <c:v>4.1200000000000001E-2</c:v>
                </c:pt>
                <c:pt idx="251">
                  <c:v>4.1300000000000003E-2</c:v>
                </c:pt>
                <c:pt idx="252">
                  <c:v>4.1500000000000002E-2</c:v>
                </c:pt>
                <c:pt idx="253">
                  <c:v>4.1700000000000001E-2</c:v>
                </c:pt>
                <c:pt idx="254">
                  <c:v>4.1799999999999997E-2</c:v>
                </c:pt>
                <c:pt idx="255">
                  <c:v>4.2000000000000003E-2</c:v>
                </c:pt>
                <c:pt idx="256">
                  <c:v>4.2099999999999999E-2</c:v>
                </c:pt>
                <c:pt idx="257">
                  <c:v>4.2299999999999997E-2</c:v>
                </c:pt>
                <c:pt idx="258">
                  <c:v>4.2500000000000003E-2</c:v>
                </c:pt>
                <c:pt idx="259">
                  <c:v>4.2599999999999999E-2</c:v>
                </c:pt>
                <c:pt idx="260">
                  <c:v>4.2799999999999998E-2</c:v>
                </c:pt>
                <c:pt idx="261">
                  <c:v>4.2999999999999997E-2</c:v>
                </c:pt>
                <c:pt idx="262">
                  <c:v>4.3099999999999999E-2</c:v>
                </c:pt>
                <c:pt idx="263">
                  <c:v>4.3299999999999998E-2</c:v>
                </c:pt>
                <c:pt idx="264">
                  <c:v>4.3499999999999997E-2</c:v>
                </c:pt>
                <c:pt idx="265">
                  <c:v>4.3700000000000003E-2</c:v>
                </c:pt>
                <c:pt idx="266">
                  <c:v>4.3799999999999999E-2</c:v>
                </c:pt>
                <c:pt idx="267">
                  <c:v>4.3999999999999997E-2</c:v>
                </c:pt>
                <c:pt idx="268">
                  <c:v>4.41E-2</c:v>
                </c:pt>
                <c:pt idx="269">
                  <c:v>4.4299999999999999E-2</c:v>
                </c:pt>
                <c:pt idx="270">
                  <c:v>4.4400000000000002E-2</c:v>
                </c:pt>
                <c:pt idx="271">
                  <c:v>4.4600000000000001E-2</c:v>
                </c:pt>
                <c:pt idx="272">
                  <c:v>4.48E-2</c:v>
                </c:pt>
                <c:pt idx="273">
                  <c:v>4.4900000000000002E-2</c:v>
                </c:pt>
                <c:pt idx="274">
                  <c:v>4.5100000000000001E-2</c:v>
                </c:pt>
                <c:pt idx="275">
                  <c:v>4.53E-2</c:v>
                </c:pt>
                <c:pt idx="276">
                  <c:v>4.5400000000000003E-2</c:v>
                </c:pt>
                <c:pt idx="277">
                  <c:v>4.5600000000000002E-2</c:v>
                </c:pt>
                <c:pt idx="278">
                  <c:v>4.58E-2</c:v>
                </c:pt>
                <c:pt idx="279">
                  <c:v>4.5999999999999999E-2</c:v>
                </c:pt>
                <c:pt idx="280">
                  <c:v>4.6199999999999998E-2</c:v>
                </c:pt>
                <c:pt idx="281">
                  <c:v>4.6399999999999997E-2</c:v>
                </c:pt>
                <c:pt idx="282">
                  <c:v>4.6600000000000003E-2</c:v>
                </c:pt>
                <c:pt idx="283">
                  <c:v>4.6800000000000001E-2</c:v>
                </c:pt>
                <c:pt idx="284">
                  <c:v>4.7100000000000003E-2</c:v>
                </c:pt>
                <c:pt idx="285">
                  <c:v>4.7300000000000002E-2</c:v>
                </c:pt>
                <c:pt idx="286">
                  <c:v>4.7500000000000001E-2</c:v>
                </c:pt>
                <c:pt idx="287">
                  <c:v>4.7699999999999999E-2</c:v>
                </c:pt>
                <c:pt idx="288">
                  <c:v>4.7800000000000002E-2</c:v>
                </c:pt>
                <c:pt idx="289">
                  <c:v>4.7899999999999998E-2</c:v>
                </c:pt>
                <c:pt idx="290">
                  <c:v>4.8000000000000001E-2</c:v>
                </c:pt>
                <c:pt idx="291">
                  <c:v>4.8099999999999997E-2</c:v>
                </c:pt>
                <c:pt idx="292">
                  <c:v>4.82E-2</c:v>
                </c:pt>
                <c:pt idx="293">
                  <c:v>4.8399999999999999E-2</c:v>
                </c:pt>
                <c:pt idx="294">
                  <c:v>4.8500000000000001E-2</c:v>
                </c:pt>
                <c:pt idx="295">
                  <c:v>4.8599999999999997E-2</c:v>
                </c:pt>
                <c:pt idx="296">
                  <c:v>4.8800000000000003E-2</c:v>
                </c:pt>
                <c:pt idx="297">
                  <c:v>4.8899999999999999E-2</c:v>
                </c:pt>
                <c:pt idx="298">
                  <c:v>4.9000000000000002E-2</c:v>
                </c:pt>
                <c:pt idx="299">
                  <c:v>4.9200000000000001E-2</c:v>
                </c:pt>
                <c:pt idx="300">
                  <c:v>4.9299999999999997E-2</c:v>
                </c:pt>
                <c:pt idx="301">
                  <c:v>4.9500000000000002E-2</c:v>
                </c:pt>
                <c:pt idx="302">
                  <c:v>4.9599999999999998E-2</c:v>
                </c:pt>
                <c:pt idx="303">
                  <c:v>4.9799999999999997E-2</c:v>
                </c:pt>
                <c:pt idx="304">
                  <c:v>0.05</c:v>
                </c:pt>
                <c:pt idx="305">
                  <c:v>5.0200000000000002E-2</c:v>
                </c:pt>
                <c:pt idx="306">
                  <c:v>5.04E-2</c:v>
                </c:pt>
                <c:pt idx="307">
                  <c:v>5.0700000000000002E-2</c:v>
                </c:pt>
                <c:pt idx="308">
                  <c:v>5.0900000000000001E-2</c:v>
                </c:pt>
                <c:pt idx="309">
                  <c:v>5.11E-2</c:v>
                </c:pt>
                <c:pt idx="310">
                  <c:v>5.1400000000000001E-2</c:v>
                </c:pt>
                <c:pt idx="311">
                  <c:v>5.16E-2</c:v>
                </c:pt>
                <c:pt idx="312">
                  <c:v>5.1799999999999999E-2</c:v>
                </c:pt>
                <c:pt idx="313">
                  <c:v>5.1900000000000002E-2</c:v>
                </c:pt>
                <c:pt idx="314">
                  <c:v>5.21E-2</c:v>
                </c:pt>
                <c:pt idx="315">
                  <c:v>5.2200000000000003E-2</c:v>
                </c:pt>
                <c:pt idx="316">
                  <c:v>5.2299999999999999E-2</c:v>
                </c:pt>
                <c:pt idx="317">
                  <c:v>5.2400000000000002E-2</c:v>
                </c:pt>
                <c:pt idx="318">
                  <c:v>5.2499999999999998E-2</c:v>
                </c:pt>
                <c:pt idx="319">
                  <c:v>5.2699999999999997E-2</c:v>
                </c:pt>
                <c:pt idx="320">
                  <c:v>5.28E-2</c:v>
                </c:pt>
                <c:pt idx="321">
                  <c:v>5.2999999999999999E-2</c:v>
                </c:pt>
                <c:pt idx="322">
                  <c:v>5.3199999999999997E-2</c:v>
                </c:pt>
                <c:pt idx="323">
                  <c:v>5.33E-2</c:v>
                </c:pt>
                <c:pt idx="324">
                  <c:v>5.3499999999999999E-2</c:v>
                </c:pt>
                <c:pt idx="325">
                  <c:v>5.3600000000000002E-2</c:v>
                </c:pt>
                <c:pt idx="326">
                  <c:v>5.3800000000000001E-2</c:v>
                </c:pt>
                <c:pt idx="327">
                  <c:v>5.3999999999999999E-2</c:v>
                </c:pt>
                <c:pt idx="328">
                  <c:v>5.4100000000000002E-2</c:v>
                </c:pt>
                <c:pt idx="329">
                  <c:v>5.4300000000000001E-2</c:v>
                </c:pt>
                <c:pt idx="330">
                  <c:v>5.45E-2</c:v>
                </c:pt>
                <c:pt idx="331">
                  <c:v>5.4600000000000003E-2</c:v>
                </c:pt>
                <c:pt idx="332">
                  <c:v>5.4800000000000001E-2</c:v>
                </c:pt>
                <c:pt idx="333">
                  <c:v>5.5E-2</c:v>
                </c:pt>
                <c:pt idx="334">
                  <c:v>5.5199999999999999E-2</c:v>
                </c:pt>
                <c:pt idx="335">
                  <c:v>5.5300000000000002E-2</c:v>
                </c:pt>
                <c:pt idx="336">
                  <c:v>5.5500000000000001E-2</c:v>
                </c:pt>
                <c:pt idx="337">
                  <c:v>5.5599999999999997E-2</c:v>
                </c:pt>
                <c:pt idx="338">
                  <c:v>5.5800000000000002E-2</c:v>
                </c:pt>
                <c:pt idx="339">
                  <c:v>5.5899999999999998E-2</c:v>
                </c:pt>
                <c:pt idx="340">
                  <c:v>5.6099999999999997E-2</c:v>
                </c:pt>
                <c:pt idx="341">
                  <c:v>5.6300000000000003E-2</c:v>
                </c:pt>
                <c:pt idx="342">
                  <c:v>5.6399999999999999E-2</c:v>
                </c:pt>
                <c:pt idx="343">
                  <c:v>5.6599999999999998E-2</c:v>
                </c:pt>
                <c:pt idx="344">
                  <c:v>5.6800000000000003E-2</c:v>
                </c:pt>
                <c:pt idx="345">
                  <c:v>5.6899999999999999E-2</c:v>
                </c:pt>
                <c:pt idx="346">
                  <c:v>5.7099999999999998E-2</c:v>
                </c:pt>
                <c:pt idx="347">
                  <c:v>5.7299999999999997E-2</c:v>
                </c:pt>
                <c:pt idx="348">
                  <c:v>5.7500000000000002E-2</c:v>
                </c:pt>
                <c:pt idx="349">
                  <c:v>5.7700000000000001E-2</c:v>
                </c:pt>
                <c:pt idx="350">
                  <c:v>5.79E-2</c:v>
                </c:pt>
                <c:pt idx="351">
                  <c:v>5.8099999999999999E-2</c:v>
                </c:pt>
                <c:pt idx="352">
                  <c:v>5.8400000000000001E-2</c:v>
                </c:pt>
                <c:pt idx="353">
                  <c:v>5.8599999999999999E-2</c:v>
                </c:pt>
                <c:pt idx="354">
                  <c:v>5.8799999999999998E-2</c:v>
                </c:pt>
                <c:pt idx="355">
                  <c:v>5.8999999999999997E-2</c:v>
                </c:pt>
                <c:pt idx="356">
                  <c:v>5.9200000000000003E-2</c:v>
                </c:pt>
                <c:pt idx="357">
                  <c:v>5.9299999999999999E-2</c:v>
                </c:pt>
                <c:pt idx="358">
                  <c:v>5.9400000000000001E-2</c:v>
                </c:pt>
                <c:pt idx="359">
                  <c:v>5.9499999999999997E-2</c:v>
                </c:pt>
                <c:pt idx="360">
                  <c:v>5.96E-2</c:v>
                </c:pt>
                <c:pt idx="361">
                  <c:v>5.9700000000000003E-2</c:v>
                </c:pt>
                <c:pt idx="362">
                  <c:v>5.9900000000000002E-2</c:v>
                </c:pt>
                <c:pt idx="363">
                  <c:v>0.06</c:v>
                </c:pt>
                <c:pt idx="364">
                  <c:v>6.0100000000000001E-2</c:v>
                </c:pt>
                <c:pt idx="365">
                  <c:v>6.0299999999999999E-2</c:v>
                </c:pt>
                <c:pt idx="366">
                  <c:v>6.0400000000000002E-2</c:v>
                </c:pt>
                <c:pt idx="367">
                  <c:v>6.0499999999999998E-2</c:v>
                </c:pt>
                <c:pt idx="368">
                  <c:v>6.0699999999999997E-2</c:v>
                </c:pt>
                <c:pt idx="369">
                  <c:v>6.08E-2</c:v>
                </c:pt>
                <c:pt idx="370">
                  <c:v>6.0999999999999999E-2</c:v>
                </c:pt>
                <c:pt idx="371">
                  <c:v>6.1100000000000002E-2</c:v>
                </c:pt>
                <c:pt idx="372">
                  <c:v>6.13E-2</c:v>
                </c:pt>
                <c:pt idx="373">
                  <c:v>6.1499999999999999E-2</c:v>
                </c:pt>
                <c:pt idx="374">
                  <c:v>6.1699999999999998E-2</c:v>
                </c:pt>
                <c:pt idx="375">
                  <c:v>6.1899999999999997E-2</c:v>
                </c:pt>
                <c:pt idx="376">
                  <c:v>6.2199999999999998E-2</c:v>
                </c:pt>
                <c:pt idx="377">
                  <c:v>6.2399999999999997E-2</c:v>
                </c:pt>
                <c:pt idx="378">
                  <c:v>6.2700000000000006E-2</c:v>
                </c:pt>
                <c:pt idx="379">
                  <c:v>6.2899999999999998E-2</c:v>
                </c:pt>
                <c:pt idx="380">
                  <c:v>6.3100000000000003E-2</c:v>
                </c:pt>
                <c:pt idx="381">
                  <c:v>6.3299999999999995E-2</c:v>
                </c:pt>
                <c:pt idx="382">
                  <c:v>6.3399999999999998E-2</c:v>
                </c:pt>
                <c:pt idx="383">
                  <c:v>6.3500000000000001E-2</c:v>
                </c:pt>
                <c:pt idx="384">
                  <c:v>6.3700000000000007E-2</c:v>
                </c:pt>
                <c:pt idx="385">
                  <c:v>6.3799999999999996E-2</c:v>
                </c:pt>
                <c:pt idx="386">
                  <c:v>6.3899999999999998E-2</c:v>
                </c:pt>
                <c:pt idx="387">
                  <c:v>6.4000000000000001E-2</c:v>
                </c:pt>
                <c:pt idx="388">
                  <c:v>6.4199999999999993E-2</c:v>
                </c:pt>
                <c:pt idx="389">
                  <c:v>6.4299999999999996E-2</c:v>
                </c:pt>
                <c:pt idx="390">
                  <c:v>6.4500000000000002E-2</c:v>
                </c:pt>
                <c:pt idx="391">
                  <c:v>6.4699999999999994E-2</c:v>
                </c:pt>
                <c:pt idx="392">
                  <c:v>6.4799999999999996E-2</c:v>
                </c:pt>
                <c:pt idx="393">
                  <c:v>6.5000000000000002E-2</c:v>
                </c:pt>
                <c:pt idx="394">
                  <c:v>6.5100000000000005E-2</c:v>
                </c:pt>
                <c:pt idx="395">
                  <c:v>6.5299999999999997E-2</c:v>
                </c:pt>
                <c:pt idx="396">
                  <c:v>6.5500000000000003E-2</c:v>
                </c:pt>
                <c:pt idx="397">
                  <c:v>6.5600000000000006E-2</c:v>
                </c:pt>
                <c:pt idx="398">
                  <c:v>6.5799999999999997E-2</c:v>
                </c:pt>
                <c:pt idx="399">
                  <c:v>6.6000000000000003E-2</c:v>
                </c:pt>
                <c:pt idx="400">
                  <c:v>6.6100000000000006E-2</c:v>
                </c:pt>
                <c:pt idx="401">
                  <c:v>6.6299999999999998E-2</c:v>
                </c:pt>
                <c:pt idx="402">
                  <c:v>6.6500000000000004E-2</c:v>
                </c:pt>
                <c:pt idx="403">
                  <c:v>6.6699999999999995E-2</c:v>
                </c:pt>
                <c:pt idx="404">
                  <c:v>6.6799999999999998E-2</c:v>
                </c:pt>
                <c:pt idx="405">
                  <c:v>6.7000000000000004E-2</c:v>
                </c:pt>
                <c:pt idx="406">
                  <c:v>6.7100000000000007E-2</c:v>
                </c:pt>
                <c:pt idx="407">
                  <c:v>6.7299999999999999E-2</c:v>
                </c:pt>
                <c:pt idx="408">
                  <c:v>6.7500000000000004E-2</c:v>
                </c:pt>
                <c:pt idx="409">
                  <c:v>6.7599999999999993E-2</c:v>
                </c:pt>
                <c:pt idx="410">
                  <c:v>6.7799999999999999E-2</c:v>
                </c:pt>
                <c:pt idx="411">
                  <c:v>6.7900000000000002E-2</c:v>
                </c:pt>
                <c:pt idx="412">
                  <c:v>6.8099999999999994E-2</c:v>
                </c:pt>
                <c:pt idx="413">
                  <c:v>6.83E-2</c:v>
                </c:pt>
                <c:pt idx="414">
                  <c:v>6.8400000000000002E-2</c:v>
                </c:pt>
                <c:pt idx="415">
                  <c:v>6.8599999999999994E-2</c:v>
                </c:pt>
                <c:pt idx="416">
                  <c:v>6.88E-2</c:v>
                </c:pt>
                <c:pt idx="417">
                  <c:v>6.9000000000000006E-2</c:v>
                </c:pt>
                <c:pt idx="418">
                  <c:v>6.9199999999999998E-2</c:v>
                </c:pt>
                <c:pt idx="419">
                  <c:v>6.9400000000000003E-2</c:v>
                </c:pt>
                <c:pt idx="420">
                  <c:v>6.9599999999999995E-2</c:v>
                </c:pt>
                <c:pt idx="421">
                  <c:v>6.9800000000000001E-2</c:v>
                </c:pt>
                <c:pt idx="422">
                  <c:v>7.0099999999999996E-2</c:v>
                </c:pt>
                <c:pt idx="423">
                  <c:v>7.0300000000000001E-2</c:v>
                </c:pt>
                <c:pt idx="424">
                  <c:v>7.0499999999999993E-2</c:v>
                </c:pt>
                <c:pt idx="425">
                  <c:v>7.0699999999999999E-2</c:v>
                </c:pt>
                <c:pt idx="426">
                  <c:v>7.0800000000000002E-2</c:v>
                </c:pt>
                <c:pt idx="427">
                  <c:v>7.0900000000000005E-2</c:v>
                </c:pt>
                <c:pt idx="428">
                  <c:v>7.0999999999999994E-2</c:v>
                </c:pt>
                <c:pt idx="429">
                  <c:v>7.1099999999999997E-2</c:v>
                </c:pt>
                <c:pt idx="430">
                  <c:v>7.1199999999999999E-2</c:v>
                </c:pt>
                <c:pt idx="431">
                  <c:v>7.1400000000000005E-2</c:v>
                </c:pt>
                <c:pt idx="432">
                  <c:v>7.1499999999999994E-2</c:v>
                </c:pt>
                <c:pt idx="433">
                  <c:v>7.1599999999999997E-2</c:v>
                </c:pt>
                <c:pt idx="434">
                  <c:v>7.1800000000000003E-2</c:v>
                </c:pt>
                <c:pt idx="435">
                  <c:v>7.1900000000000006E-2</c:v>
                </c:pt>
                <c:pt idx="436">
                  <c:v>7.1999999999999995E-2</c:v>
                </c:pt>
                <c:pt idx="437">
                  <c:v>7.22E-2</c:v>
                </c:pt>
                <c:pt idx="438">
                  <c:v>7.2300000000000003E-2</c:v>
                </c:pt>
                <c:pt idx="439">
                  <c:v>7.2499999999999995E-2</c:v>
                </c:pt>
                <c:pt idx="440">
                  <c:v>7.2599999999999998E-2</c:v>
                </c:pt>
                <c:pt idx="441">
                  <c:v>7.2800000000000004E-2</c:v>
                </c:pt>
                <c:pt idx="442">
                  <c:v>7.2999999999999995E-2</c:v>
                </c:pt>
                <c:pt idx="443">
                  <c:v>7.3200000000000001E-2</c:v>
                </c:pt>
                <c:pt idx="444">
                  <c:v>7.3400000000000007E-2</c:v>
                </c:pt>
                <c:pt idx="445">
                  <c:v>7.3700000000000002E-2</c:v>
                </c:pt>
                <c:pt idx="446">
                  <c:v>7.3899999999999993E-2</c:v>
                </c:pt>
                <c:pt idx="447">
                  <c:v>7.4200000000000002E-2</c:v>
                </c:pt>
                <c:pt idx="448">
                  <c:v>7.4399999999999994E-2</c:v>
                </c:pt>
                <c:pt idx="449">
                  <c:v>7.46E-2</c:v>
                </c:pt>
                <c:pt idx="450">
                  <c:v>7.4800000000000005E-2</c:v>
                </c:pt>
                <c:pt idx="451">
                  <c:v>7.4899999999999994E-2</c:v>
                </c:pt>
                <c:pt idx="452">
                  <c:v>7.51E-2</c:v>
                </c:pt>
                <c:pt idx="453">
                  <c:v>7.5200000000000003E-2</c:v>
                </c:pt>
                <c:pt idx="454">
                  <c:v>7.5300000000000006E-2</c:v>
                </c:pt>
                <c:pt idx="455">
                  <c:v>7.5399999999999995E-2</c:v>
                </c:pt>
                <c:pt idx="456">
                  <c:v>7.5600000000000001E-2</c:v>
                </c:pt>
                <c:pt idx="457">
                  <c:v>7.5700000000000003E-2</c:v>
                </c:pt>
                <c:pt idx="458">
                  <c:v>7.5899999999999995E-2</c:v>
                </c:pt>
                <c:pt idx="459">
                  <c:v>7.5999999999999998E-2</c:v>
                </c:pt>
                <c:pt idx="460">
                  <c:v>7.6200000000000004E-2</c:v>
                </c:pt>
                <c:pt idx="461">
                  <c:v>7.6399999999999996E-2</c:v>
                </c:pt>
                <c:pt idx="462">
                  <c:v>7.6499999999999999E-2</c:v>
                </c:pt>
                <c:pt idx="463">
                  <c:v>7.6700000000000004E-2</c:v>
                </c:pt>
                <c:pt idx="464">
                  <c:v>7.6799999999999993E-2</c:v>
                </c:pt>
                <c:pt idx="465">
                  <c:v>7.6999999999999999E-2</c:v>
                </c:pt>
                <c:pt idx="466">
                  <c:v>7.7100000000000002E-2</c:v>
                </c:pt>
                <c:pt idx="467">
                  <c:v>7.7299999999999994E-2</c:v>
                </c:pt>
                <c:pt idx="468">
                  <c:v>7.7499999999999999E-2</c:v>
                </c:pt>
                <c:pt idx="469">
                  <c:v>7.7600000000000002E-2</c:v>
                </c:pt>
                <c:pt idx="470">
                  <c:v>7.7799999999999994E-2</c:v>
                </c:pt>
                <c:pt idx="471">
                  <c:v>7.8E-2</c:v>
                </c:pt>
                <c:pt idx="472">
                  <c:v>7.8200000000000006E-2</c:v>
                </c:pt>
                <c:pt idx="473">
                  <c:v>7.8299999999999995E-2</c:v>
                </c:pt>
                <c:pt idx="474">
                  <c:v>7.85E-2</c:v>
                </c:pt>
                <c:pt idx="475">
                  <c:v>7.8600000000000003E-2</c:v>
                </c:pt>
                <c:pt idx="476">
                  <c:v>7.8799999999999995E-2</c:v>
                </c:pt>
                <c:pt idx="477">
                  <c:v>7.9000000000000001E-2</c:v>
                </c:pt>
                <c:pt idx="478">
                  <c:v>7.9100000000000004E-2</c:v>
                </c:pt>
                <c:pt idx="479">
                  <c:v>7.9299999999999995E-2</c:v>
                </c:pt>
                <c:pt idx="480">
                  <c:v>7.9399999999999998E-2</c:v>
                </c:pt>
                <c:pt idx="481">
                  <c:v>7.9600000000000004E-2</c:v>
                </c:pt>
                <c:pt idx="482">
                  <c:v>7.9799999999999996E-2</c:v>
                </c:pt>
                <c:pt idx="483">
                  <c:v>7.9899999999999999E-2</c:v>
                </c:pt>
                <c:pt idx="484">
                  <c:v>8.0100000000000005E-2</c:v>
                </c:pt>
                <c:pt idx="485">
                  <c:v>8.0299999999999996E-2</c:v>
                </c:pt>
                <c:pt idx="486">
                  <c:v>8.0500000000000002E-2</c:v>
                </c:pt>
                <c:pt idx="487">
                  <c:v>8.0699999999999994E-2</c:v>
                </c:pt>
                <c:pt idx="488">
                  <c:v>8.09E-2</c:v>
                </c:pt>
                <c:pt idx="489">
                  <c:v>8.1100000000000005E-2</c:v>
                </c:pt>
                <c:pt idx="490">
                  <c:v>8.14E-2</c:v>
                </c:pt>
                <c:pt idx="491">
                  <c:v>8.1600000000000006E-2</c:v>
                </c:pt>
                <c:pt idx="492">
                  <c:v>8.1900000000000001E-2</c:v>
                </c:pt>
                <c:pt idx="493">
                  <c:v>8.2000000000000003E-2</c:v>
                </c:pt>
                <c:pt idx="494">
                  <c:v>8.2199999999999995E-2</c:v>
                </c:pt>
                <c:pt idx="495">
                  <c:v>8.2299999999999998E-2</c:v>
                </c:pt>
                <c:pt idx="496">
                  <c:v>8.2400000000000001E-2</c:v>
                </c:pt>
                <c:pt idx="497">
                  <c:v>8.2500000000000004E-2</c:v>
                </c:pt>
                <c:pt idx="498">
                  <c:v>8.2600000000000007E-2</c:v>
                </c:pt>
                <c:pt idx="499">
                  <c:v>8.2699999999999996E-2</c:v>
                </c:pt>
                <c:pt idx="500">
                  <c:v>8.2799999999999999E-2</c:v>
                </c:pt>
                <c:pt idx="501">
                  <c:v>8.3000000000000004E-2</c:v>
                </c:pt>
                <c:pt idx="502">
                  <c:v>8.3099999999999993E-2</c:v>
                </c:pt>
                <c:pt idx="503">
                  <c:v>8.3199999999999996E-2</c:v>
                </c:pt>
                <c:pt idx="504">
                  <c:v>8.3400000000000002E-2</c:v>
                </c:pt>
                <c:pt idx="505">
                  <c:v>8.3500000000000005E-2</c:v>
                </c:pt>
                <c:pt idx="506">
                  <c:v>8.3699999999999997E-2</c:v>
                </c:pt>
                <c:pt idx="507">
                  <c:v>8.3799999999999999E-2</c:v>
                </c:pt>
                <c:pt idx="508">
                  <c:v>8.4000000000000005E-2</c:v>
                </c:pt>
                <c:pt idx="509">
                  <c:v>8.4099999999999994E-2</c:v>
                </c:pt>
                <c:pt idx="510">
                  <c:v>8.43E-2</c:v>
                </c:pt>
                <c:pt idx="511">
                  <c:v>8.4500000000000006E-2</c:v>
                </c:pt>
                <c:pt idx="512">
                  <c:v>8.4699999999999998E-2</c:v>
                </c:pt>
                <c:pt idx="513">
                  <c:v>8.5000000000000006E-2</c:v>
                </c:pt>
                <c:pt idx="514">
                  <c:v>8.5199999999999998E-2</c:v>
                </c:pt>
                <c:pt idx="515">
                  <c:v>8.5400000000000004E-2</c:v>
                </c:pt>
                <c:pt idx="516">
                  <c:v>8.5699999999999998E-2</c:v>
                </c:pt>
                <c:pt idx="517">
                  <c:v>8.5900000000000004E-2</c:v>
                </c:pt>
                <c:pt idx="518">
                  <c:v>8.6099999999999996E-2</c:v>
                </c:pt>
                <c:pt idx="519">
                  <c:v>8.6300000000000002E-2</c:v>
                </c:pt>
                <c:pt idx="520">
                  <c:v>8.6400000000000005E-2</c:v>
                </c:pt>
                <c:pt idx="521">
                  <c:v>8.6499999999999994E-2</c:v>
                </c:pt>
                <c:pt idx="522">
                  <c:v>8.6699999999999999E-2</c:v>
                </c:pt>
                <c:pt idx="523">
                  <c:v>8.6800000000000002E-2</c:v>
                </c:pt>
                <c:pt idx="524">
                  <c:v>8.6900000000000005E-2</c:v>
                </c:pt>
                <c:pt idx="525">
                  <c:v>8.7099999999999997E-2</c:v>
                </c:pt>
                <c:pt idx="526">
                  <c:v>8.72E-2</c:v>
                </c:pt>
                <c:pt idx="527">
                  <c:v>8.7400000000000005E-2</c:v>
                </c:pt>
                <c:pt idx="528">
                  <c:v>8.7499999999999994E-2</c:v>
                </c:pt>
                <c:pt idx="529">
                  <c:v>8.77E-2</c:v>
                </c:pt>
                <c:pt idx="530">
                  <c:v>8.7800000000000003E-2</c:v>
                </c:pt>
                <c:pt idx="531">
                  <c:v>8.7999999999999995E-2</c:v>
                </c:pt>
                <c:pt idx="532">
                  <c:v>8.8099999999999998E-2</c:v>
                </c:pt>
                <c:pt idx="533">
                  <c:v>8.8300000000000003E-2</c:v>
                </c:pt>
                <c:pt idx="534">
                  <c:v>8.8400000000000006E-2</c:v>
                </c:pt>
                <c:pt idx="535">
                  <c:v>8.8599999999999998E-2</c:v>
                </c:pt>
                <c:pt idx="536">
                  <c:v>8.8800000000000004E-2</c:v>
                </c:pt>
                <c:pt idx="537">
                  <c:v>8.8999999999999996E-2</c:v>
                </c:pt>
                <c:pt idx="538">
                  <c:v>8.9099999999999999E-2</c:v>
                </c:pt>
                <c:pt idx="539">
                  <c:v>8.9300000000000004E-2</c:v>
                </c:pt>
                <c:pt idx="540">
                  <c:v>8.9499999999999996E-2</c:v>
                </c:pt>
                <c:pt idx="541">
                  <c:v>8.9700000000000002E-2</c:v>
                </c:pt>
                <c:pt idx="542">
                  <c:v>8.9800000000000005E-2</c:v>
                </c:pt>
                <c:pt idx="543">
                  <c:v>0.09</c:v>
                </c:pt>
                <c:pt idx="544">
                  <c:v>9.01E-2</c:v>
                </c:pt>
                <c:pt idx="545">
                  <c:v>9.0300000000000005E-2</c:v>
                </c:pt>
                <c:pt idx="546">
                  <c:v>9.0399999999999994E-2</c:v>
                </c:pt>
                <c:pt idx="547">
                  <c:v>9.06E-2</c:v>
                </c:pt>
                <c:pt idx="548">
                  <c:v>9.0800000000000006E-2</c:v>
                </c:pt>
                <c:pt idx="549">
                  <c:v>9.0899999999999995E-2</c:v>
                </c:pt>
                <c:pt idx="550">
                  <c:v>9.11E-2</c:v>
                </c:pt>
                <c:pt idx="551">
                  <c:v>9.1300000000000006E-2</c:v>
                </c:pt>
                <c:pt idx="552">
                  <c:v>9.1499999999999998E-2</c:v>
                </c:pt>
                <c:pt idx="553">
                  <c:v>9.1600000000000001E-2</c:v>
                </c:pt>
                <c:pt idx="554">
                  <c:v>9.1800000000000007E-2</c:v>
                </c:pt>
                <c:pt idx="555">
                  <c:v>9.1999999999999998E-2</c:v>
                </c:pt>
                <c:pt idx="556">
                  <c:v>9.2200000000000004E-2</c:v>
                </c:pt>
                <c:pt idx="557">
                  <c:v>9.2399999999999996E-2</c:v>
                </c:pt>
                <c:pt idx="558">
                  <c:v>9.2600000000000002E-2</c:v>
                </c:pt>
                <c:pt idx="559">
                  <c:v>9.2899999999999996E-2</c:v>
                </c:pt>
                <c:pt idx="560">
                  <c:v>9.3100000000000002E-2</c:v>
                </c:pt>
                <c:pt idx="561">
                  <c:v>9.3399999999999997E-2</c:v>
                </c:pt>
                <c:pt idx="562">
                  <c:v>9.35E-2</c:v>
                </c:pt>
                <c:pt idx="563">
                  <c:v>9.3700000000000006E-2</c:v>
                </c:pt>
                <c:pt idx="564">
                  <c:v>9.3799999999999994E-2</c:v>
                </c:pt>
                <c:pt idx="565">
                  <c:v>9.3899999999999997E-2</c:v>
                </c:pt>
                <c:pt idx="566">
                  <c:v>9.4E-2</c:v>
                </c:pt>
                <c:pt idx="567">
                  <c:v>9.4100000000000003E-2</c:v>
                </c:pt>
                <c:pt idx="568">
                  <c:v>9.4200000000000006E-2</c:v>
                </c:pt>
                <c:pt idx="569">
                  <c:v>9.4299999999999995E-2</c:v>
                </c:pt>
                <c:pt idx="570">
                  <c:v>9.4500000000000001E-2</c:v>
                </c:pt>
                <c:pt idx="571">
                  <c:v>9.4600000000000004E-2</c:v>
                </c:pt>
                <c:pt idx="572">
                  <c:v>9.4700000000000006E-2</c:v>
                </c:pt>
                <c:pt idx="573">
                  <c:v>9.4899999999999998E-2</c:v>
                </c:pt>
                <c:pt idx="574">
                  <c:v>9.5000000000000001E-2</c:v>
                </c:pt>
                <c:pt idx="575">
                  <c:v>9.5200000000000007E-2</c:v>
                </c:pt>
                <c:pt idx="576">
                  <c:v>9.5299999999999996E-2</c:v>
                </c:pt>
                <c:pt idx="577">
                  <c:v>9.5500000000000002E-2</c:v>
                </c:pt>
                <c:pt idx="578">
                  <c:v>9.5600000000000004E-2</c:v>
                </c:pt>
                <c:pt idx="579">
                  <c:v>9.5799999999999996E-2</c:v>
                </c:pt>
                <c:pt idx="580">
                  <c:v>9.6000000000000002E-2</c:v>
                </c:pt>
                <c:pt idx="581">
                  <c:v>9.6199999999999994E-2</c:v>
                </c:pt>
                <c:pt idx="582">
                  <c:v>9.64E-2</c:v>
                </c:pt>
                <c:pt idx="583">
                  <c:v>9.6699999999999994E-2</c:v>
                </c:pt>
                <c:pt idx="584">
                  <c:v>9.69E-2</c:v>
                </c:pt>
                <c:pt idx="585">
                  <c:v>9.7100000000000006E-2</c:v>
                </c:pt>
                <c:pt idx="586">
                  <c:v>9.74E-2</c:v>
                </c:pt>
                <c:pt idx="587">
                  <c:v>9.7600000000000006E-2</c:v>
                </c:pt>
                <c:pt idx="588">
                  <c:v>9.7799999999999998E-2</c:v>
                </c:pt>
                <c:pt idx="589">
                  <c:v>9.7900000000000001E-2</c:v>
                </c:pt>
                <c:pt idx="590">
                  <c:v>9.8000000000000004E-2</c:v>
                </c:pt>
                <c:pt idx="591">
                  <c:v>9.8199999999999996E-2</c:v>
                </c:pt>
                <c:pt idx="592">
                  <c:v>9.8299999999999998E-2</c:v>
                </c:pt>
                <c:pt idx="593">
                  <c:v>9.8400000000000001E-2</c:v>
                </c:pt>
                <c:pt idx="594">
                  <c:v>9.8599999999999993E-2</c:v>
                </c:pt>
                <c:pt idx="595">
                  <c:v>9.8699999999999996E-2</c:v>
                </c:pt>
                <c:pt idx="596">
                  <c:v>9.8900000000000002E-2</c:v>
                </c:pt>
                <c:pt idx="597">
                  <c:v>9.9000000000000005E-2</c:v>
                </c:pt>
                <c:pt idx="598">
                  <c:v>9.9199999999999997E-2</c:v>
                </c:pt>
                <c:pt idx="599">
                  <c:v>9.9299999999999999E-2</c:v>
                </c:pt>
                <c:pt idx="600">
                  <c:v>9.9500000000000005E-2</c:v>
                </c:pt>
                <c:pt idx="601">
                  <c:v>9.9599999999999994E-2</c:v>
                </c:pt>
                <c:pt idx="602">
                  <c:v>9.98E-2</c:v>
                </c:pt>
                <c:pt idx="603">
                  <c:v>9.9900000000000003E-2</c:v>
                </c:pt>
                <c:pt idx="604">
                  <c:v>0.10009999999999999</c:v>
                </c:pt>
                <c:pt idx="605">
                  <c:v>0.1003</c:v>
                </c:pt>
                <c:pt idx="606">
                  <c:v>0.10050000000000001</c:v>
                </c:pt>
                <c:pt idx="607">
                  <c:v>0.10059999999999999</c:v>
                </c:pt>
                <c:pt idx="608">
                  <c:v>0.1008</c:v>
                </c:pt>
                <c:pt idx="609">
                  <c:v>0.10100000000000001</c:v>
                </c:pt>
                <c:pt idx="610">
                  <c:v>0.1012</c:v>
                </c:pt>
                <c:pt idx="611">
                  <c:v>0.1013</c:v>
                </c:pt>
                <c:pt idx="612">
                  <c:v>0.10150000000000001</c:v>
                </c:pt>
                <c:pt idx="613">
                  <c:v>0.1016</c:v>
                </c:pt>
                <c:pt idx="614">
                  <c:v>0.1018</c:v>
                </c:pt>
                <c:pt idx="615">
                  <c:v>0.1019</c:v>
                </c:pt>
                <c:pt idx="616">
                  <c:v>0.1021</c:v>
                </c:pt>
                <c:pt idx="617">
                  <c:v>0.1023</c:v>
                </c:pt>
                <c:pt idx="618">
                  <c:v>0.1024</c:v>
                </c:pt>
                <c:pt idx="619">
                  <c:v>0.1026</c:v>
                </c:pt>
                <c:pt idx="620">
                  <c:v>0.1028</c:v>
                </c:pt>
                <c:pt idx="621">
                  <c:v>0.10290000000000001</c:v>
                </c:pt>
                <c:pt idx="622">
                  <c:v>0.1031</c:v>
                </c:pt>
                <c:pt idx="623">
                  <c:v>0.1033</c:v>
                </c:pt>
                <c:pt idx="624">
                  <c:v>0.10349999999999999</c:v>
                </c:pt>
                <c:pt idx="625">
                  <c:v>0.1037</c:v>
                </c:pt>
                <c:pt idx="626">
                  <c:v>0.10390000000000001</c:v>
                </c:pt>
                <c:pt idx="627">
                  <c:v>0.1041</c:v>
                </c:pt>
                <c:pt idx="628">
                  <c:v>0.10440000000000001</c:v>
                </c:pt>
                <c:pt idx="629">
                  <c:v>0.1046</c:v>
                </c:pt>
                <c:pt idx="630">
                  <c:v>0.10489999999999999</c:v>
                </c:pt>
                <c:pt idx="631">
                  <c:v>0.105</c:v>
                </c:pt>
                <c:pt idx="632">
                  <c:v>0.1052</c:v>
                </c:pt>
                <c:pt idx="633">
                  <c:v>0.1053</c:v>
                </c:pt>
                <c:pt idx="634">
                  <c:v>0.10539999999999999</c:v>
                </c:pt>
                <c:pt idx="635">
                  <c:v>0.1055</c:v>
                </c:pt>
                <c:pt idx="636">
                  <c:v>0.1056</c:v>
                </c:pt>
                <c:pt idx="637">
                  <c:v>0.1057</c:v>
                </c:pt>
                <c:pt idx="638">
                  <c:v>0.10589999999999999</c:v>
                </c:pt>
                <c:pt idx="639">
                  <c:v>0.106</c:v>
                </c:pt>
                <c:pt idx="640">
                  <c:v>0.1061</c:v>
                </c:pt>
                <c:pt idx="641">
                  <c:v>0.1062</c:v>
                </c:pt>
                <c:pt idx="642">
                  <c:v>0.10639999999999999</c:v>
                </c:pt>
                <c:pt idx="643">
                  <c:v>0.1065</c:v>
                </c:pt>
                <c:pt idx="644">
                  <c:v>0.1067</c:v>
                </c:pt>
                <c:pt idx="645">
                  <c:v>0.10680000000000001</c:v>
                </c:pt>
                <c:pt idx="646">
                  <c:v>0.107</c:v>
                </c:pt>
                <c:pt idx="647">
                  <c:v>0.1071</c:v>
                </c:pt>
                <c:pt idx="648">
                  <c:v>0.10730000000000001</c:v>
                </c:pt>
                <c:pt idx="649">
                  <c:v>0.1075</c:v>
                </c:pt>
                <c:pt idx="650">
                  <c:v>0.1077</c:v>
                </c:pt>
                <c:pt idx="651">
                  <c:v>0.108</c:v>
                </c:pt>
                <c:pt idx="652">
                  <c:v>0.1082</c:v>
                </c:pt>
                <c:pt idx="653">
                  <c:v>0.1084</c:v>
                </c:pt>
                <c:pt idx="654">
                  <c:v>0.1086</c:v>
                </c:pt>
                <c:pt idx="655">
                  <c:v>0.1089</c:v>
                </c:pt>
                <c:pt idx="656">
                  <c:v>0.1091</c:v>
                </c:pt>
                <c:pt idx="657">
                  <c:v>0.10929999999999999</c:v>
                </c:pt>
                <c:pt idx="658">
                  <c:v>0.1094</c:v>
                </c:pt>
                <c:pt idx="659">
                  <c:v>0.1095</c:v>
                </c:pt>
                <c:pt idx="660">
                  <c:v>0.10970000000000001</c:v>
                </c:pt>
                <c:pt idx="661">
                  <c:v>0.10979999999999999</c:v>
                </c:pt>
                <c:pt idx="662">
                  <c:v>0.1099</c:v>
                </c:pt>
                <c:pt idx="663">
                  <c:v>0.1101</c:v>
                </c:pt>
                <c:pt idx="664">
                  <c:v>0.11020000000000001</c:v>
                </c:pt>
                <c:pt idx="665">
                  <c:v>0.1104</c:v>
                </c:pt>
                <c:pt idx="666">
                  <c:v>0.1105</c:v>
                </c:pt>
                <c:pt idx="667">
                  <c:v>0.11070000000000001</c:v>
                </c:pt>
                <c:pt idx="668">
                  <c:v>0.1108</c:v>
                </c:pt>
                <c:pt idx="669">
                  <c:v>0.111</c:v>
                </c:pt>
                <c:pt idx="670">
                  <c:v>0.1111</c:v>
                </c:pt>
                <c:pt idx="671">
                  <c:v>0.1113</c:v>
                </c:pt>
                <c:pt idx="672">
                  <c:v>0.1114</c:v>
                </c:pt>
                <c:pt idx="673">
                  <c:v>0.1116</c:v>
                </c:pt>
                <c:pt idx="674">
                  <c:v>0.1118</c:v>
                </c:pt>
                <c:pt idx="675">
                  <c:v>0.112</c:v>
                </c:pt>
                <c:pt idx="676">
                  <c:v>0.11210000000000001</c:v>
                </c:pt>
                <c:pt idx="677">
                  <c:v>0.1123</c:v>
                </c:pt>
                <c:pt idx="678">
                  <c:v>0.1125</c:v>
                </c:pt>
                <c:pt idx="679">
                  <c:v>0.11269999999999999</c:v>
                </c:pt>
                <c:pt idx="680">
                  <c:v>0.1128</c:v>
                </c:pt>
                <c:pt idx="681">
                  <c:v>0.113</c:v>
                </c:pt>
                <c:pt idx="682">
                  <c:v>0.11310000000000001</c:v>
                </c:pt>
                <c:pt idx="683">
                  <c:v>0.1133</c:v>
                </c:pt>
                <c:pt idx="684">
                  <c:v>0.1134</c:v>
                </c:pt>
                <c:pt idx="685">
                  <c:v>0.11360000000000001</c:v>
                </c:pt>
                <c:pt idx="686">
                  <c:v>0.1138</c:v>
                </c:pt>
                <c:pt idx="687">
                  <c:v>0.1139</c:v>
                </c:pt>
                <c:pt idx="688">
                  <c:v>0.11409999999999999</c:v>
                </c:pt>
                <c:pt idx="689">
                  <c:v>0.1143</c:v>
                </c:pt>
                <c:pt idx="690">
                  <c:v>0.1144</c:v>
                </c:pt>
                <c:pt idx="691">
                  <c:v>0.11459999999999999</c:v>
                </c:pt>
                <c:pt idx="692">
                  <c:v>0.1148</c:v>
                </c:pt>
                <c:pt idx="693">
                  <c:v>0.115</c:v>
                </c:pt>
                <c:pt idx="694">
                  <c:v>0.1152</c:v>
                </c:pt>
                <c:pt idx="695">
                  <c:v>0.1154</c:v>
                </c:pt>
                <c:pt idx="696">
                  <c:v>0.11559999999999999</c:v>
                </c:pt>
                <c:pt idx="697">
                  <c:v>0.1159</c:v>
                </c:pt>
                <c:pt idx="698">
                  <c:v>0.11609999999999999</c:v>
                </c:pt>
                <c:pt idx="699">
                  <c:v>0.1163</c:v>
                </c:pt>
                <c:pt idx="700">
                  <c:v>0.11650000000000001</c:v>
                </c:pt>
                <c:pt idx="701">
                  <c:v>0.1166</c:v>
                </c:pt>
                <c:pt idx="702">
                  <c:v>0.1168</c:v>
                </c:pt>
                <c:pt idx="703">
                  <c:v>0.1169</c:v>
                </c:pt>
                <c:pt idx="704">
                  <c:v>0.11700000000000001</c:v>
                </c:pt>
                <c:pt idx="705">
                  <c:v>0.1171</c:v>
                </c:pt>
                <c:pt idx="706">
                  <c:v>0.1172</c:v>
                </c:pt>
                <c:pt idx="707">
                  <c:v>0.1173</c:v>
                </c:pt>
                <c:pt idx="708">
                  <c:v>0.11749999999999999</c:v>
                </c:pt>
                <c:pt idx="709">
                  <c:v>0.1176</c:v>
                </c:pt>
                <c:pt idx="710">
                  <c:v>0.1177</c:v>
                </c:pt>
                <c:pt idx="711">
                  <c:v>0.1179</c:v>
                </c:pt>
                <c:pt idx="712">
                  <c:v>0.11799999999999999</c:v>
                </c:pt>
                <c:pt idx="713">
                  <c:v>0.1181</c:v>
                </c:pt>
                <c:pt idx="714">
                  <c:v>0.1183</c:v>
                </c:pt>
                <c:pt idx="715">
                  <c:v>0.11849999999999999</c:v>
                </c:pt>
                <c:pt idx="716">
                  <c:v>0.1186</c:v>
                </c:pt>
                <c:pt idx="717">
                  <c:v>0.1188</c:v>
                </c:pt>
                <c:pt idx="718">
                  <c:v>0.11899999999999999</c:v>
                </c:pt>
                <c:pt idx="719">
                  <c:v>0.1193</c:v>
                </c:pt>
                <c:pt idx="720">
                  <c:v>0.1195</c:v>
                </c:pt>
                <c:pt idx="721">
                  <c:v>0.1197</c:v>
                </c:pt>
                <c:pt idx="722">
                  <c:v>0.12</c:v>
                </c:pt>
                <c:pt idx="723">
                  <c:v>0.1202</c:v>
                </c:pt>
                <c:pt idx="724">
                  <c:v>0.12039999999999999</c:v>
                </c:pt>
                <c:pt idx="725">
                  <c:v>0.1206</c:v>
                </c:pt>
                <c:pt idx="726">
                  <c:v>0.1208</c:v>
                </c:pt>
                <c:pt idx="727">
                  <c:v>0.12089999999999999</c:v>
                </c:pt>
                <c:pt idx="728">
                  <c:v>0.121</c:v>
                </c:pt>
                <c:pt idx="729">
                  <c:v>0.1211</c:v>
                </c:pt>
                <c:pt idx="730">
                  <c:v>0.12130000000000001</c:v>
                </c:pt>
                <c:pt idx="731">
                  <c:v>0.12139999999999999</c:v>
                </c:pt>
                <c:pt idx="732">
                  <c:v>0.1215</c:v>
                </c:pt>
                <c:pt idx="733">
                  <c:v>0.1217</c:v>
                </c:pt>
                <c:pt idx="734">
                  <c:v>0.12189999999999999</c:v>
                </c:pt>
                <c:pt idx="735">
                  <c:v>0.122</c:v>
                </c:pt>
                <c:pt idx="736">
                  <c:v>0.1222</c:v>
                </c:pt>
                <c:pt idx="737">
                  <c:v>0.12230000000000001</c:v>
                </c:pt>
                <c:pt idx="738">
                  <c:v>0.1225</c:v>
                </c:pt>
                <c:pt idx="739">
                  <c:v>0.1226</c:v>
                </c:pt>
                <c:pt idx="740">
                  <c:v>0.12280000000000001</c:v>
                </c:pt>
                <c:pt idx="741">
                  <c:v>0.123</c:v>
                </c:pt>
                <c:pt idx="742">
                  <c:v>0.1231</c:v>
                </c:pt>
                <c:pt idx="743">
                  <c:v>0.12330000000000001</c:v>
                </c:pt>
                <c:pt idx="744">
                  <c:v>0.1235</c:v>
                </c:pt>
                <c:pt idx="745">
                  <c:v>0.1237</c:v>
                </c:pt>
                <c:pt idx="746">
                  <c:v>0.12379999999999999</c:v>
                </c:pt>
                <c:pt idx="747">
                  <c:v>0.124</c:v>
                </c:pt>
                <c:pt idx="748">
                  <c:v>0.1242</c:v>
                </c:pt>
                <c:pt idx="749">
                  <c:v>0.12429999999999999</c:v>
                </c:pt>
                <c:pt idx="750">
                  <c:v>0.1245</c:v>
                </c:pt>
                <c:pt idx="751">
                  <c:v>0.1246</c:v>
                </c:pt>
                <c:pt idx="752">
                  <c:v>0.12479999999999999</c:v>
                </c:pt>
                <c:pt idx="753">
                  <c:v>0.1249</c:v>
                </c:pt>
                <c:pt idx="754">
                  <c:v>0.12509999999999999</c:v>
                </c:pt>
                <c:pt idx="755">
                  <c:v>0.12529999999999999</c:v>
                </c:pt>
                <c:pt idx="756">
                  <c:v>0.12540000000000001</c:v>
                </c:pt>
                <c:pt idx="757">
                  <c:v>0.12559999999999999</c:v>
                </c:pt>
                <c:pt idx="758">
                  <c:v>0.1258</c:v>
                </c:pt>
                <c:pt idx="759">
                  <c:v>0.12590000000000001</c:v>
                </c:pt>
                <c:pt idx="760">
                  <c:v>0.12609999999999999</c:v>
                </c:pt>
                <c:pt idx="761">
                  <c:v>0.1263</c:v>
                </c:pt>
                <c:pt idx="762">
                  <c:v>0.1265</c:v>
                </c:pt>
                <c:pt idx="763">
                  <c:v>0.12670000000000001</c:v>
                </c:pt>
                <c:pt idx="764">
                  <c:v>0.12690000000000001</c:v>
                </c:pt>
                <c:pt idx="765">
                  <c:v>0.12709999999999999</c:v>
                </c:pt>
                <c:pt idx="766">
                  <c:v>0.12740000000000001</c:v>
                </c:pt>
                <c:pt idx="767">
                  <c:v>0.12770000000000001</c:v>
                </c:pt>
                <c:pt idx="768">
                  <c:v>0.12790000000000001</c:v>
                </c:pt>
                <c:pt idx="769">
                  <c:v>0.128</c:v>
                </c:pt>
                <c:pt idx="770">
                  <c:v>0.12820000000000001</c:v>
                </c:pt>
                <c:pt idx="771">
                  <c:v>0.1283</c:v>
                </c:pt>
                <c:pt idx="772">
                  <c:v>0.12839999999999999</c:v>
                </c:pt>
                <c:pt idx="773">
                  <c:v>0.1285</c:v>
                </c:pt>
                <c:pt idx="774">
                  <c:v>0.12859999999999999</c:v>
                </c:pt>
                <c:pt idx="775">
                  <c:v>0.12870000000000001</c:v>
                </c:pt>
                <c:pt idx="776">
                  <c:v>0.1288</c:v>
                </c:pt>
                <c:pt idx="777">
                  <c:v>0.129</c:v>
                </c:pt>
                <c:pt idx="778">
                  <c:v>0.12909999999999999</c:v>
                </c:pt>
                <c:pt idx="779">
                  <c:v>0.12920000000000001</c:v>
                </c:pt>
                <c:pt idx="780">
                  <c:v>0.12939999999999999</c:v>
                </c:pt>
                <c:pt idx="781">
                  <c:v>0.1295</c:v>
                </c:pt>
                <c:pt idx="782">
                  <c:v>0.12959999999999999</c:v>
                </c:pt>
                <c:pt idx="783">
                  <c:v>0.1298</c:v>
                </c:pt>
                <c:pt idx="784">
                  <c:v>0.13</c:v>
                </c:pt>
                <c:pt idx="785">
                  <c:v>0.13009999999999999</c:v>
                </c:pt>
                <c:pt idx="786">
                  <c:v>0.1303</c:v>
                </c:pt>
                <c:pt idx="787">
                  <c:v>0.1305</c:v>
                </c:pt>
                <c:pt idx="788">
                  <c:v>0.13070000000000001</c:v>
                </c:pt>
                <c:pt idx="789">
                  <c:v>0.13089999999999999</c:v>
                </c:pt>
                <c:pt idx="790">
                  <c:v>0.13120000000000001</c:v>
                </c:pt>
                <c:pt idx="791">
                  <c:v>0.13139999999999999</c:v>
                </c:pt>
                <c:pt idx="792">
                  <c:v>0.13170000000000001</c:v>
                </c:pt>
                <c:pt idx="793">
                  <c:v>0.13189999999999999</c:v>
                </c:pt>
                <c:pt idx="794">
                  <c:v>0.1321</c:v>
                </c:pt>
                <c:pt idx="795">
                  <c:v>0.1323</c:v>
                </c:pt>
                <c:pt idx="796">
                  <c:v>0.13239999999999999</c:v>
                </c:pt>
                <c:pt idx="797">
                  <c:v>0.1326</c:v>
                </c:pt>
                <c:pt idx="798">
                  <c:v>0.13270000000000001</c:v>
                </c:pt>
                <c:pt idx="799">
                  <c:v>0.1328</c:v>
                </c:pt>
                <c:pt idx="800">
                  <c:v>0.13289999999999999</c:v>
                </c:pt>
                <c:pt idx="801">
                  <c:v>0.13300000000000001</c:v>
                </c:pt>
                <c:pt idx="802">
                  <c:v>0.13320000000000001</c:v>
                </c:pt>
                <c:pt idx="803">
                  <c:v>0.1333</c:v>
                </c:pt>
                <c:pt idx="804">
                  <c:v>0.13350000000000001</c:v>
                </c:pt>
                <c:pt idx="805">
                  <c:v>0.13370000000000001</c:v>
                </c:pt>
                <c:pt idx="806">
                  <c:v>0.1338</c:v>
                </c:pt>
                <c:pt idx="807">
                  <c:v>0.13400000000000001</c:v>
                </c:pt>
                <c:pt idx="808">
                  <c:v>0.1341</c:v>
                </c:pt>
                <c:pt idx="809">
                  <c:v>0.1343</c:v>
                </c:pt>
                <c:pt idx="810">
                  <c:v>0.13450000000000001</c:v>
                </c:pt>
                <c:pt idx="811">
                  <c:v>0.1346</c:v>
                </c:pt>
                <c:pt idx="812">
                  <c:v>0.1348</c:v>
                </c:pt>
                <c:pt idx="813">
                  <c:v>0.13500000000000001</c:v>
                </c:pt>
                <c:pt idx="814">
                  <c:v>0.13519999999999999</c:v>
                </c:pt>
                <c:pt idx="815">
                  <c:v>0.1353</c:v>
                </c:pt>
                <c:pt idx="816">
                  <c:v>0.13550000000000001</c:v>
                </c:pt>
                <c:pt idx="817">
                  <c:v>0.13569999999999999</c:v>
                </c:pt>
                <c:pt idx="818">
                  <c:v>0.1358</c:v>
                </c:pt>
                <c:pt idx="819">
                  <c:v>0.13600000000000001</c:v>
                </c:pt>
                <c:pt idx="820">
                  <c:v>0.1361</c:v>
                </c:pt>
                <c:pt idx="821">
                  <c:v>0.1363</c:v>
                </c:pt>
                <c:pt idx="822">
                  <c:v>0.13639999999999999</c:v>
                </c:pt>
                <c:pt idx="823">
                  <c:v>0.1366</c:v>
                </c:pt>
                <c:pt idx="824">
                  <c:v>0.1368</c:v>
                </c:pt>
                <c:pt idx="825">
                  <c:v>0.13689999999999999</c:v>
                </c:pt>
                <c:pt idx="826">
                  <c:v>0.1371</c:v>
                </c:pt>
                <c:pt idx="827">
                  <c:v>0.13730000000000001</c:v>
                </c:pt>
                <c:pt idx="828">
                  <c:v>0.13750000000000001</c:v>
                </c:pt>
                <c:pt idx="829">
                  <c:v>0.1376</c:v>
                </c:pt>
                <c:pt idx="830">
                  <c:v>0.13780000000000001</c:v>
                </c:pt>
                <c:pt idx="831">
                  <c:v>0.13800000000000001</c:v>
                </c:pt>
                <c:pt idx="832">
                  <c:v>0.13819999999999999</c:v>
                </c:pt>
                <c:pt idx="833">
                  <c:v>0.1384</c:v>
                </c:pt>
                <c:pt idx="834">
                  <c:v>0.1386</c:v>
                </c:pt>
                <c:pt idx="835">
                  <c:v>0.1389</c:v>
                </c:pt>
                <c:pt idx="836">
                  <c:v>0.1391</c:v>
                </c:pt>
                <c:pt idx="837">
                  <c:v>0.13930000000000001</c:v>
                </c:pt>
                <c:pt idx="838">
                  <c:v>0.13950000000000001</c:v>
                </c:pt>
                <c:pt idx="839">
                  <c:v>0.1396</c:v>
                </c:pt>
                <c:pt idx="840">
                  <c:v>0.13969999999999999</c:v>
                </c:pt>
                <c:pt idx="841">
                  <c:v>0.1399</c:v>
                </c:pt>
                <c:pt idx="842">
                  <c:v>0.14000000000000001</c:v>
                </c:pt>
                <c:pt idx="843">
                  <c:v>0.1401</c:v>
                </c:pt>
                <c:pt idx="844">
                  <c:v>0.14019999999999999</c:v>
                </c:pt>
                <c:pt idx="845">
                  <c:v>0.14030000000000001</c:v>
                </c:pt>
                <c:pt idx="846">
                  <c:v>0.14050000000000001</c:v>
                </c:pt>
                <c:pt idx="847">
                  <c:v>0.1406</c:v>
                </c:pt>
                <c:pt idx="848">
                  <c:v>0.14069999999999999</c:v>
                </c:pt>
                <c:pt idx="849">
                  <c:v>0.1409</c:v>
                </c:pt>
                <c:pt idx="850">
                  <c:v>0.14099999999999999</c:v>
                </c:pt>
                <c:pt idx="851">
                  <c:v>0.14119999999999999</c:v>
                </c:pt>
                <c:pt idx="852">
                  <c:v>0.14130000000000001</c:v>
                </c:pt>
                <c:pt idx="853">
                  <c:v>0.14149999999999999</c:v>
                </c:pt>
                <c:pt idx="854">
                  <c:v>0.14169999999999999</c:v>
                </c:pt>
                <c:pt idx="855">
                  <c:v>0.14180000000000001</c:v>
                </c:pt>
                <c:pt idx="856">
                  <c:v>0.1421</c:v>
                </c:pt>
                <c:pt idx="857">
                  <c:v>0.14230000000000001</c:v>
                </c:pt>
                <c:pt idx="858">
                  <c:v>0.14249999999999999</c:v>
                </c:pt>
                <c:pt idx="859">
                  <c:v>0.14269999999999999</c:v>
                </c:pt>
                <c:pt idx="860">
                  <c:v>0.14299999999999999</c:v>
                </c:pt>
                <c:pt idx="861">
                  <c:v>0.14319999999999999</c:v>
                </c:pt>
                <c:pt idx="862">
                  <c:v>0.1434</c:v>
                </c:pt>
                <c:pt idx="863">
                  <c:v>0.14360000000000001</c:v>
                </c:pt>
                <c:pt idx="864">
                  <c:v>0.14369999999999999</c:v>
                </c:pt>
                <c:pt idx="865">
                  <c:v>0.1439</c:v>
                </c:pt>
                <c:pt idx="866">
                  <c:v>0.14399999999999999</c:v>
                </c:pt>
                <c:pt idx="867">
                  <c:v>0.14410000000000001</c:v>
                </c:pt>
                <c:pt idx="868">
                  <c:v>0.14430000000000001</c:v>
                </c:pt>
                <c:pt idx="869">
                  <c:v>0.1444</c:v>
                </c:pt>
                <c:pt idx="870">
                  <c:v>0.14460000000000001</c:v>
                </c:pt>
                <c:pt idx="871">
                  <c:v>0.1447</c:v>
                </c:pt>
                <c:pt idx="872">
                  <c:v>0.1449</c:v>
                </c:pt>
                <c:pt idx="873">
                  <c:v>0.14499999999999999</c:v>
                </c:pt>
                <c:pt idx="874">
                  <c:v>0.1452</c:v>
                </c:pt>
                <c:pt idx="875">
                  <c:v>0.14530000000000001</c:v>
                </c:pt>
                <c:pt idx="876">
                  <c:v>0.14549999999999999</c:v>
                </c:pt>
                <c:pt idx="877">
                  <c:v>0.14560000000000001</c:v>
                </c:pt>
                <c:pt idx="878">
                  <c:v>0.14580000000000001</c:v>
                </c:pt>
                <c:pt idx="879">
                  <c:v>0.14599999999999999</c:v>
                </c:pt>
                <c:pt idx="880">
                  <c:v>0.14610000000000001</c:v>
                </c:pt>
                <c:pt idx="881">
                  <c:v>0.14630000000000001</c:v>
                </c:pt>
                <c:pt idx="882">
                  <c:v>0.14649999999999999</c:v>
                </c:pt>
                <c:pt idx="883">
                  <c:v>0.1467</c:v>
                </c:pt>
                <c:pt idx="884">
                  <c:v>0.14680000000000001</c:v>
                </c:pt>
                <c:pt idx="885">
                  <c:v>0.14699999999999999</c:v>
                </c:pt>
                <c:pt idx="886">
                  <c:v>0.1472</c:v>
                </c:pt>
                <c:pt idx="887">
                  <c:v>0.14729999999999999</c:v>
                </c:pt>
                <c:pt idx="888">
                  <c:v>0.14749999999999999</c:v>
                </c:pt>
                <c:pt idx="889">
                  <c:v>0.14760000000000001</c:v>
                </c:pt>
                <c:pt idx="890">
                  <c:v>0.14779999999999999</c:v>
                </c:pt>
                <c:pt idx="891">
                  <c:v>0.1479</c:v>
                </c:pt>
                <c:pt idx="892">
                  <c:v>0.14810000000000001</c:v>
                </c:pt>
                <c:pt idx="893">
                  <c:v>0.1482</c:v>
                </c:pt>
                <c:pt idx="894">
                  <c:v>0.1484</c:v>
                </c:pt>
                <c:pt idx="895">
                  <c:v>0.14860000000000001</c:v>
                </c:pt>
                <c:pt idx="896">
                  <c:v>0.14879999999999999</c:v>
                </c:pt>
                <c:pt idx="897">
                  <c:v>0.1489</c:v>
                </c:pt>
                <c:pt idx="898">
                  <c:v>0.14910000000000001</c:v>
                </c:pt>
                <c:pt idx="899">
                  <c:v>0.14929999999999999</c:v>
                </c:pt>
                <c:pt idx="900">
                  <c:v>0.14949999999999999</c:v>
                </c:pt>
                <c:pt idx="901">
                  <c:v>0.1497</c:v>
                </c:pt>
                <c:pt idx="902">
                  <c:v>0.14990000000000001</c:v>
                </c:pt>
                <c:pt idx="903">
                  <c:v>0.15010000000000001</c:v>
                </c:pt>
                <c:pt idx="904">
                  <c:v>0.15040000000000001</c:v>
                </c:pt>
                <c:pt idx="905">
                  <c:v>0.1507</c:v>
                </c:pt>
                <c:pt idx="906">
                  <c:v>0.15090000000000001</c:v>
                </c:pt>
                <c:pt idx="907">
                  <c:v>0.15110000000000001</c:v>
                </c:pt>
                <c:pt idx="908">
                  <c:v>0.1512</c:v>
                </c:pt>
                <c:pt idx="909">
                  <c:v>0.15129999999999999</c:v>
                </c:pt>
                <c:pt idx="910">
                  <c:v>0.15140000000000001</c:v>
                </c:pt>
                <c:pt idx="911">
                  <c:v>0.1515</c:v>
                </c:pt>
                <c:pt idx="912">
                  <c:v>0.15160000000000001</c:v>
                </c:pt>
                <c:pt idx="913">
                  <c:v>0.1517</c:v>
                </c:pt>
                <c:pt idx="914">
                  <c:v>0.15179999999999999</c:v>
                </c:pt>
                <c:pt idx="915">
                  <c:v>0.152</c:v>
                </c:pt>
                <c:pt idx="916">
                  <c:v>0.15210000000000001</c:v>
                </c:pt>
                <c:pt idx="917">
                  <c:v>0.1522</c:v>
                </c:pt>
                <c:pt idx="918">
                  <c:v>0.15240000000000001</c:v>
                </c:pt>
                <c:pt idx="919">
                  <c:v>0.1525</c:v>
                </c:pt>
                <c:pt idx="920">
                  <c:v>0.15260000000000001</c:v>
                </c:pt>
                <c:pt idx="921">
                  <c:v>0.15279999999999999</c:v>
                </c:pt>
                <c:pt idx="922">
                  <c:v>0.153</c:v>
                </c:pt>
                <c:pt idx="923">
                  <c:v>0.15310000000000001</c:v>
                </c:pt>
                <c:pt idx="924">
                  <c:v>0.15329999999999999</c:v>
                </c:pt>
                <c:pt idx="925">
                  <c:v>0.1535</c:v>
                </c:pt>
                <c:pt idx="926">
                  <c:v>0.15379999999999999</c:v>
                </c:pt>
                <c:pt idx="927">
                  <c:v>0.154</c:v>
                </c:pt>
                <c:pt idx="928">
                  <c:v>0.1542</c:v>
                </c:pt>
                <c:pt idx="929">
                  <c:v>0.1545</c:v>
                </c:pt>
                <c:pt idx="930">
                  <c:v>0.1547</c:v>
                </c:pt>
                <c:pt idx="931">
                  <c:v>0.155</c:v>
                </c:pt>
                <c:pt idx="932">
                  <c:v>0.15509999999999999</c:v>
                </c:pt>
                <c:pt idx="933">
                  <c:v>0.15529999999999999</c:v>
                </c:pt>
                <c:pt idx="934">
                  <c:v>0.15540000000000001</c:v>
                </c:pt>
                <c:pt idx="935">
                  <c:v>0.1555</c:v>
                </c:pt>
                <c:pt idx="936">
                  <c:v>0.15559999999999999</c:v>
                </c:pt>
                <c:pt idx="937">
                  <c:v>0.15570000000000001</c:v>
                </c:pt>
                <c:pt idx="938">
                  <c:v>0.15590000000000001</c:v>
                </c:pt>
                <c:pt idx="939">
                  <c:v>0.156</c:v>
                </c:pt>
                <c:pt idx="940">
                  <c:v>0.15620000000000001</c:v>
                </c:pt>
                <c:pt idx="941">
                  <c:v>0.15640000000000001</c:v>
                </c:pt>
                <c:pt idx="942">
                  <c:v>0.1565</c:v>
                </c:pt>
                <c:pt idx="943">
                  <c:v>0.15670000000000001</c:v>
                </c:pt>
                <c:pt idx="944">
                  <c:v>0.15679999999999999</c:v>
                </c:pt>
                <c:pt idx="945">
                  <c:v>0.157</c:v>
                </c:pt>
                <c:pt idx="946">
                  <c:v>0.15709999999999999</c:v>
                </c:pt>
                <c:pt idx="947">
                  <c:v>0.1573</c:v>
                </c:pt>
                <c:pt idx="948">
                  <c:v>0.15740000000000001</c:v>
                </c:pt>
                <c:pt idx="949">
                  <c:v>0.15759999999999999</c:v>
                </c:pt>
                <c:pt idx="950">
                  <c:v>0.1578</c:v>
                </c:pt>
                <c:pt idx="951">
                  <c:v>0.158</c:v>
                </c:pt>
                <c:pt idx="952">
                  <c:v>0.15820000000000001</c:v>
                </c:pt>
                <c:pt idx="953">
                  <c:v>0.1583</c:v>
                </c:pt>
                <c:pt idx="954">
                  <c:v>0.1585</c:v>
                </c:pt>
                <c:pt idx="955">
                  <c:v>0.15870000000000001</c:v>
                </c:pt>
                <c:pt idx="956">
                  <c:v>0.1588</c:v>
                </c:pt>
                <c:pt idx="957">
                  <c:v>0.159</c:v>
                </c:pt>
                <c:pt idx="958">
                  <c:v>0.15909999999999999</c:v>
                </c:pt>
                <c:pt idx="959">
                  <c:v>0.1593</c:v>
                </c:pt>
                <c:pt idx="960">
                  <c:v>0.15939999999999999</c:v>
                </c:pt>
                <c:pt idx="961">
                  <c:v>0.15959999999999999</c:v>
                </c:pt>
                <c:pt idx="962">
                  <c:v>0.1598</c:v>
                </c:pt>
                <c:pt idx="963">
                  <c:v>0.15989999999999999</c:v>
                </c:pt>
                <c:pt idx="964">
                  <c:v>0.16009999999999999</c:v>
                </c:pt>
                <c:pt idx="965">
                  <c:v>0.1603</c:v>
                </c:pt>
                <c:pt idx="966">
                  <c:v>0.1605</c:v>
                </c:pt>
                <c:pt idx="967">
                  <c:v>0.16059999999999999</c:v>
                </c:pt>
                <c:pt idx="968">
                  <c:v>0.1608</c:v>
                </c:pt>
                <c:pt idx="969">
                  <c:v>0.161</c:v>
                </c:pt>
                <c:pt idx="970">
                  <c:v>0.16120000000000001</c:v>
                </c:pt>
                <c:pt idx="971">
                  <c:v>0.16139999999999999</c:v>
                </c:pt>
                <c:pt idx="972">
                  <c:v>0.16170000000000001</c:v>
                </c:pt>
                <c:pt idx="973">
                  <c:v>0.16189999999999999</c:v>
                </c:pt>
                <c:pt idx="974">
                  <c:v>0.16220000000000001</c:v>
                </c:pt>
                <c:pt idx="975">
                  <c:v>0.16239999999999999</c:v>
                </c:pt>
                <c:pt idx="976">
                  <c:v>0.16250000000000001</c:v>
                </c:pt>
                <c:pt idx="977">
                  <c:v>0.16259999999999999</c:v>
                </c:pt>
                <c:pt idx="978">
                  <c:v>0.16270000000000001</c:v>
                </c:pt>
                <c:pt idx="979">
                  <c:v>0.1628</c:v>
                </c:pt>
                <c:pt idx="980">
                  <c:v>0.16300000000000001</c:v>
                </c:pt>
                <c:pt idx="981">
                  <c:v>0.16309999999999999</c:v>
                </c:pt>
                <c:pt idx="982">
                  <c:v>0.16320000000000001</c:v>
                </c:pt>
                <c:pt idx="983">
                  <c:v>0.1633</c:v>
                </c:pt>
                <c:pt idx="984">
                  <c:v>0.16350000000000001</c:v>
                </c:pt>
                <c:pt idx="985">
                  <c:v>0.1636</c:v>
                </c:pt>
                <c:pt idx="986">
                  <c:v>0.16370000000000001</c:v>
                </c:pt>
                <c:pt idx="987">
                  <c:v>0.16389999999999999</c:v>
                </c:pt>
                <c:pt idx="988">
                  <c:v>0.16400000000000001</c:v>
                </c:pt>
                <c:pt idx="989">
                  <c:v>0.16420000000000001</c:v>
                </c:pt>
                <c:pt idx="990">
                  <c:v>0.1643</c:v>
                </c:pt>
                <c:pt idx="991">
                  <c:v>0.16450000000000001</c:v>
                </c:pt>
                <c:pt idx="992">
                  <c:v>0.16470000000000001</c:v>
                </c:pt>
                <c:pt idx="993">
                  <c:v>0.1648</c:v>
                </c:pt>
                <c:pt idx="994">
                  <c:v>0.1651</c:v>
                </c:pt>
                <c:pt idx="995">
                  <c:v>0.1653</c:v>
                </c:pt>
                <c:pt idx="996">
                  <c:v>0.16550000000000001</c:v>
                </c:pt>
                <c:pt idx="997">
                  <c:v>0.16569999999999999</c:v>
                </c:pt>
                <c:pt idx="998">
                  <c:v>0.16600000000000001</c:v>
                </c:pt>
                <c:pt idx="999">
                  <c:v>0.16619999999999999</c:v>
                </c:pt>
                <c:pt idx="1000">
                  <c:v>0.16639999999999999</c:v>
                </c:pt>
                <c:pt idx="1001">
                  <c:v>0.1666</c:v>
                </c:pt>
                <c:pt idx="1002">
                  <c:v>0.1668</c:v>
                </c:pt>
                <c:pt idx="1003">
                  <c:v>0.16689999999999999</c:v>
                </c:pt>
                <c:pt idx="1004">
                  <c:v>0.16700000000000001</c:v>
                </c:pt>
                <c:pt idx="1005">
                  <c:v>0.1671</c:v>
                </c:pt>
                <c:pt idx="1006">
                  <c:v>0.16719999999999999</c:v>
                </c:pt>
                <c:pt idx="1007">
                  <c:v>0.16739999999999999</c:v>
                </c:pt>
                <c:pt idx="1008">
                  <c:v>0.16750000000000001</c:v>
                </c:pt>
                <c:pt idx="1009">
                  <c:v>0.16769999999999999</c:v>
                </c:pt>
                <c:pt idx="1010">
                  <c:v>0.1678</c:v>
                </c:pt>
                <c:pt idx="1011">
                  <c:v>0.16800000000000001</c:v>
                </c:pt>
                <c:pt idx="1012">
                  <c:v>0.16819999999999999</c:v>
                </c:pt>
                <c:pt idx="1013">
                  <c:v>0.16830000000000001</c:v>
                </c:pt>
                <c:pt idx="1014">
                  <c:v>0.16850000000000001</c:v>
                </c:pt>
                <c:pt idx="1015">
                  <c:v>0.1686</c:v>
                </c:pt>
                <c:pt idx="1016">
                  <c:v>0.16880000000000001</c:v>
                </c:pt>
                <c:pt idx="1017">
                  <c:v>0.16900000000000001</c:v>
                </c:pt>
                <c:pt idx="1018">
                  <c:v>0.1691</c:v>
                </c:pt>
                <c:pt idx="1019">
                  <c:v>0.16930000000000001</c:v>
                </c:pt>
                <c:pt idx="1020">
                  <c:v>0.16950000000000001</c:v>
                </c:pt>
                <c:pt idx="1021">
                  <c:v>0.16969999999999999</c:v>
                </c:pt>
                <c:pt idx="1022">
                  <c:v>0.16980000000000001</c:v>
                </c:pt>
                <c:pt idx="1023">
                  <c:v>0.17</c:v>
                </c:pt>
                <c:pt idx="1024">
                  <c:v>0.17019999999999999</c:v>
                </c:pt>
                <c:pt idx="1025">
                  <c:v>0.17030000000000001</c:v>
                </c:pt>
                <c:pt idx="1026">
                  <c:v>0.17050000000000001</c:v>
                </c:pt>
                <c:pt idx="1027">
                  <c:v>0.1706</c:v>
                </c:pt>
                <c:pt idx="1028">
                  <c:v>0.17080000000000001</c:v>
                </c:pt>
                <c:pt idx="1029">
                  <c:v>0.1709</c:v>
                </c:pt>
                <c:pt idx="1030">
                  <c:v>0.1711</c:v>
                </c:pt>
                <c:pt idx="1031">
                  <c:v>0.17130000000000001</c:v>
                </c:pt>
                <c:pt idx="1032">
                  <c:v>0.1714</c:v>
                </c:pt>
                <c:pt idx="1033">
                  <c:v>0.1716</c:v>
                </c:pt>
                <c:pt idx="1034">
                  <c:v>0.17180000000000001</c:v>
                </c:pt>
                <c:pt idx="1035">
                  <c:v>0.1719</c:v>
                </c:pt>
                <c:pt idx="1036">
                  <c:v>0.1721</c:v>
                </c:pt>
                <c:pt idx="1037">
                  <c:v>0.17230000000000001</c:v>
                </c:pt>
                <c:pt idx="1038">
                  <c:v>0.17249999999999999</c:v>
                </c:pt>
                <c:pt idx="1039">
                  <c:v>0.17269999999999999</c:v>
                </c:pt>
                <c:pt idx="1040">
                  <c:v>0.1729</c:v>
                </c:pt>
                <c:pt idx="1041">
                  <c:v>0.17319999999999999</c:v>
                </c:pt>
                <c:pt idx="1042">
                  <c:v>0.1734</c:v>
                </c:pt>
                <c:pt idx="1043">
                  <c:v>0.17369999999999999</c:v>
                </c:pt>
                <c:pt idx="1044">
                  <c:v>0.17380000000000001</c:v>
                </c:pt>
                <c:pt idx="1045">
                  <c:v>0.17399999999999999</c:v>
                </c:pt>
                <c:pt idx="1046">
                  <c:v>0.1741</c:v>
                </c:pt>
                <c:pt idx="1047">
                  <c:v>0.17419999999999999</c:v>
                </c:pt>
                <c:pt idx="1048">
                  <c:v>0.17430000000000001</c:v>
                </c:pt>
                <c:pt idx="1049">
                  <c:v>0.1744</c:v>
                </c:pt>
                <c:pt idx="1050">
                  <c:v>0.17460000000000001</c:v>
                </c:pt>
                <c:pt idx="1051">
                  <c:v>0.17469999999999999</c:v>
                </c:pt>
                <c:pt idx="1052">
                  <c:v>0.17480000000000001</c:v>
                </c:pt>
                <c:pt idx="1053">
                  <c:v>0.1749</c:v>
                </c:pt>
                <c:pt idx="1054">
                  <c:v>0.17510000000000001</c:v>
                </c:pt>
                <c:pt idx="1055">
                  <c:v>0.17519999999999999</c:v>
                </c:pt>
                <c:pt idx="1056">
                  <c:v>0.17530000000000001</c:v>
                </c:pt>
                <c:pt idx="1057">
                  <c:v>0.17549999999999999</c:v>
                </c:pt>
                <c:pt idx="1058">
                  <c:v>0.17560000000000001</c:v>
                </c:pt>
                <c:pt idx="1059">
                  <c:v>0.17580000000000001</c:v>
                </c:pt>
                <c:pt idx="1060">
                  <c:v>0.17599999999999999</c:v>
                </c:pt>
                <c:pt idx="1061">
                  <c:v>0.1762</c:v>
                </c:pt>
                <c:pt idx="1062">
                  <c:v>0.17630000000000001</c:v>
                </c:pt>
                <c:pt idx="1063">
                  <c:v>0.17660000000000001</c:v>
                </c:pt>
                <c:pt idx="1064">
                  <c:v>0.17680000000000001</c:v>
                </c:pt>
                <c:pt idx="1065">
                  <c:v>0.17699999999999999</c:v>
                </c:pt>
                <c:pt idx="1066">
                  <c:v>0.1772</c:v>
                </c:pt>
                <c:pt idx="1067">
                  <c:v>0.17749999999999999</c:v>
                </c:pt>
                <c:pt idx="1068">
                  <c:v>0.1777</c:v>
                </c:pt>
                <c:pt idx="1069">
                  <c:v>0.1779</c:v>
                </c:pt>
                <c:pt idx="1070">
                  <c:v>0.17810000000000001</c:v>
                </c:pt>
                <c:pt idx="1071">
                  <c:v>0.1782</c:v>
                </c:pt>
                <c:pt idx="1072">
                  <c:v>0.17829999999999999</c:v>
                </c:pt>
                <c:pt idx="1073">
                  <c:v>0.17849999999999999</c:v>
                </c:pt>
                <c:pt idx="1074">
                  <c:v>0.17860000000000001</c:v>
                </c:pt>
                <c:pt idx="1075">
                  <c:v>0.1787</c:v>
                </c:pt>
                <c:pt idx="1076">
                  <c:v>0.1789</c:v>
                </c:pt>
                <c:pt idx="1077">
                  <c:v>0.17899999999999999</c:v>
                </c:pt>
                <c:pt idx="1078">
                  <c:v>0.1792</c:v>
                </c:pt>
                <c:pt idx="1079">
                  <c:v>0.1794</c:v>
                </c:pt>
                <c:pt idx="1080">
                  <c:v>0.17949999999999999</c:v>
                </c:pt>
                <c:pt idx="1081">
                  <c:v>0.1797</c:v>
                </c:pt>
                <c:pt idx="1082">
                  <c:v>0.17979999999999999</c:v>
                </c:pt>
                <c:pt idx="1083">
                  <c:v>0.18</c:v>
                </c:pt>
                <c:pt idx="1084">
                  <c:v>0.18010000000000001</c:v>
                </c:pt>
                <c:pt idx="1085">
                  <c:v>0.18029999999999999</c:v>
                </c:pt>
                <c:pt idx="1086">
                  <c:v>0.18049999999999999</c:v>
                </c:pt>
                <c:pt idx="1087">
                  <c:v>0.18060000000000001</c:v>
                </c:pt>
                <c:pt idx="1088">
                  <c:v>0.18079999999999999</c:v>
                </c:pt>
                <c:pt idx="1089">
                  <c:v>0.18099999999999999</c:v>
                </c:pt>
                <c:pt idx="1090">
                  <c:v>0.1812</c:v>
                </c:pt>
                <c:pt idx="1091">
                  <c:v>0.18129999999999999</c:v>
                </c:pt>
                <c:pt idx="1092">
                  <c:v>0.18149999999999999</c:v>
                </c:pt>
                <c:pt idx="1093">
                  <c:v>0.1817</c:v>
                </c:pt>
                <c:pt idx="1094">
                  <c:v>0.18179999999999999</c:v>
                </c:pt>
                <c:pt idx="1095">
                  <c:v>0.182</c:v>
                </c:pt>
                <c:pt idx="1096">
                  <c:v>0.18210000000000001</c:v>
                </c:pt>
                <c:pt idx="1097">
                  <c:v>0.18229999999999999</c:v>
                </c:pt>
                <c:pt idx="1098">
                  <c:v>0.18240000000000001</c:v>
                </c:pt>
                <c:pt idx="1099">
                  <c:v>0.18260000000000001</c:v>
                </c:pt>
                <c:pt idx="1100">
                  <c:v>0.18279999999999999</c:v>
                </c:pt>
                <c:pt idx="1101">
                  <c:v>0.18290000000000001</c:v>
                </c:pt>
                <c:pt idx="1102">
                  <c:v>0.18310000000000001</c:v>
                </c:pt>
                <c:pt idx="1103">
                  <c:v>0.18329999999999999</c:v>
                </c:pt>
                <c:pt idx="1104">
                  <c:v>0.18340000000000001</c:v>
                </c:pt>
                <c:pt idx="1105">
                  <c:v>0.18360000000000001</c:v>
                </c:pt>
                <c:pt idx="1106">
                  <c:v>0.18379999999999999</c:v>
                </c:pt>
                <c:pt idx="1107">
                  <c:v>0.184</c:v>
                </c:pt>
                <c:pt idx="1108">
                  <c:v>0.1842</c:v>
                </c:pt>
                <c:pt idx="1109">
                  <c:v>0.18440000000000001</c:v>
                </c:pt>
                <c:pt idx="1110">
                  <c:v>0.18459999999999999</c:v>
                </c:pt>
                <c:pt idx="1111">
                  <c:v>0.18490000000000001</c:v>
                </c:pt>
                <c:pt idx="1112">
                  <c:v>0.18509999999999999</c:v>
                </c:pt>
                <c:pt idx="1113">
                  <c:v>0.18529999999999999</c:v>
                </c:pt>
                <c:pt idx="1114">
                  <c:v>0.1855</c:v>
                </c:pt>
                <c:pt idx="1115">
                  <c:v>0.18559999999999999</c:v>
                </c:pt>
                <c:pt idx="1116">
                  <c:v>0.1857</c:v>
                </c:pt>
                <c:pt idx="1117">
                  <c:v>0.18579999999999999</c:v>
                </c:pt>
                <c:pt idx="1118">
                  <c:v>0.18590000000000001</c:v>
                </c:pt>
                <c:pt idx="1119">
                  <c:v>0.18609999999999999</c:v>
                </c:pt>
                <c:pt idx="1120">
                  <c:v>0.1862</c:v>
                </c:pt>
                <c:pt idx="1121">
                  <c:v>0.18629999999999999</c:v>
                </c:pt>
                <c:pt idx="1122">
                  <c:v>0.18640000000000001</c:v>
                </c:pt>
                <c:pt idx="1123">
                  <c:v>0.18659999999999999</c:v>
                </c:pt>
                <c:pt idx="1124">
                  <c:v>0.1867</c:v>
                </c:pt>
                <c:pt idx="1125">
                  <c:v>0.18679999999999999</c:v>
                </c:pt>
                <c:pt idx="1126">
                  <c:v>0.187</c:v>
                </c:pt>
                <c:pt idx="1127">
                  <c:v>0.18709999999999999</c:v>
                </c:pt>
                <c:pt idx="1128">
                  <c:v>0.18729999999999999</c:v>
                </c:pt>
                <c:pt idx="1129">
                  <c:v>0.1875</c:v>
                </c:pt>
                <c:pt idx="1130">
                  <c:v>0.18770000000000001</c:v>
                </c:pt>
                <c:pt idx="1131">
                  <c:v>0.18790000000000001</c:v>
                </c:pt>
                <c:pt idx="1132">
                  <c:v>0.18809999999999999</c:v>
                </c:pt>
                <c:pt idx="1133">
                  <c:v>0.1883</c:v>
                </c:pt>
                <c:pt idx="1134">
                  <c:v>0.18859999999999999</c:v>
                </c:pt>
                <c:pt idx="1135">
                  <c:v>0.1888</c:v>
                </c:pt>
                <c:pt idx="1136">
                  <c:v>0.189</c:v>
                </c:pt>
                <c:pt idx="1137">
                  <c:v>0.18920000000000001</c:v>
                </c:pt>
                <c:pt idx="1138">
                  <c:v>0.18940000000000001</c:v>
                </c:pt>
                <c:pt idx="1139">
                  <c:v>0.18959999999999999</c:v>
                </c:pt>
                <c:pt idx="1140">
                  <c:v>0.18970000000000001</c:v>
                </c:pt>
                <c:pt idx="1141">
                  <c:v>0.18990000000000001</c:v>
                </c:pt>
                <c:pt idx="1142">
                  <c:v>0.19</c:v>
                </c:pt>
                <c:pt idx="1143">
                  <c:v>0.19009999999999999</c:v>
                </c:pt>
                <c:pt idx="1144">
                  <c:v>0.19020000000000001</c:v>
                </c:pt>
                <c:pt idx="1145">
                  <c:v>0.19040000000000001</c:v>
                </c:pt>
                <c:pt idx="1146">
                  <c:v>0.1905</c:v>
                </c:pt>
                <c:pt idx="1147">
                  <c:v>0.19070000000000001</c:v>
                </c:pt>
                <c:pt idx="1148">
                  <c:v>0.1908</c:v>
                </c:pt>
                <c:pt idx="1149">
                  <c:v>0.191</c:v>
                </c:pt>
                <c:pt idx="1150">
                  <c:v>0.19120000000000001</c:v>
                </c:pt>
                <c:pt idx="1151">
                  <c:v>0.1913</c:v>
                </c:pt>
                <c:pt idx="1152">
                  <c:v>0.1915</c:v>
                </c:pt>
                <c:pt idx="1153">
                  <c:v>0.19159999999999999</c:v>
                </c:pt>
                <c:pt idx="1154">
                  <c:v>0.1918</c:v>
                </c:pt>
                <c:pt idx="1155">
                  <c:v>0.19189999999999999</c:v>
                </c:pt>
                <c:pt idx="1156">
                  <c:v>0.19209999999999999</c:v>
                </c:pt>
                <c:pt idx="1157">
                  <c:v>0.1923</c:v>
                </c:pt>
                <c:pt idx="1158">
                  <c:v>0.1925</c:v>
                </c:pt>
                <c:pt idx="1159">
                  <c:v>0.19270000000000001</c:v>
                </c:pt>
                <c:pt idx="1160">
                  <c:v>0.1928</c:v>
                </c:pt>
                <c:pt idx="1161">
                  <c:v>0.193</c:v>
                </c:pt>
                <c:pt idx="1162">
                  <c:v>0.19320000000000001</c:v>
                </c:pt>
                <c:pt idx="1163">
                  <c:v>0.1933</c:v>
                </c:pt>
                <c:pt idx="1164">
                  <c:v>0.19350000000000001</c:v>
                </c:pt>
                <c:pt idx="1165">
                  <c:v>0.19359999999999999</c:v>
                </c:pt>
                <c:pt idx="1166">
                  <c:v>0.1938</c:v>
                </c:pt>
                <c:pt idx="1167">
                  <c:v>0.19389999999999999</c:v>
                </c:pt>
                <c:pt idx="1168">
                  <c:v>0.19409999999999999</c:v>
                </c:pt>
                <c:pt idx="1169">
                  <c:v>0.1943</c:v>
                </c:pt>
                <c:pt idx="1170">
                  <c:v>0.19439999999999999</c:v>
                </c:pt>
                <c:pt idx="1171">
                  <c:v>0.1946</c:v>
                </c:pt>
                <c:pt idx="1172">
                  <c:v>0.1948</c:v>
                </c:pt>
                <c:pt idx="1173">
                  <c:v>0.19500000000000001</c:v>
                </c:pt>
                <c:pt idx="1174">
                  <c:v>0.1951</c:v>
                </c:pt>
                <c:pt idx="1175">
                  <c:v>0.1953</c:v>
                </c:pt>
                <c:pt idx="1176">
                  <c:v>0.19550000000000001</c:v>
                </c:pt>
                <c:pt idx="1177">
                  <c:v>0.19570000000000001</c:v>
                </c:pt>
                <c:pt idx="1178">
                  <c:v>0.19600000000000001</c:v>
                </c:pt>
                <c:pt idx="1179">
                  <c:v>0.19620000000000001</c:v>
                </c:pt>
                <c:pt idx="1180">
                  <c:v>0.19650000000000001</c:v>
                </c:pt>
                <c:pt idx="1181">
                  <c:v>0.19670000000000001</c:v>
                </c:pt>
                <c:pt idx="1182">
                  <c:v>0.19689999999999999</c:v>
                </c:pt>
                <c:pt idx="1183">
                  <c:v>0.19700000000000001</c:v>
                </c:pt>
                <c:pt idx="1184">
                  <c:v>0.1971</c:v>
                </c:pt>
                <c:pt idx="1185">
                  <c:v>0.19719999999999999</c:v>
                </c:pt>
                <c:pt idx="1186">
                  <c:v>0.1973</c:v>
                </c:pt>
                <c:pt idx="1187">
                  <c:v>0.19739999999999999</c:v>
                </c:pt>
                <c:pt idx="1188">
                  <c:v>0.19750000000000001</c:v>
                </c:pt>
                <c:pt idx="1189">
                  <c:v>0.19769999999999999</c:v>
                </c:pt>
                <c:pt idx="1190">
                  <c:v>0.1978</c:v>
                </c:pt>
                <c:pt idx="1191">
                  <c:v>0.19789999999999999</c:v>
                </c:pt>
                <c:pt idx="1192">
                  <c:v>0.1981</c:v>
                </c:pt>
                <c:pt idx="1193">
                  <c:v>0.19819999999999999</c:v>
                </c:pt>
                <c:pt idx="1194">
                  <c:v>0.1983</c:v>
                </c:pt>
                <c:pt idx="1195">
                  <c:v>0.19850000000000001</c:v>
                </c:pt>
                <c:pt idx="1196">
                  <c:v>0.1986</c:v>
                </c:pt>
                <c:pt idx="1197">
                  <c:v>0.1988</c:v>
                </c:pt>
                <c:pt idx="1198">
                  <c:v>0.19900000000000001</c:v>
                </c:pt>
                <c:pt idx="1199">
                  <c:v>0.19919999999999999</c:v>
                </c:pt>
                <c:pt idx="1200">
                  <c:v>0.19939999999999999</c:v>
                </c:pt>
                <c:pt idx="1201">
                  <c:v>0.1996</c:v>
                </c:pt>
                <c:pt idx="1202">
                  <c:v>0.19980000000000001</c:v>
                </c:pt>
                <c:pt idx="1203">
                  <c:v>0.2001</c:v>
                </c:pt>
                <c:pt idx="1204">
                  <c:v>0.20030000000000001</c:v>
                </c:pt>
                <c:pt idx="1205">
                  <c:v>0.20050000000000001</c:v>
                </c:pt>
                <c:pt idx="1206">
                  <c:v>0.20069999999999999</c:v>
                </c:pt>
                <c:pt idx="1207">
                  <c:v>0.2009</c:v>
                </c:pt>
                <c:pt idx="1208">
                  <c:v>0.2011</c:v>
                </c:pt>
                <c:pt idx="1209">
                  <c:v>0.20119999999999999</c:v>
                </c:pt>
                <c:pt idx="1210">
                  <c:v>0.20130000000000001</c:v>
                </c:pt>
                <c:pt idx="1211">
                  <c:v>0.20150000000000001</c:v>
                </c:pt>
                <c:pt idx="1212">
                  <c:v>0.2016</c:v>
                </c:pt>
                <c:pt idx="1213">
                  <c:v>0.20169999999999999</c:v>
                </c:pt>
                <c:pt idx="1214">
                  <c:v>0.2019</c:v>
                </c:pt>
                <c:pt idx="1215">
                  <c:v>0.20200000000000001</c:v>
                </c:pt>
                <c:pt idx="1216">
                  <c:v>0.20219999999999999</c:v>
                </c:pt>
                <c:pt idx="1217">
                  <c:v>0.20230000000000001</c:v>
                </c:pt>
                <c:pt idx="1218">
                  <c:v>0.20250000000000001</c:v>
                </c:pt>
                <c:pt idx="1219">
                  <c:v>0.20269999999999999</c:v>
                </c:pt>
                <c:pt idx="1220">
                  <c:v>0.20280000000000001</c:v>
                </c:pt>
                <c:pt idx="1221">
                  <c:v>0.20300000000000001</c:v>
                </c:pt>
                <c:pt idx="1222">
                  <c:v>0.2031</c:v>
                </c:pt>
                <c:pt idx="1223">
                  <c:v>0.20330000000000001</c:v>
                </c:pt>
                <c:pt idx="1224">
                  <c:v>0.20349999999999999</c:v>
                </c:pt>
                <c:pt idx="1225">
                  <c:v>0.2036</c:v>
                </c:pt>
                <c:pt idx="1226">
                  <c:v>0.20380000000000001</c:v>
                </c:pt>
                <c:pt idx="1227">
                  <c:v>0.20399999999999999</c:v>
                </c:pt>
                <c:pt idx="1228">
                  <c:v>0.20419999999999999</c:v>
                </c:pt>
                <c:pt idx="1229">
                  <c:v>0.20430000000000001</c:v>
                </c:pt>
                <c:pt idx="1230">
                  <c:v>0.20449999999999999</c:v>
                </c:pt>
                <c:pt idx="1231">
                  <c:v>0.20469999999999999</c:v>
                </c:pt>
                <c:pt idx="1232">
                  <c:v>0.20480000000000001</c:v>
                </c:pt>
                <c:pt idx="1233">
                  <c:v>0.20499999999999999</c:v>
                </c:pt>
                <c:pt idx="1234">
                  <c:v>0.2051</c:v>
                </c:pt>
                <c:pt idx="1235">
                  <c:v>0.20530000000000001</c:v>
                </c:pt>
                <c:pt idx="1236">
                  <c:v>0.2054</c:v>
                </c:pt>
                <c:pt idx="1237">
                  <c:v>0.2056</c:v>
                </c:pt>
                <c:pt idx="1238">
                  <c:v>0.20580000000000001</c:v>
                </c:pt>
                <c:pt idx="1239">
                  <c:v>0.2059</c:v>
                </c:pt>
                <c:pt idx="1240">
                  <c:v>0.20610000000000001</c:v>
                </c:pt>
                <c:pt idx="1241">
                  <c:v>0.20630000000000001</c:v>
                </c:pt>
                <c:pt idx="1242">
                  <c:v>0.20649999999999999</c:v>
                </c:pt>
                <c:pt idx="1243">
                  <c:v>0.20660000000000001</c:v>
                </c:pt>
                <c:pt idx="1244">
                  <c:v>0.20680000000000001</c:v>
                </c:pt>
                <c:pt idx="1245">
                  <c:v>0.20699999999999999</c:v>
                </c:pt>
                <c:pt idx="1246">
                  <c:v>0.2072</c:v>
                </c:pt>
                <c:pt idx="1247">
                  <c:v>0.20749999999999999</c:v>
                </c:pt>
                <c:pt idx="1248">
                  <c:v>0.2077</c:v>
                </c:pt>
                <c:pt idx="1249">
                  <c:v>0.20799999999999999</c:v>
                </c:pt>
                <c:pt idx="1250">
                  <c:v>0.2082</c:v>
                </c:pt>
                <c:pt idx="1251">
                  <c:v>0.2084</c:v>
                </c:pt>
                <c:pt idx="1252">
                  <c:v>0.20849999999999999</c:v>
                </c:pt>
                <c:pt idx="1253">
                  <c:v>0.20860000000000001</c:v>
                </c:pt>
                <c:pt idx="1254">
                  <c:v>0.2087</c:v>
                </c:pt>
                <c:pt idx="1255">
                  <c:v>0.20880000000000001</c:v>
                </c:pt>
                <c:pt idx="1256">
                  <c:v>0.2089</c:v>
                </c:pt>
                <c:pt idx="1257">
                  <c:v>0.20899999999999999</c:v>
                </c:pt>
                <c:pt idx="1258">
                  <c:v>0.2092</c:v>
                </c:pt>
                <c:pt idx="1259">
                  <c:v>0.20930000000000001</c:v>
                </c:pt>
                <c:pt idx="1260">
                  <c:v>0.2094</c:v>
                </c:pt>
                <c:pt idx="1261">
                  <c:v>0.20949999999999999</c:v>
                </c:pt>
                <c:pt idx="1262">
                  <c:v>0.2097</c:v>
                </c:pt>
                <c:pt idx="1263">
                  <c:v>0.20979999999999999</c:v>
                </c:pt>
                <c:pt idx="1264">
                  <c:v>0.21</c:v>
                </c:pt>
                <c:pt idx="1265">
                  <c:v>0.21010000000000001</c:v>
                </c:pt>
                <c:pt idx="1266">
                  <c:v>0.21029999999999999</c:v>
                </c:pt>
                <c:pt idx="1267">
                  <c:v>0.21049999999999999</c:v>
                </c:pt>
                <c:pt idx="1268">
                  <c:v>0.2107</c:v>
                </c:pt>
                <c:pt idx="1269">
                  <c:v>0.2109</c:v>
                </c:pt>
                <c:pt idx="1270">
                  <c:v>0.21110000000000001</c:v>
                </c:pt>
                <c:pt idx="1271">
                  <c:v>0.21129999999999999</c:v>
                </c:pt>
                <c:pt idx="1272">
                  <c:v>0.21160000000000001</c:v>
                </c:pt>
                <c:pt idx="1273">
                  <c:v>0.21179999999999999</c:v>
                </c:pt>
                <c:pt idx="1274">
                  <c:v>0.21210000000000001</c:v>
                </c:pt>
                <c:pt idx="1275">
                  <c:v>0.21229999999999999</c:v>
                </c:pt>
                <c:pt idx="1276">
                  <c:v>0.21249999999999999</c:v>
                </c:pt>
                <c:pt idx="1277">
                  <c:v>0.21260000000000001</c:v>
                </c:pt>
                <c:pt idx="1278">
                  <c:v>0.2127</c:v>
                </c:pt>
                <c:pt idx="1279">
                  <c:v>0.21290000000000001</c:v>
                </c:pt>
                <c:pt idx="1280">
                  <c:v>0.21299999999999999</c:v>
                </c:pt>
                <c:pt idx="1281">
                  <c:v>0.21310000000000001</c:v>
                </c:pt>
                <c:pt idx="1282">
                  <c:v>0.2132</c:v>
                </c:pt>
                <c:pt idx="1283">
                  <c:v>0.21340000000000001</c:v>
                </c:pt>
                <c:pt idx="1284">
                  <c:v>0.2135</c:v>
                </c:pt>
                <c:pt idx="1285">
                  <c:v>0.2137</c:v>
                </c:pt>
                <c:pt idx="1286">
                  <c:v>0.21379999999999999</c:v>
                </c:pt>
                <c:pt idx="1287">
                  <c:v>0.214</c:v>
                </c:pt>
                <c:pt idx="1288">
                  <c:v>0.2142</c:v>
                </c:pt>
                <c:pt idx="1289">
                  <c:v>0.21429999999999999</c:v>
                </c:pt>
                <c:pt idx="1290">
                  <c:v>0.2145</c:v>
                </c:pt>
                <c:pt idx="1291">
                  <c:v>0.21460000000000001</c:v>
                </c:pt>
                <c:pt idx="1292">
                  <c:v>0.21479999999999999</c:v>
                </c:pt>
                <c:pt idx="1293">
                  <c:v>0.215</c:v>
                </c:pt>
                <c:pt idx="1294">
                  <c:v>0.2152</c:v>
                </c:pt>
                <c:pt idx="1295">
                  <c:v>0.21529999999999999</c:v>
                </c:pt>
                <c:pt idx="1296">
                  <c:v>0.2155</c:v>
                </c:pt>
                <c:pt idx="1297">
                  <c:v>0.2157</c:v>
                </c:pt>
                <c:pt idx="1298">
                  <c:v>0.21579999999999999</c:v>
                </c:pt>
                <c:pt idx="1299">
                  <c:v>0.216</c:v>
                </c:pt>
                <c:pt idx="1300">
                  <c:v>0.2162</c:v>
                </c:pt>
                <c:pt idx="1301">
                  <c:v>0.21629999999999999</c:v>
                </c:pt>
                <c:pt idx="1302">
                  <c:v>0.21640000000000001</c:v>
                </c:pt>
                <c:pt idx="1303">
                  <c:v>0.21659999999999999</c:v>
                </c:pt>
                <c:pt idx="1304">
                  <c:v>0.21679999999999999</c:v>
                </c:pt>
                <c:pt idx="1305">
                  <c:v>0.21690000000000001</c:v>
                </c:pt>
                <c:pt idx="1306">
                  <c:v>0.21709999999999999</c:v>
                </c:pt>
                <c:pt idx="1307">
                  <c:v>0.21729999999999999</c:v>
                </c:pt>
                <c:pt idx="1308">
                  <c:v>0.21740000000000001</c:v>
                </c:pt>
                <c:pt idx="1309">
                  <c:v>0.21759999999999999</c:v>
                </c:pt>
                <c:pt idx="1310">
                  <c:v>0.21779999999999999</c:v>
                </c:pt>
                <c:pt idx="1311">
                  <c:v>0.218</c:v>
                </c:pt>
                <c:pt idx="1312">
                  <c:v>0.21809999999999999</c:v>
                </c:pt>
                <c:pt idx="1313">
                  <c:v>0.21829999999999999</c:v>
                </c:pt>
                <c:pt idx="1314">
                  <c:v>0.2185</c:v>
                </c:pt>
                <c:pt idx="1315">
                  <c:v>0.21870000000000001</c:v>
                </c:pt>
                <c:pt idx="1316">
                  <c:v>0.219</c:v>
                </c:pt>
                <c:pt idx="1317">
                  <c:v>0.21920000000000001</c:v>
                </c:pt>
                <c:pt idx="1318">
                  <c:v>0.2195</c:v>
                </c:pt>
                <c:pt idx="1319">
                  <c:v>0.21970000000000001</c:v>
                </c:pt>
                <c:pt idx="1320">
                  <c:v>0.2198</c:v>
                </c:pt>
                <c:pt idx="1321">
                  <c:v>0.22</c:v>
                </c:pt>
                <c:pt idx="1322">
                  <c:v>0.22009999999999999</c:v>
                </c:pt>
                <c:pt idx="1323">
                  <c:v>0.22020000000000001</c:v>
                </c:pt>
                <c:pt idx="1324">
                  <c:v>0.2203</c:v>
                </c:pt>
                <c:pt idx="1325">
                  <c:v>0.22040000000000001</c:v>
                </c:pt>
                <c:pt idx="1326">
                  <c:v>0.2205</c:v>
                </c:pt>
                <c:pt idx="1327">
                  <c:v>0.22070000000000001</c:v>
                </c:pt>
                <c:pt idx="1328">
                  <c:v>0.2208</c:v>
                </c:pt>
                <c:pt idx="1329">
                  <c:v>0.22090000000000001</c:v>
                </c:pt>
                <c:pt idx="1330">
                  <c:v>0.22109999999999999</c:v>
                </c:pt>
                <c:pt idx="1331">
                  <c:v>0.22120000000000001</c:v>
                </c:pt>
                <c:pt idx="1332">
                  <c:v>0.2213</c:v>
                </c:pt>
                <c:pt idx="1333">
                  <c:v>0.2215</c:v>
                </c:pt>
                <c:pt idx="1334">
                  <c:v>0.22159999999999999</c:v>
                </c:pt>
                <c:pt idx="1335">
                  <c:v>0.2218</c:v>
                </c:pt>
                <c:pt idx="1336">
                  <c:v>0.222</c:v>
                </c:pt>
                <c:pt idx="1337">
                  <c:v>0.22220000000000001</c:v>
                </c:pt>
                <c:pt idx="1338">
                  <c:v>0.22239999999999999</c:v>
                </c:pt>
                <c:pt idx="1339">
                  <c:v>0.22259999999999999</c:v>
                </c:pt>
                <c:pt idx="1340">
                  <c:v>0.2228</c:v>
                </c:pt>
                <c:pt idx="1341">
                  <c:v>0.22309999999999999</c:v>
                </c:pt>
                <c:pt idx="1342">
                  <c:v>0.2233</c:v>
                </c:pt>
                <c:pt idx="1343">
                  <c:v>0.22359999999999999</c:v>
                </c:pt>
                <c:pt idx="1344">
                  <c:v>0.2238</c:v>
                </c:pt>
                <c:pt idx="1345">
                  <c:v>0.224</c:v>
                </c:pt>
                <c:pt idx="1346">
                  <c:v>0.22409999999999999</c:v>
                </c:pt>
                <c:pt idx="1347">
                  <c:v>0.22420000000000001</c:v>
                </c:pt>
                <c:pt idx="1348">
                  <c:v>0.2243</c:v>
                </c:pt>
                <c:pt idx="1349">
                  <c:v>0.22439999999999999</c:v>
                </c:pt>
                <c:pt idx="1350">
                  <c:v>0.22459999999999999</c:v>
                </c:pt>
                <c:pt idx="1351">
                  <c:v>0.22470000000000001</c:v>
                </c:pt>
                <c:pt idx="1352">
                  <c:v>0.22489999999999999</c:v>
                </c:pt>
                <c:pt idx="1353">
                  <c:v>0.22500000000000001</c:v>
                </c:pt>
                <c:pt idx="1354">
                  <c:v>0.22520000000000001</c:v>
                </c:pt>
                <c:pt idx="1355">
                  <c:v>0.22539999999999999</c:v>
                </c:pt>
                <c:pt idx="1356">
                  <c:v>0.22550000000000001</c:v>
                </c:pt>
                <c:pt idx="1357">
                  <c:v>0.22570000000000001</c:v>
                </c:pt>
                <c:pt idx="1358">
                  <c:v>0.2258</c:v>
                </c:pt>
                <c:pt idx="1359">
                  <c:v>0.22600000000000001</c:v>
                </c:pt>
                <c:pt idx="1360">
                  <c:v>0.2261</c:v>
                </c:pt>
                <c:pt idx="1361">
                  <c:v>0.2263</c:v>
                </c:pt>
                <c:pt idx="1362">
                  <c:v>0.22650000000000001</c:v>
                </c:pt>
                <c:pt idx="1363">
                  <c:v>0.2266</c:v>
                </c:pt>
                <c:pt idx="1364">
                  <c:v>0.2268</c:v>
                </c:pt>
                <c:pt idx="1365">
                  <c:v>0.22700000000000001</c:v>
                </c:pt>
                <c:pt idx="1366">
                  <c:v>0.22720000000000001</c:v>
                </c:pt>
                <c:pt idx="1367">
                  <c:v>0.2273</c:v>
                </c:pt>
                <c:pt idx="1368">
                  <c:v>0.22750000000000001</c:v>
                </c:pt>
                <c:pt idx="1369">
                  <c:v>0.22770000000000001</c:v>
                </c:pt>
                <c:pt idx="1370">
                  <c:v>0.2278</c:v>
                </c:pt>
                <c:pt idx="1371">
                  <c:v>0.22800000000000001</c:v>
                </c:pt>
                <c:pt idx="1372">
                  <c:v>0.2281</c:v>
                </c:pt>
                <c:pt idx="1373">
                  <c:v>0.2283</c:v>
                </c:pt>
                <c:pt idx="1374">
                  <c:v>0.22839999999999999</c:v>
                </c:pt>
                <c:pt idx="1375">
                  <c:v>0.2286</c:v>
                </c:pt>
                <c:pt idx="1376">
                  <c:v>0.22869999999999999</c:v>
                </c:pt>
                <c:pt idx="1377">
                  <c:v>0.22889999999999999</c:v>
                </c:pt>
                <c:pt idx="1378">
                  <c:v>0.2291</c:v>
                </c:pt>
                <c:pt idx="1379">
                  <c:v>0.2293</c:v>
                </c:pt>
                <c:pt idx="1380">
                  <c:v>0.22950000000000001</c:v>
                </c:pt>
                <c:pt idx="1381">
                  <c:v>0.2296</c:v>
                </c:pt>
                <c:pt idx="1382">
                  <c:v>0.2298</c:v>
                </c:pt>
                <c:pt idx="1383">
                  <c:v>0.23</c:v>
                </c:pt>
                <c:pt idx="1384">
                  <c:v>0.23019999999999999</c:v>
                </c:pt>
                <c:pt idx="1385">
                  <c:v>0.23050000000000001</c:v>
                </c:pt>
                <c:pt idx="1386">
                  <c:v>0.23069999999999999</c:v>
                </c:pt>
                <c:pt idx="1387">
                  <c:v>0.23100000000000001</c:v>
                </c:pt>
                <c:pt idx="1388">
                  <c:v>0.23119999999999999</c:v>
                </c:pt>
                <c:pt idx="1389">
                  <c:v>0.23139999999999999</c:v>
                </c:pt>
                <c:pt idx="1390">
                  <c:v>0.23150000000000001</c:v>
                </c:pt>
                <c:pt idx="1391">
                  <c:v>0.2316</c:v>
                </c:pt>
                <c:pt idx="1392">
                  <c:v>0.23169999999999999</c:v>
                </c:pt>
                <c:pt idx="1393">
                  <c:v>0.23180000000000001</c:v>
                </c:pt>
                <c:pt idx="1394">
                  <c:v>0.2319</c:v>
                </c:pt>
                <c:pt idx="1395">
                  <c:v>0.23200000000000001</c:v>
                </c:pt>
                <c:pt idx="1396">
                  <c:v>0.23219999999999999</c:v>
                </c:pt>
                <c:pt idx="1397">
                  <c:v>0.23230000000000001</c:v>
                </c:pt>
                <c:pt idx="1398">
                  <c:v>0.2324</c:v>
                </c:pt>
                <c:pt idx="1399">
                  <c:v>0.2326</c:v>
                </c:pt>
                <c:pt idx="1400">
                  <c:v>0.23269999999999999</c:v>
                </c:pt>
                <c:pt idx="1401">
                  <c:v>0.23280000000000001</c:v>
                </c:pt>
                <c:pt idx="1402">
                  <c:v>0.23300000000000001</c:v>
                </c:pt>
                <c:pt idx="1403">
                  <c:v>0.2331</c:v>
                </c:pt>
                <c:pt idx="1404">
                  <c:v>0.23330000000000001</c:v>
                </c:pt>
                <c:pt idx="1405">
                  <c:v>0.23350000000000001</c:v>
                </c:pt>
                <c:pt idx="1406">
                  <c:v>0.23369999999999999</c:v>
                </c:pt>
                <c:pt idx="1407">
                  <c:v>0.2339</c:v>
                </c:pt>
                <c:pt idx="1408">
                  <c:v>0.2341</c:v>
                </c:pt>
                <c:pt idx="1409">
                  <c:v>0.23430000000000001</c:v>
                </c:pt>
                <c:pt idx="1410">
                  <c:v>0.2346</c:v>
                </c:pt>
                <c:pt idx="1411">
                  <c:v>0.23480000000000001</c:v>
                </c:pt>
                <c:pt idx="1412">
                  <c:v>0.23499999999999999</c:v>
                </c:pt>
                <c:pt idx="1413">
                  <c:v>0.23519999999999999</c:v>
                </c:pt>
                <c:pt idx="1414">
                  <c:v>0.2354</c:v>
                </c:pt>
                <c:pt idx="1415">
                  <c:v>0.2356</c:v>
                </c:pt>
                <c:pt idx="1416">
                  <c:v>0.23569999999999999</c:v>
                </c:pt>
                <c:pt idx="1417">
                  <c:v>0.23580000000000001</c:v>
                </c:pt>
                <c:pt idx="1418">
                  <c:v>0.2359</c:v>
                </c:pt>
                <c:pt idx="1419">
                  <c:v>0.2361</c:v>
                </c:pt>
                <c:pt idx="1420">
                  <c:v>0.23619999999999999</c:v>
                </c:pt>
                <c:pt idx="1421">
                  <c:v>0.23630000000000001</c:v>
                </c:pt>
                <c:pt idx="1422">
                  <c:v>0.23649999999999999</c:v>
                </c:pt>
                <c:pt idx="1423">
                  <c:v>0.23669999999999999</c:v>
                </c:pt>
                <c:pt idx="1424">
                  <c:v>0.23680000000000001</c:v>
                </c:pt>
                <c:pt idx="1425">
                  <c:v>0.23699999999999999</c:v>
                </c:pt>
                <c:pt idx="1426">
                  <c:v>0.23710000000000001</c:v>
                </c:pt>
                <c:pt idx="1427">
                  <c:v>0.23730000000000001</c:v>
                </c:pt>
                <c:pt idx="1428">
                  <c:v>0.23749999999999999</c:v>
                </c:pt>
                <c:pt idx="1429">
                  <c:v>0.23760000000000001</c:v>
                </c:pt>
                <c:pt idx="1430">
                  <c:v>0.23780000000000001</c:v>
                </c:pt>
                <c:pt idx="1431">
                  <c:v>0.23799999999999999</c:v>
                </c:pt>
                <c:pt idx="1432">
                  <c:v>0.23810000000000001</c:v>
                </c:pt>
                <c:pt idx="1433">
                  <c:v>0.23830000000000001</c:v>
                </c:pt>
                <c:pt idx="1434">
                  <c:v>0.23849999999999999</c:v>
                </c:pt>
                <c:pt idx="1435">
                  <c:v>0.2387</c:v>
                </c:pt>
                <c:pt idx="1436">
                  <c:v>0.23880000000000001</c:v>
                </c:pt>
                <c:pt idx="1437">
                  <c:v>0.23899999999999999</c:v>
                </c:pt>
                <c:pt idx="1438">
                  <c:v>0.2392</c:v>
                </c:pt>
                <c:pt idx="1439">
                  <c:v>0.23930000000000001</c:v>
                </c:pt>
                <c:pt idx="1440">
                  <c:v>0.23949999999999999</c:v>
                </c:pt>
                <c:pt idx="1441">
                  <c:v>0.23960000000000001</c:v>
                </c:pt>
                <c:pt idx="1442">
                  <c:v>0.23980000000000001</c:v>
                </c:pt>
                <c:pt idx="1443">
                  <c:v>0.2399</c:v>
                </c:pt>
                <c:pt idx="1444">
                  <c:v>0.24010000000000001</c:v>
                </c:pt>
                <c:pt idx="1445">
                  <c:v>0.24030000000000001</c:v>
                </c:pt>
                <c:pt idx="1446">
                  <c:v>0.2404</c:v>
                </c:pt>
                <c:pt idx="1447">
                  <c:v>0.24060000000000001</c:v>
                </c:pt>
                <c:pt idx="1448">
                  <c:v>0.24079999999999999</c:v>
                </c:pt>
                <c:pt idx="1449">
                  <c:v>0.24099999999999999</c:v>
                </c:pt>
                <c:pt idx="1450">
                  <c:v>0.24110000000000001</c:v>
                </c:pt>
                <c:pt idx="1451">
                  <c:v>0.24129999999999999</c:v>
                </c:pt>
                <c:pt idx="1452">
                  <c:v>0.24149999999999999</c:v>
                </c:pt>
                <c:pt idx="1453">
                  <c:v>0.24179999999999999</c:v>
                </c:pt>
                <c:pt idx="1454">
                  <c:v>0.24199999999999999</c:v>
                </c:pt>
                <c:pt idx="1455">
                  <c:v>0.2422</c:v>
                </c:pt>
                <c:pt idx="1456">
                  <c:v>0.24249999999999999</c:v>
                </c:pt>
                <c:pt idx="1457">
                  <c:v>0.2427</c:v>
                </c:pt>
                <c:pt idx="1458">
                  <c:v>0.24279999999999999</c:v>
                </c:pt>
                <c:pt idx="1459">
                  <c:v>0.24299999999999999</c:v>
                </c:pt>
                <c:pt idx="1460">
                  <c:v>0.24310000000000001</c:v>
                </c:pt>
                <c:pt idx="1461">
                  <c:v>0.2432</c:v>
                </c:pt>
                <c:pt idx="1462">
                  <c:v>0.24329999999999999</c:v>
                </c:pt>
                <c:pt idx="1463">
                  <c:v>0.24340000000000001</c:v>
                </c:pt>
                <c:pt idx="1464">
                  <c:v>0.24349999999999999</c:v>
                </c:pt>
                <c:pt idx="1465">
                  <c:v>0.2437</c:v>
                </c:pt>
                <c:pt idx="1466">
                  <c:v>0.24379999999999999</c:v>
                </c:pt>
                <c:pt idx="1467">
                  <c:v>0.24390000000000001</c:v>
                </c:pt>
                <c:pt idx="1468">
                  <c:v>0.24410000000000001</c:v>
                </c:pt>
                <c:pt idx="1469">
                  <c:v>0.2442</c:v>
                </c:pt>
                <c:pt idx="1470">
                  <c:v>0.24429999999999999</c:v>
                </c:pt>
                <c:pt idx="1471">
                  <c:v>0.2445</c:v>
                </c:pt>
                <c:pt idx="1472">
                  <c:v>0.24460000000000001</c:v>
                </c:pt>
                <c:pt idx="1473">
                  <c:v>0.24479999999999999</c:v>
                </c:pt>
                <c:pt idx="1474">
                  <c:v>0.245</c:v>
                </c:pt>
                <c:pt idx="1475">
                  <c:v>0.2452</c:v>
                </c:pt>
                <c:pt idx="1476">
                  <c:v>0.24540000000000001</c:v>
                </c:pt>
                <c:pt idx="1477">
                  <c:v>0.24560000000000001</c:v>
                </c:pt>
                <c:pt idx="1478">
                  <c:v>0.24579999999999999</c:v>
                </c:pt>
                <c:pt idx="1479">
                  <c:v>0.24610000000000001</c:v>
                </c:pt>
                <c:pt idx="1480">
                  <c:v>0.24629999999999999</c:v>
                </c:pt>
                <c:pt idx="1481">
                  <c:v>0.2465</c:v>
                </c:pt>
                <c:pt idx="1482">
                  <c:v>0.2467</c:v>
                </c:pt>
                <c:pt idx="1483">
                  <c:v>0.24690000000000001</c:v>
                </c:pt>
                <c:pt idx="1484">
                  <c:v>0.24709999999999999</c:v>
                </c:pt>
                <c:pt idx="1485">
                  <c:v>0.2472</c:v>
                </c:pt>
                <c:pt idx="1486">
                  <c:v>0.24729999999999999</c:v>
                </c:pt>
                <c:pt idx="1487">
                  <c:v>0.24740000000000001</c:v>
                </c:pt>
                <c:pt idx="1488">
                  <c:v>0.24759999999999999</c:v>
                </c:pt>
                <c:pt idx="1489">
                  <c:v>0.2477</c:v>
                </c:pt>
                <c:pt idx="1490">
                  <c:v>0.24790000000000001</c:v>
                </c:pt>
                <c:pt idx="1491">
                  <c:v>0.248</c:v>
                </c:pt>
                <c:pt idx="1492">
                  <c:v>0.2482</c:v>
                </c:pt>
                <c:pt idx="1493">
                  <c:v>0.24840000000000001</c:v>
                </c:pt>
                <c:pt idx="1494">
                  <c:v>0.2485</c:v>
                </c:pt>
                <c:pt idx="1495">
                  <c:v>0.2487</c:v>
                </c:pt>
                <c:pt idx="1496">
                  <c:v>0.24879999999999999</c:v>
                </c:pt>
                <c:pt idx="1497">
                  <c:v>0.249</c:v>
                </c:pt>
                <c:pt idx="1498">
                  <c:v>0.24909999999999999</c:v>
                </c:pt>
                <c:pt idx="1499">
                  <c:v>0.24929999999999999</c:v>
                </c:pt>
                <c:pt idx="1500">
                  <c:v>0.2495</c:v>
                </c:pt>
                <c:pt idx="1501">
                  <c:v>0.24970000000000001</c:v>
                </c:pt>
                <c:pt idx="1502">
                  <c:v>0.24979999999999999</c:v>
                </c:pt>
                <c:pt idx="1503">
                  <c:v>0.25</c:v>
                </c:pt>
                <c:pt idx="1504">
                  <c:v>0.25019999999999998</c:v>
                </c:pt>
                <c:pt idx="1505">
                  <c:v>0.25030000000000002</c:v>
                </c:pt>
                <c:pt idx="1506">
                  <c:v>0.2505</c:v>
                </c:pt>
                <c:pt idx="1507">
                  <c:v>0.25059999999999999</c:v>
                </c:pt>
                <c:pt idx="1508">
                  <c:v>0.25080000000000002</c:v>
                </c:pt>
                <c:pt idx="1509">
                  <c:v>0.25090000000000001</c:v>
                </c:pt>
                <c:pt idx="1510">
                  <c:v>0.25109999999999999</c:v>
                </c:pt>
                <c:pt idx="1511">
                  <c:v>0.25130000000000002</c:v>
                </c:pt>
                <c:pt idx="1512">
                  <c:v>0.25140000000000001</c:v>
                </c:pt>
                <c:pt idx="1513">
                  <c:v>0.25159999999999999</c:v>
                </c:pt>
                <c:pt idx="1514">
                  <c:v>0.25180000000000002</c:v>
                </c:pt>
                <c:pt idx="1515">
                  <c:v>0.25190000000000001</c:v>
                </c:pt>
                <c:pt idx="1516">
                  <c:v>0.25209999999999999</c:v>
                </c:pt>
                <c:pt idx="1517">
                  <c:v>0.25230000000000002</c:v>
                </c:pt>
                <c:pt idx="1518">
                  <c:v>0.2525</c:v>
                </c:pt>
                <c:pt idx="1519">
                  <c:v>0.25269999999999998</c:v>
                </c:pt>
                <c:pt idx="1520">
                  <c:v>0.25290000000000001</c:v>
                </c:pt>
                <c:pt idx="1521">
                  <c:v>0.25309999999999999</c:v>
                </c:pt>
                <c:pt idx="1522">
                  <c:v>0.25330000000000003</c:v>
                </c:pt>
                <c:pt idx="1523">
                  <c:v>0.25359999999999999</c:v>
                </c:pt>
                <c:pt idx="1524">
                  <c:v>0.25380000000000003</c:v>
                </c:pt>
                <c:pt idx="1525">
                  <c:v>0.254</c:v>
                </c:pt>
                <c:pt idx="1526">
                  <c:v>0.25419999999999998</c:v>
                </c:pt>
                <c:pt idx="1527">
                  <c:v>0.25430000000000003</c:v>
                </c:pt>
                <c:pt idx="1528">
                  <c:v>0.25440000000000002</c:v>
                </c:pt>
                <c:pt idx="1529">
                  <c:v>0.25459999999999999</c:v>
                </c:pt>
                <c:pt idx="1530">
                  <c:v>0.25469999999999998</c:v>
                </c:pt>
                <c:pt idx="1531">
                  <c:v>0.25480000000000003</c:v>
                </c:pt>
                <c:pt idx="1532">
                  <c:v>0.25490000000000002</c:v>
                </c:pt>
                <c:pt idx="1533">
                  <c:v>0.255</c:v>
                </c:pt>
                <c:pt idx="1534">
                  <c:v>0.25509999999999999</c:v>
                </c:pt>
                <c:pt idx="1535">
                  <c:v>0.25530000000000003</c:v>
                </c:pt>
                <c:pt idx="1536">
                  <c:v>0.25540000000000002</c:v>
                </c:pt>
                <c:pt idx="1537">
                  <c:v>0.2555</c:v>
                </c:pt>
                <c:pt idx="1538">
                  <c:v>0.25569999999999998</c:v>
                </c:pt>
                <c:pt idx="1539">
                  <c:v>0.25580000000000003</c:v>
                </c:pt>
                <c:pt idx="1540">
                  <c:v>0.25600000000000001</c:v>
                </c:pt>
                <c:pt idx="1541">
                  <c:v>0.25609999999999999</c:v>
                </c:pt>
                <c:pt idx="1542">
                  <c:v>0.25629999999999997</c:v>
                </c:pt>
                <c:pt idx="1543">
                  <c:v>0.25650000000000001</c:v>
                </c:pt>
                <c:pt idx="1544">
                  <c:v>0.25669999999999998</c:v>
                </c:pt>
                <c:pt idx="1545">
                  <c:v>0.25690000000000002</c:v>
                </c:pt>
                <c:pt idx="1546">
                  <c:v>0.2571</c:v>
                </c:pt>
                <c:pt idx="1547">
                  <c:v>0.25740000000000002</c:v>
                </c:pt>
                <c:pt idx="1548">
                  <c:v>0.2576</c:v>
                </c:pt>
                <c:pt idx="1549">
                  <c:v>0.25779999999999997</c:v>
                </c:pt>
                <c:pt idx="1550">
                  <c:v>0.2581</c:v>
                </c:pt>
                <c:pt idx="1551">
                  <c:v>0.25829999999999997</c:v>
                </c:pt>
                <c:pt idx="1552">
                  <c:v>0.25840000000000002</c:v>
                </c:pt>
                <c:pt idx="1553">
                  <c:v>0.2586</c:v>
                </c:pt>
                <c:pt idx="1554">
                  <c:v>0.25869999999999999</c:v>
                </c:pt>
                <c:pt idx="1555">
                  <c:v>0.25879999999999997</c:v>
                </c:pt>
                <c:pt idx="1556">
                  <c:v>0.25890000000000002</c:v>
                </c:pt>
                <c:pt idx="1557">
                  <c:v>0.2591</c:v>
                </c:pt>
                <c:pt idx="1558">
                  <c:v>0.25919999999999999</c:v>
                </c:pt>
                <c:pt idx="1559">
                  <c:v>0.25940000000000002</c:v>
                </c:pt>
                <c:pt idx="1560">
                  <c:v>0.25950000000000001</c:v>
                </c:pt>
                <c:pt idx="1561">
                  <c:v>0.25969999999999999</c:v>
                </c:pt>
                <c:pt idx="1562">
                  <c:v>0.25979999999999998</c:v>
                </c:pt>
                <c:pt idx="1563">
                  <c:v>0.26</c:v>
                </c:pt>
                <c:pt idx="1564">
                  <c:v>0.26019999999999999</c:v>
                </c:pt>
                <c:pt idx="1565">
                  <c:v>0.26029999999999998</c:v>
                </c:pt>
                <c:pt idx="1566">
                  <c:v>0.26050000000000001</c:v>
                </c:pt>
                <c:pt idx="1567">
                  <c:v>0.2606</c:v>
                </c:pt>
                <c:pt idx="1568">
                  <c:v>0.26079999999999998</c:v>
                </c:pt>
                <c:pt idx="1569">
                  <c:v>0.26100000000000001</c:v>
                </c:pt>
                <c:pt idx="1570">
                  <c:v>0.2611</c:v>
                </c:pt>
                <c:pt idx="1571">
                  <c:v>0.26129999999999998</c:v>
                </c:pt>
                <c:pt idx="1572">
                  <c:v>0.26150000000000001</c:v>
                </c:pt>
                <c:pt idx="1573">
                  <c:v>0.26169999999999999</c:v>
                </c:pt>
                <c:pt idx="1574">
                  <c:v>0.26179999999999998</c:v>
                </c:pt>
                <c:pt idx="1575">
                  <c:v>0.26200000000000001</c:v>
                </c:pt>
                <c:pt idx="1576">
                  <c:v>0.26219999999999999</c:v>
                </c:pt>
                <c:pt idx="1577">
                  <c:v>0.26229999999999998</c:v>
                </c:pt>
                <c:pt idx="1578">
                  <c:v>0.26250000000000001</c:v>
                </c:pt>
                <c:pt idx="1579">
                  <c:v>0.2626</c:v>
                </c:pt>
                <c:pt idx="1580">
                  <c:v>0.26279999999999998</c:v>
                </c:pt>
                <c:pt idx="1581">
                  <c:v>0.26290000000000002</c:v>
                </c:pt>
                <c:pt idx="1582">
                  <c:v>0.2631</c:v>
                </c:pt>
                <c:pt idx="1583">
                  <c:v>0.26329999999999998</c:v>
                </c:pt>
                <c:pt idx="1584">
                  <c:v>0.26340000000000002</c:v>
                </c:pt>
                <c:pt idx="1585">
                  <c:v>0.2636</c:v>
                </c:pt>
                <c:pt idx="1586">
                  <c:v>0.26379999999999998</c:v>
                </c:pt>
                <c:pt idx="1587">
                  <c:v>0.26390000000000002</c:v>
                </c:pt>
                <c:pt idx="1588">
                  <c:v>0.2641</c:v>
                </c:pt>
                <c:pt idx="1589">
                  <c:v>0.26429999999999998</c:v>
                </c:pt>
                <c:pt idx="1590">
                  <c:v>0.26450000000000001</c:v>
                </c:pt>
                <c:pt idx="1591">
                  <c:v>0.26479999999999998</c:v>
                </c:pt>
                <c:pt idx="1592">
                  <c:v>0.26500000000000001</c:v>
                </c:pt>
                <c:pt idx="1593">
                  <c:v>0.26529999999999998</c:v>
                </c:pt>
                <c:pt idx="1594">
                  <c:v>0.26550000000000001</c:v>
                </c:pt>
                <c:pt idx="1595">
                  <c:v>0.26569999999999999</c:v>
                </c:pt>
                <c:pt idx="1596">
                  <c:v>0.26579999999999998</c:v>
                </c:pt>
                <c:pt idx="1597">
                  <c:v>0.26600000000000001</c:v>
                </c:pt>
                <c:pt idx="1598">
                  <c:v>0.2661</c:v>
                </c:pt>
                <c:pt idx="1599">
                  <c:v>0.26619999999999999</c:v>
                </c:pt>
                <c:pt idx="1600">
                  <c:v>0.26629999999999998</c:v>
                </c:pt>
                <c:pt idx="1601">
                  <c:v>0.26640000000000003</c:v>
                </c:pt>
                <c:pt idx="1602">
                  <c:v>0.26650000000000001</c:v>
                </c:pt>
                <c:pt idx="1603">
                  <c:v>0.26669999999999999</c:v>
                </c:pt>
                <c:pt idx="1604">
                  <c:v>0.26679999999999998</c:v>
                </c:pt>
                <c:pt idx="1605">
                  <c:v>0.26690000000000003</c:v>
                </c:pt>
                <c:pt idx="1606">
                  <c:v>0.26700000000000002</c:v>
                </c:pt>
                <c:pt idx="1607">
                  <c:v>0.26719999999999999</c:v>
                </c:pt>
                <c:pt idx="1608">
                  <c:v>0.26729999999999998</c:v>
                </c:pt>
                <c:pt idx="1609">
                  <c:v>0.26750000000000002</c:v>
                </c:pt>
                <c:pt idx="1610">
                  <c:v>0.2676</c:v>
                </c:pt>
                <c:pt idx="1611">
                  <c:v>0.26779999999999998</c:v>
                </c:pt>
                <c:pt idx="1612">
                  <c:v>0.26800000000000002</c:v>
                </c:pt>
                <c:pt idx="1613">
                  <c:v>0.26819999999999999</c:v>
                </c:pt>
                <c:pt idx="1614">
                  <c:v>0.26840000000000003</c:v>
                </c:pt>
                <c:pt idx="1615">
                  <c:v>0.26860000000000001</c:v>
                </c:pt>
                <c:pt idx="1616">
                  <c:v>0.26889999999999997</c:v>
                </c:pt>
                <c:pt idx="1617">
                  <c:v>0.26910000000000001</c:v>
                </c:pt>
                <c:pt idx="1618">
                  <c:v>0.26929999999999998</c:v>
                </c:pt>
                <c:pt idx="1619">
                  <c:v>0.26960000000000001</c:v>
                </c:pt>
                <c:pt idx="1620">
                  <c:v>0.26979999999999998</c:v>
                </c:pt>
                <c:pt idx="1621">
                  <c:v>0.26989999999999997</c:v>
                </c:pt>
                <c:pt idx="1622">
                  <c:v>0.27010000000000001</c:v>
                </c:pt>
                <c:pt idx="1623">
                  <c:v>0.2702</c:v>
                </c:pt>
                <c:pt idx="1624">
                  <c:v>0.27029999999999998</c:v>
                </c:pt>
                <c:pt idx="1625">
                  <c:v>0.27039999999999997</c:v>
                </c:pt>
                <c:pt idx="1626">
                  <c:v>0.27060000000000001</c:v>
                </c:pt>
                <c:pt idx="1627">
                  <c:v>0.2707</c:v>
                </c:pt>
                <c:pt idx="1628">
                  <c:v>0.27089999999999997</c:v>
                </c:pt>
                <c:pt idx="1629">
                  <c:v>0.27100000000000002</c:v>
                </c:pt>
                <c:pt idx="1630">
                  <c:v>0.2712</c:v>
                </c:pt>
                <c:pt idx="1631">
                  <c:v>0.27139999999999997</c:v>
                </c:pt>
                <c:pt idx="1632">
                  <c:v>0.27150000000000002</c:v>
                </c:pt>
                <c:pt idx="1633">
                  <c:v>0.2717</c:v>
                </c:pt>
                <c:pt idx="1634">
                  <c:v>0.27179999999999999</c:v>
                </c:pt>
                <c:pt idx="1635">
                  <c:v>0.27200000000000002</c:v>
                </c:pt>
                <c:pt idx="1636">
                  <c:v>0.27210000000000001</c:v>
                </c:pt>
                <c:pt idx="1637">
                  <c:v>0.27229999999999999</c:v>
                </c:pt>
                <c:pt idx="1638">
                  <c:v>0.27250000000000002</c:v>
                </c:pt>
                <c:pt idx="1639">
                  <c:v>0.27260000000000001</c:v>
                </c:pt>
                <c:pt idx="1640">
                  <c:v>0.27279999999999999</c:v>
                </c:pt>
                <c:pt idx="1641">
                  <c:v>0.27300000000000002</c:v>
                </c:pt>
                <c:pt idx="1642">
                  <c:v>0.2732</c:v>
                </c:pt>
                <c:pt idx="1643">
                  <c:v>0.27329999999999999</c:v>
                </c:pt>
                <c:pt idx="1644">
                  <c:v>0.27350000000000002</c:v>
                </c:pt>
                <c:pt idx="1645">
                  <c:v>0.27360000000000001</c:v>
                </c:pt>
                <c:pt idx="1646">
                  <c:v>0.27379999999999999</c:v>
                </c:pt>
                <c:pt idx="1647">
                  <c:v>0.27389999999999998</c:v>
                </c:pt>
                <c:pt idx="1648">
                  <c:v>0.27410000000000001</c:v>
                </c:pt>
                <c:pt idx="1649">
                  <c:v>0.27429999999999999</c:v>
                </c:pt>
                <c:pt idx="1650">
                  <c:v>0.27439999999999998</c:v>
                </c:pt>
                <c:pt idx="1651">
                  <c:v>0.27460000000000001</c:v>
                </c:pt>
                <c:pt idx="1652">
                  <c:v>0.27479999999999999</c:v>
                </c:pt>
                <c:pt idx="1653">
                  <c:v>0.27489999999999998</c:v>
                </c:pt>
                <c:pt idx="1654">
                  <c:v>0.27510000000000001</c:v>
                </c:pt>
                <c:pt idx="1655">
                  <c:v>0.27529999999999999</c:v>
                </c:pt>
                <c:pt idx="1656">
                  <c:v>0.27550000000000002</c:v>
                </c:pt>
                <c:pt idx="1657">
                  <c:v>0.27560000000000001</c:v>
                </c:pt>
                <c:pt idx="1658">
                  <c:v>0.27579999999999999</c:v>
                </c:pt>
                <c:pt idx="1659">
                  <c:v>0.27610000000000001</c:v>
                </c:pt>
                <c:pt idx="1660">
                  <c:v>0.27629999999999999</c:v>
                </c:pt>
                <c:pt idx="1661">
                  <c:v>0.27650000000000002</c:v>
                </c:pt>
                <c:pt idx="1662">
                  <c:v>0.27679999999999999</c:v>
                </c:pt>
                <c:pt idx="1663">
                  <c:v>0.27700000000000002</c:v>
                </c:pt>
                <c:pt idx="1664">
                  <c:v>0.2772</c:v>
                </c:pt>
                <c:pt idx="1665">
                  <c:v>0.27729999999999999</c:v>
                </c:pt>
                <c:pt idx="1666">
                  <c:v>0.27750000000000002</c:v>
                </c:pt>
                <c:pt idx="1667">
                  <c:v>0.27760000000000001</c:v>
                </c:pt>
                <c:pt idx="1668">
                  <c:v>0.2777</c:v>
                </c:pt>
                <c:pt idx="1669">
                  <c:v>0.27779999999999999</c:v>
                </c:pt>
                <c:pt idx="1670">
                  <c:v>0.27789999999999998</c:v>
                </c:pt>
                <c:pt idx="1671">
                  <c:v>0.27800000000000002</c:v>
                </c:pt>
                <c:pt idx="1672">
                  <c:v>0.27810000000000001</c:v>
                </c:pt>
                <c:pt idx="1673">
                  <c:v>0.27829999999999999</c:v>
                </c:pt>
                <c:pt idx="1674">
                  <c:v>0.27839999999999998</c:v>
                </c:pt>
                <c:pt idx="1675">
                  <c:v>0.27850000000000003</c:v>
                </c:pt>
                <c:pt idx="1676">
                  <c:v>0.2787</c:v>
                </c:pt>
                <c:pt idx="1677">
                  <c:v>0.27879999999999999</c:v>
                </c:pt>
                <c:pt idx="1678">
                  <c:v>0.27900000000000003</c:v>
                </c:pt>
                <c:pt idx="1679">
                  <c:v>0.2792</c:v>
                </c:pt>
                <c:pt idx="1680">
                  <c:v>0.27929999999999999</c:v>
                </c:pt>
                <c:pt idx="1681">
                  <c:v>0.27950000000000003</c:v>
                </c:pt>
                <c:pt idx="1682">
                  <c:v>0.2797</c:v>
                </c:pt>
                <c:pt idx="1683">
                  <c:v>0.27989999999999998</c:v>
                </c:pt>
                <c:pt idx="1684">
                  <c:v>0.2802</c:v>
                </c:pt>
                <c:pt idx="1685">
                  <c:v>0.28039999999999998</c:v>
                </c:pt>
                <c:pt idx="1686">
                  <c:v>0.28060000000000002</c:v>
                </c:pt>
                <c:pt idx="1687">
                  <c:v>0.28089999999999998</c:v>
                </c:pt>
                <c:pt idx="1688">
                  <c:v>0.28110000000000002</c:v>
                </c:pt>
                <c:pt idx="1689">
                  <c:v>0.28129999999999999</c:v>
                </c:pt>
                <c:pt idx="1690">
                  <c:v>0.28139999999999998</c:v>
                </c:pt>
                <c:pt idx="1691">
                  <c:v>0.28160000000000002</c:v>
                </c:pt>
                <c:pt idx="1692">
                  <c:v>0.28170000000000001</c:v>
                </c:pt>
                <c:pt idx="1693">
                  <c:v>0.28179999999999999</c:v>
                </c:pt>
                <c:pt idx="1694">
                  <c:v>0.28189999999999998</c:v>
                </c:pt>
                <c:pt idx="1695">
                  <c:v>0.28199999999999997</c:v>
                </c:pt>
                <c:pt idx="1696">
                  <c:v>0.28220000000000001</c:v>
                </c:pt>
                <c:pt idx="1697">
                  <c:v>0.28239999999999998</c:v>
                </c:pt>
                <c:pt idx="1698">
                  <c:v>0.28249999999999997</c:v>
                </c:pt>
                <c:pt idx="1699">
                  <c:v>0.28270000000000001</c:v>
                </c:pt>
                <c:pt idx="1700">
                  <c:v>0.2828</c:v>
                </c:pt>
                <c:pt idx="1701">
                  <c:v>0.28299999999999997</c:v>
                </c:pt>
                <c:pt idx="1702">
                  <c:v>0.28310000000000002</c:v>
                </c:pt>
                <c:pt idx="1703">
                  <c:v>0.2833</c:v>
                </c:pt>
                <c:pt idx="1704">
                  <c:v>0.28349999999999997</c:v>
                </c:pt>
                <c:pt idx="1705">
                  <c:v>0.28360000000000002</c:v>
                </c:pt>
                <c:pt idx="1706">
                  <c:v>0.2838</c:v>
                </c:pt>
                <c:pt idx="1707">
                  <c:v>0.28399999999999997</c:v>
                </c:pt>
                <c:pt idx="1708">
                  <c:v>0.28410000000000002</c:v>
                </c:pt>
                <c:pt idx="1709">
                  <c:v>0.2843</c:v>
                </c:pt>
                <c:pt idx="1710">
                  <c:v>0.28449999999999998</c:v>
                </c:pt>
                <c:pt idx="1711">
                  <c:v>0.28470000000000001</c:v>
                </c:pt>
                <c:pt idx="1712">
                  <c:v>0.2848</c:v>
                </c:pt>
                <c:pt idx="1713">
                  <c:v>0.28499999999999998</c:v>
                </c:pt>
                <c:pt idx="1714">
                  <c:v>0.28510000000000002</c:v>
                </c:pt>
                <c:pt idx="1715">
                  <c:v>0.2853</c:v>
                </c:pt>
                <c:pt idx="1716">
                  <c:v>0.28549999999999998</c:v>
                </c:pt>
                <c:pt idx="1717">
                  <c:v>0.28560000000000002</c:v>
                </c:pt>
                <c:pt idx="1718">
                  <c:v>0.2858</c:v>
                </c:pt>
                <c:pt idx="1719">
                  <c:v>0.28589999999999999</c:v>
                </c:pt>
                <c:pt idx="1720">
                  <c:v>0.28610000000000002</c:v>
                </c:pt>
                <c:pt idx="1721">
                  <c:v>0.2863</c:v>
                </c:pt>
                <c:pt idx="1722">
                  <c:v>0.28639999999999999</c:v>
                </c:pt>
                <c:pt idx="1723">
                  <c:v>0.28660000000000002</c:v>
                </c:pt>
                <c:pt idx="1724">
                  <c:v>0.2868</c:v>
                </c:pt>
                <c:pt idx="1725">
                  <c:v>0.28699999999999998</c:v>
                </c:pt>
                <c:pt idx="1726">
                  <c:v>0.28720000000000001</c:v>
                </c:pt>
                <c:pt idx="1727">
                  <c:v>0.2873</c:v>
                </c:pt>
                <c:pt idx="1728">
                  <c:v>0.28760000000000002</c:v>
                </c:pt>
                <c:pt idx="1729">
                  <c:v>0.2878</c:v>
                </c:pt>
                <c:pt idx="1730">
                  <c:v>0.28810000000000002</c:v>
                </c:pt>
                <c:pt idx="1731">
                  <c:v>0.2883</c:v>
                </c:pt>
                <c:pt idx="1732">
                  <c:v>0.28849999999999998</c:v>
                </c:pt>
                <c:pt idx="1733">
                  <c:v>0.28870000000000001</c:v>
                </c:pt>
                <c:pt idx="1734">
                  <c:v>0.2888</c:v>
                </c:pt>
                <c:pt idx="1735">
                  <c:v>0.28889999999999999</c:v>
                </c:pt>
                <c:pt idx="1736">
                  <c:v>0.28899999999999998</c:v>
                </c:pt>
                <c:pt idx="1737">
                  <c:v>0.28910000000000002</c:v>
                </c:pt>
                <c:pt idx="1738">
                  <c:v>0.2893</c:v>
                </c:pt>
                <c:pt idx="1739">
                  <c:v>0.28939999999999999</c:v>
                </c:pt>
                <c:pt idx="1740">
                  <c:v>0.28949999999999998</c:v>
                </c:pt>
                <c:pt idx="1741">
                  <c:v>0.28960000000000002</c:v>
                </c:pt>
                <c:pt idx="1742">
                  <c:v>0.2898</c:v>
                </c:pt>
                <c:pt idx="1743">
                  <c:v>0.28989999999999999</c:v>
                </c:pt>
                <c:pt idx="1744">
                  <c:v>0.28999999999999998</c:v>
                </c:pt>
                <c:pt idx="1745">
                  <c:v>0.29020000000000001</c:v>
                </c:pt>
                <c:pt idx="1746">
                  <c:v>0.2903</c:v>
                </c:pt>
                <c:pt idx="1747">
                  <c:v>0.29049999999999998</c:v>
                </c:pt>
                <c:pt idx="1748">
                  <c:v>0.29060000000000002</c:v>
                </c:pt>
                <c:pt idx="1749">
                  <c:v>0.2908</c:v>
                </c:pt>
                <c:pt idx="1750">
                  <c:v>0.29099999999999998</c:v>
                </c:pt>
                <c:pt idx="1751">
                  <c:v>0.29120000000000001</c:v>
                </c:pt>
                <c:pt idx="1752">
                  <c:v>0.29139999999999999</c:v>
                </c:pt>
                <c:pt idx="1753">
                  <c:v>0.29160000000000003</c:v>
                </c:pt>
                <c:pt idx="1754">
                  <c:v>0.29189999999999999</c:v>
                </c:pt>
                <c:pt idx="1755">
                  <c:v>0.29210000000000003</c:v>
                </c:pt>
                <c:pt idx="1756">
                  <c:v>0.29239999999999999</c:v>
                </c:pt>
                <c:pt idx="1757">
                  <c:v>0.29260000000000003</c:v>
                </c:pt>
                <c:pt idx="1758">
                  <c:v>0.2928</c:v>
                </c:pt>
                <c:pt idx="1759">
                  <c:v>0.29299999999999998</c:v>
                </c:pt>
                <c:pt idx="1760">
                  <c:v>0.29310000000000003</c:v>
                </c:pt>
                <c:pt idx="1761">
                  <c:v>0.29320000000000002</c:v>
                </c:pt>
                <c:pt idx="1762">
                  <c:v>0.29330000000000001</c:v>
                </c:pt>
                <c:pt idx="1763">
                  <c:v>0.29339999999999999</c:v>
                </c:pt>
                <c:pt idx="1764">
                  <c:v>0.29360000000000003</c:v>
                </c:pt>
                <c:pt idx="1765">
                  <c:v>0.29370000000000002</c:v>
                </c:pt>
                <c:pt idx="1766">
                  <c:v>0.29380000000000001</c:v>
                </c:pt>
                <c:pt idx="1767">
                  <c:v>0.29399999999999998</c:v>
                </c:pt>
                <c:pt idx="1768">
                  <c:v>0.29420000000000002</c:v>
                </c:pt>
                <c:pt idx="1769">
                  <c:v>0.29430000000000001</c:v>
                </c:pt>
                <c:pt idx="1770">
                  <c:v>0.29449999999999998</c:v>
                </c:pt>
                <c:pt idx="1771">
                  <c:v>0.29459999999999997</c:v>
                </c:pt>
                <c:pt idx="1772">
                  <c:v>0.29480000000000001</c:v>
                </c:pt>
                <c:pt idx="1773">
                  <c:v>0.29499999999999998</c:v>
                </c:pt>
                <c:pt idx="1774">
                  <c:v>0.29509999999999997</c:v>
                </c:pt>
                <c:pt idx="1775">
                  <c:v>0.29530000000000001</c:v>
                </c:pt>
                <c:pt idx="1776">
                  <c:v>0.29549999999999998</c:v>
                </c:pt>
                <c:pt idx="1777">
                  <c:v>0.29559999999999997</c:v>
                </c:pt>
                <c:pt idx="1778">
                  <c:v>0.29580000000000001</c:v>
                </c:pt>
                <c:pt idx="1779">
                  <c:v>0.29599999999999999</c:v>
                </c:pt>
                <c:pt idx="1780">
                  <c:v>0.29620000000000002</c:v>
                </c:pt>
                <c:pt idx="1781">
                  <c:v>0.29630000000000001</c:v>
                </c:pt>
                <c:pt idx="1782">
                  <c:v>0.29649999999999999</c:v>
                </c:pt>
                <c:pt idx="1783">
                  <c:v>0.29659999999999997</c:v>
                </c:pt>
                <c:pt idx="1784">
                  <c:v>0.29680000000000001</c:v>
                </c:pt>
                <c:pt idx="1785">
                  <c:v>0.2969</c:v>
                </c:pt>
                <c:pt idx="1786">
                  <c:v>0.29709999999999998</c:v>
                </c:pt>
                <c:pt idx="1787">
                  <c:v>0.29730000000000001</c:v>
                </c:pt>
                <c:pt idx="1788">
                  <c:v>0.2974</c:v>
                </c:pt>
                <c:pt idx="1789">
                  <c:v>0.29759999999999998</c:v>
                </c:pt>
                <c:pt idx="1790">
                  <c:v>0.29770000000000002</c:v>
                </c:pt>
                <c:pt idx="1791">
                  <c:v>0.2979</c:v>
                </c:pt>
                <c:pt idx="1792">
                  <c:v>0.29809999999999998</c:v>
                </c:pt>
                <c:pt idx="1793">
                  <c:v>0.29830000000000001</c:v>
                </c:pt>
                <c:pt idx="1794">
                  <c:v>0.29849999999999999</c:v>
                </c:pt>
                <c:pt idx="1795">
                  <c:v>0.29859999999999998</c:v>
                </c:pt>
                <c:pt idx="1796">
                  <c:v>0.29880000000000001</c:v>
                </c:pt>
                <c:pt idx="1797">
                  <c:v>0.29909999999999998</c:v>
                </c:pt>
                <c:pt idx="1798">
                  <c:v>0.29930000000000001</c:v>
                </c:pt>
                <c:pt idx="1799">
                  <c:v>0.29959999999999998</c:v>
                </c:pt>
                <c:pt idx="1800">
                  <c:v>0.29980000000000001</c:v>
                </c:pt>
                <c:pt idx="1801">
                  <c:v>0.3</c:v>
                </c:pt>
                <c:pt idx="1802">
                  <c:v>0.30020000000000002</c:v>
                </c:pt>
                <c:pt idx="1803">
                  <c:v>0.30030000000000001</c:v>
                </c:pt>
                <c:pt idx="1804">
                  <c:v>0.3004</c:v>
                </c:pt>
                <c:pt idx="1805">
                  <c:v>0.30049999999999999</c:v>
                </c:pt>
                <c:pt idx="1806">
                  <c:v>0.30059999999999998</c:v>
                </c:pt>
                <c:pt idx="1807">
                  <c:v>0.30070000000000002</c:v>
                </c:pt>
                <c:pt idx="1808">
                  <c:v>0.3009</c:v>
                </c:pt>
                <c:pt idx="1809">
                  <c:v>0.30099999999999999</c:v>
                </c:pt>
                <c:pt idx="1810">
                  <c:v>0.30109999999999998</c:v>
                </c:pt>
                <c:pt idx="1811">
                  <c:v>0.30130000000000001</c:v>
                </c:pt>
                <c:pt idx="1812">
                  <c:v>0.3014</c:v>
                </c:pt>
                <c:pt idx="1813">
                  <c:v>0.30149999999999999</c:v>
                </c:pt>
                <c:pt idx="1814">
                  <c:v>0.30170000000000002</c:v>
                </c:pt>
                <c:pt idx="1815">
                  <c:v>0.30180000000000001</c:v>
                </c:pt>
                <c:pt idx="1816">
                  <c:v>0.30199999999999999</c:v>
                </c:pt>
                <c:pt idx="1817">
                  <c:v>0.30209999999999998</c:v>
                </c:pt>
                <c:pt idx="1818">
                  <c:v>0.30230000000000001</c:v>
                </c:pt>
                <c:pt idx="1819">
                  <c:v>0.30249999999999999</c:v>
                </c:pt>
                <c:pt idx="1820">
                  <c:v>0.30270000000000002</c:v>
                </c:pt>
                <c:pt idx="1821">
                  <c:v>0.3029</c:v>
                </c:pt>
                <c:pt idx="1822">
                  <c:v>0.30309999999999998</c:v>
                </c:pt>
                <c:pt idx="1823">
                  <c:v>0.3034</c:v>
                </c:pt>
                <c:pt idx="1824">
                  <c:v>0.30359999999999998</c:v>
                </c:pt>
                <c:pt idx="1825">
                  <c:v>0.3039</c:v>
                </c:pt>
                <c:pt idx="1826">
                  <c:v>0.30409999999999998</c:v>
                </c:pt>
                <c:pt idx="1827">
                  <c:v>0.30430000000000001</c:v>
                </c:pt>
                <c:pt idx="1828">
                  <c:v>0.30449999999999999</c:v>
                </c:pt>
                <c:pt idx="1829">
                  <c:v>0.30459999999999998</c:v>
                </c:pt>
                <c:pt idx="1830">
                  <c:v>0.30470000000000003</c:v>
                </c:pt>
                <c:pt idx="1831">
                  <c:v>0.30480000000000002</c:v>
                </c:pt>
                <c:pt idx="1832">
                  <c:v>0.3049</c:v>
                </c:pt>
                <c:pt idx="1833">
                  <c:v>0.30499999999999999</c:v>
                </c:pt>
                <c:pt idx="1834">
                  <c:v>0.30520000000000003</c:v>
                </c:pt>
                <c:pt idx="1835">
                  <c:v>0.30530000000000002</c:v>
                </c:pt>
                <c:pt idx="1836">
                  <c:v>0.30549999999999999</c:v>
                </c:pt>
                <c:pt idx="1837">
                  <c:v>0.30570000000000003</c:v>
                </c:pt>
                <c:pt idx="1838">
                  <c:v>0.30580000000000002</c:v>
                </c:pt>
                <c:pt idx="1839">
                  <c:v>0.30599999999999999</c:v>
                </c:pt>
                <c:pt idx="1840">
                  <c:v>0.30609999999999998</c:v>
                </c:pt>
                <c:pt idx="1841">
                  <c:v>0.30630000000000002</c:v>
                </c:pt>
                <c:pt idx="1842">
                  <c:v>0.30649999999999999</c:v>
                </c:pt>
                <c:pt idx="1843">
                  <c:v>0.30659999999999998</c:v>
                </c:pt>
                <c:pt idx="1844">
                  <c:v>0.30680000000000002</c:v>
                </c:pt>
                <c:pt idx="1845">
                  <c:v>0.307</c:v>
                </c:pt>
                <c:pt idx="1846">
                  <c:v>0.30709999999999998</c:v>
                </c:pt>
                <c:pt idx="1847">
                  <c:v>0.30730000000000002</c:v>
                </c:pt>
                <c:pt idx="1848">
                  <c:v>0.3075</c:v>
                </c:pt>
                <c:pt idx="1849">
                  <c:v>0.30769999999999997</c:v>
                </c:pt>
                <c:pt idx="1850">
                  <c:v>0.30780000000000002</c:v>
                </c:pt>
                <c:pt idx="1851">
                  <c:v>0.308</c:v>
                </c:pt>
                <c:pt idx="1852">
                  <c:v>0.30809999999999998</c:v>
                </c:pt>
                <c:pt idx="1853">
                  <c:v>0.30830000000000002</c:v>
                </c:pt>
                <c:pt idx="1854">
                  <c:v>0.30840000000000001</c:v>
                </c:pt>
                <c:pt idx="1855">
                  <c:v>0.30859999999999999</c:v>
                </c:pt>
                <c:pt idx="1856">
                  <c:v>0.30880000000000002</c:v>
                </c:pt>
                <c:pt idx="1857">
                  <c:v>0.30890000000000001</c:v>
                </c:pt>
                <c:pt idx="1858">
                  <c:v>0.30909999999999999</c:v>
                </c:pt>
                <c:pt idx="1859">
                  <c:v>0.30919999999999997</c:v>
                </c:pt>
                <c:pt idx="1860">
                  <c:v>0.30940000000000001</c:v>
                </c:pt>
                <c:pt idx="1861">
                  <c:v>0.30959999999999999</c:v>
                </c:pt>
                <c:pt idx="1862">
                  <c:v>0.30980000000000002</c:v>
                </c:pt>
                <c:pt idx="1863">
                  <c:v>0.31</c:v>
                </c:pt>
                <c:pt idx="1864">
                  <c:v>0.31019999999999998</c:v>
                </c:pt>
                <c:pt idx="1865">
                  <c:v>0.31040000000000001</c:v>
                </c:pt>
                <c:pt idx="1866">
                  <c:v>0.31059999999999999</c:v>
                </c:pt>
                <c:pt idx="1867">
                  <c:v>0.31080000000000002</c:v>
                </c:pt>
                <c:pt idx="1868">
                  <c:v>0.311</c:v>
                </c:pt>
                <c:pt idx="1869">
                  <c:v>0.31130000000000002</c:v>
                </c:pt>
                <c:pt idx="1870">
                  <c:v>0.3115</c:v>
                </c:pt>
                <c:pt idx="1871">
                  <c:v>0.31169999999999998</c:v>
                </c:pt>
                <c:pt idx="1872">
                  <c:v>0.31180000000000002</c:v>
                </c:pt>
                <c:pt idx="1873">
                  <c:v>0.31190000000000001</c:v>
                </c:pt>
                <c:pt idx="1874">
                  <c:v>0.312</c:v>
                </c:pt>
                <c:pt idx="1875">
                  <c:v>0.31209999999999999</c:v>
                </c:pt>
                <c:pt idx="1876">
                  <c:v>0.31230000000000002</c:v>
                </c:pt>
                <c:pt idx="1877">
                  <c:v>0.31240000000000001</c:v>
                </c:pt>
                <c:pt idx="1878">
                  <c:v>0.3125</c:v>
                </c:pt>
                <c:pt idx="1879">
                  <c:v>0.31259999999999999</c:v>
                </c:pt>
                <c:pt idx="1880">
                  <c:v>0.31280000000000002</c:v>
                </c:pt>
                <c:pt idx="1881">
                  <c:v>0.31290000000000001</c:v>
                </c:pt>
                <c:pt idx="1882">
                  <c:v>0.313</c:v>
                </c:pt>
                <c:pt idx="1883">
                  <c:v>0.31319999999999998</c:v>
                </c:pt>
                <c:pt idx="1884">
                  <c:v>0.31330000000000002</c:v>
                </c:pt>
                <c:pt idx="1885">
                  <c:v>0.3135</c:v>
                </c:pt>
                <c:pt idx="1886">
                  <c:v>0.31359999999999999</c:v>
                </c:pt>
                <c:pt idx="1887">
                  <c:v>0.31380000000000002</c:v>
                </c:pt>
                <c:pt idx="1888">
                  <c:v>0.314</c:v>
                </c:pt>
                <c:pt idx="1889">
                  <c:v>0.31419999999999998</c:v>
                </c:pt>
                <c:pt idx="1890">
                  <c:v>0.31440000000000001</c:v>
                </c:pt>
                <c:pt idx="1891">
                  <c:v>0.31459999999999999</c:v>
                </c:pt>
                <c:pt idx="1892">
                  <c:v>0.31490000000000001</c:v>
                </c:pt>
                <c:pt idx="1893">
                  <c:v>0.31509999999999999</c:v>
                </c:pt>
                <c:pt idx="1894">
                  <c:v>0.31540000000000001</c:v>
                </c:pt>
                <c:pt idx="1895">
                  <c:v>0.31559999999999999</c:v>
                </c:pt>
                <c:pt idx="1896">
                  <c:v>0.31580000000000003</c:v>
                </c:pt>
                <c:pt idx="1897">
                  <c:v>0.316</c:v>
                </c:pt>
                <c:pt idx="1898">
                  <c:v>0.31609999999999999</c:v>
                </c:pt>
                <c:pt idx="1899">
                  <c:v>0.31619999999999998</c:v>
                </c:pt>
                <c:pt idx="1900">
                  <c:v>0.31630000000000003</c:v>
                </c:pt>
                <c:pt idx="1901">
                  <c:v>0.31640000000000001</c:v>
                </c:pt>
                <c:pt idx="1902">
                  <c:v>0.3165</c:v>
                </c:pt>
                <c:pt idx="1903">
                  <c:v>0.31669999999999998</c:v>
                </c:pt>
                <c:pt idx="1904">
                  <c:v>0.31680000000000003</c:v>
                </c:pt>
                <c:pt idx="1905">
                  <c:v>0.317</c:v>
                </c:pt>
                <c:pt idx="1906">
                  <c:v>0.31719999999999998</c:v>
                </c:pt>
                <c:pt idx="1907">
                  <c:v>0.31730000000000003</c:v>
                </c:pt>
                <c:pt idx="1908">
                  <c:v>0.3175</c:v>
                </c:pt>
                <c:pt idx="1909">
                  <c:v>0.31759999999999999</c:v>
                </c:pt>
                <c:pt idx="1910">
                  <c:v>0.31780000000000003</c:v>
                </c:pt>
                <c:pt idx="1911">
                  <c:v>0.318</c:v>
                </c:pt>
                <c:pt idx="1912">
                  <c:v>0.31809999999999999</c:v>
                </c:pt>
                <c:pt idx="1913">
                  <c:v>0.31830000000000003</c:v>
                </c:pt>
                <c:pt idx="1914">
                  <c:v>0.31850000000000001</c:v>
                </c:pt>
                <c:pt idx="1915">
                  <c:v>0.31859999999999999</c:v>
                </c:pt>
                <c:pt idx="1916">
                  <c:v>0.31879999999999997</c:v>
                </c:pt>
                <c:pt idx="1917">
                  <c:v>0.31900000000000001</c:v>
                </c:pt>
                <c:pt idx="1918">
                  <c:v>0.31919999999999998</c:v>
                </c:pt>
                <c:pt idx="1919">
                  <c:v>0.31929999999999997</c:v>
                </c:pt>
                <c:pt idx="1920">
                  <c:v>0.31950000000000001</c:v>
                </c:pt>
                <c:pt idx="1921">
                  <c:v>0.3196</c:v>
                </c:pt>
                <c:pt idx="1922">
                  <c:v>0.31979999999999997</c:v>
                </c:pt>
                <c:pt idx="1923">
                  <c:v>0.32</c:v>
                </c:pt>
                <c:pt idx="1924">
                  <c:v>0.3201</c:v>
                </c:pt>
                <c:pt idx="1925">
                  <c:v>0.32029999999999997</c:v>
                </c:pt>
                <c:pt idx="1926">
                  <c:v>0.32040000000000002</c:v>
                </c:pt>
                <c:pt idx="1927">
                  <c:v>0.3206</c:v>
                </c:pt>
                <c:pt idx="1928">
                  <c:v>0.32079999999999997</c:v>
                </c:pt>
                <c:pt idx="1929">
                  <c:v>0.32090000000000002</c:v>
                </c:pt>
                <c:pt idx="1930">
                  <c:v>0.3211</c:v>
                </c:pt>
                <c:pt idx="1931">
                  <c:v>0.32129999999999997</c:v>
                </c:pt>
                <c:pt idx="1932">
                  <c:v>0.32150000000000001</c:v>
                </c:pt>
                <c:pt idx="1933">
                  <c:v>0.3216</c:v>
                </c:pt>
                <c:pt idx="1934">
                  <c:v>0.32190000000000002</c:v>
                </c:pt>
                <c:pt idx="1935">
                  <c:v>0.3221</c:v>
                </c:pt>
                <c:pt idx="1936">
                  <c:v>0.32240000000000002</c:v>
                </c:pt>
                <c:pt idx="1937">
                  <c:v>0.3226</c:v>
                </c:pt>
                <c:pt idx="1938">
                  <c:v>0.32290000000000002</c:v>
                </c:pt>
                <c:pt idx="1939">
                  <c:v>0.3231</c:v>
                </c:pt>
                <c:pt idx="1940">
                  <c:v>0.32319999999999999</c:v>
                </c:pt>
                <c:pt idx="1941">
                  <c:v>0.32329999999999998</c:v>
                </c:pt>
                <c:pt idx="1942">
                  <c:v>0.32340000000000002</c:v>
                </c:pt>
                <c:pt idx="1943">
                  <c:v>0.32350000000000001</c:v>
                </c:pt>
                <c:pt idx="1944">
                  <c:v>0.3236</c:v>
                </c:pt>
                <c:pt idx="1945">
                  <c:v>0.32369999999999999</c:v>
                </c:pt>
                <c:pt idx="1946">
                  <c:v>0.32390000000000002</c:v>
                </c:pt>
                <c:pt idx="1947">
                  <c:v>0.32400000000000001</c:v>
                </c:pt>
                <c:pt idx="1948">
                  <c:v>0.3241</c:v>
                </c:pt>
                <c:pt idx="1949">
                  <c:v>0.32419999999999999</c:v>
                </c:pt>
                <c:pt idx="1950">
                  <c:v>0.32440000000000002</c:v>
                </c:pt>
                <c:pt idx="1951">
                  <c:v>0.32450000000000001</c:v>
                </c:pt>
                <c:pt idx="1952">
                  <c:v>0.32469999999999999</c:v>
                </c:pt>
                <c:pt idx="1953">
                  <c:v>0.32479999999999998</c:v>
                </c:pt>
                <c:pt idx="1954">
                  <c:v>0.32500000000000001</c:v>
                </c:pt>
                <c:pt idx="1955">
                  <c:v>0.3251</c:v>
                </c:pt>
                <c:pt idx="1956">
                  <c:v>0.32529999999999998</c:v>
                </c:pt>
                <c:pt idx="1957">
                  <c:v>0.32550000000000001</c:v>
                </c:pt>
                <c:pt idx="1958">
                  <c:v>0.32569999999999999</c:v>
                </c:pt>
                <c:pt idx="1959">
                  <c:v>0.32590000000000002</c:v>
                </c:pt>
                <c:pt idx="1960">
                  <c:v>0.32619999999999999</c:v>
                </c:pt>
                <c:pt idx="1961">
                  <c:v>0.32640000000000002</c:v>
                </c:pt>
                <c:pt idx="1962">
                  <c:v>0.3266</c:v>
                </c:pt>
                <c:pt idx="1963">
                  <c:v>0.32690000000000002</c:v>
                </c:pt>
                <c:pt idx="1964">
                  <c:v>0.3271</c:v>
                </c:pt>
                <c:pt idx="1965">
                  <c:v>0.32729999999999998</c:v>
                </c:pt>
                <c:pt idx="1966">
                  <c:v>0.32740000000000002</c:v>
                </c:pt>
                <c:pt idx="1967">
                  <c:v>0.3276</c:v>
                </c:pt>
                <c:pt idx="1968">
                  <c:v>0.32769999999999999</c:v>
                </c:pt>
                <c:pt idx="1969">
                  <c:v>0.32779999999999998</c:v>
                </c:pt>
                <c:pt idx="1970">
                  <c:v>0.32790000000000002</c:v>
                </c:pt>
                <c:pt idx="1971">
                  <c:v>0.3281</c:v>
                </c:pt>
                <c:pt idx="1972">
                  <c:v>0.32819999999999999</c:v>
                </c:pt>
                <c:pt idx="1973">
                  <c:v>0.32840000000000003</c:v>
                </c:pt>
                <c:pt idx="1974">
                  <c:v>0.32850000000000001</c:v>
                </c:pt>
                <c:pt idx="1975">
                  <c:v>0.32869999999999999</c:v>
                </c:pt>
                <c:pt idx="1976">
                  <c:v>0.32879999999999998</c:v>
                </c:pt>
                <c:pt idx="1977">
                  <c:v>0.32900000000000001</c:v>
                </c:pt>
                <c:pt idx="1978">
                  <c:v>0.3291</c:v>
                </c:pt>
                <c:pt idx="1979">
                  <c:v>0.32929999999999998</c:v>
                </c:pt>
                <c:pt idx="1980">
                  <c:v>0.32940000000000003</c:v>
                </c:pt>
                <c:pt idx="1981">
                  <c:v>0.3296</c:v>
                </c:pt>
                <c:pt idx="1982">
                  <c:v>0.32979999999999998</c:v>
                </c:pt>
                <c:pt idx="1983">
                  <c:v>0.32990000000000003</c:v>
                </c:pt>
                <c:pt idx="1984">
                  <c:v>0.3301</c:v>
                </c:pt>
                <c:pt idx="1985">
                  <c:v>0.33029999999999998</c:v>
                </c:pt>
                <c:pt idx="1986">
                  <c:v>0.33050000000000002</c:v>
                </c:pt>
                <c:pt idx="1987">
                  <c:v>0.33069999999999999</c:v>
                </c:pt>
                <c:pt idx="1988">
                  <c:v>0.33079999999999998</c:v>
                </c:pt>
                <c:pt idx="1989">
                  <c:v>0.33100000000000002</c:v>
                </c:pt>
                <c:pt idx="1990">
                  <c:v>0.33119999999999999</c:v>
                </c:pt>
                <c:pt idx="1991">
                  <c:v>0.33129999999999998</c:v>
                </c:pt>
                <c:pt idx="1992">
                  <c:v>0.33150000000000002</c:v>
                </c:pt>
                <c:pt idx="1993">
                  <c:v>0.33160000000000001</c:v>
                </c:pt>
                <c:pt idx="1994">
                  <c:v>0.33179999999999998</c:v>
                </c:pt>
                <c:pt idx="1995">
                  <c:v>0.33189999999999997</c:v>
                </c:pt>
                <c:pt idx="1996">
                  <c:v>0.33210000000000001</c:v>
                </c:pt>
                <c:pt idx="1997">
                  <c:v>0.33229999999999998</c:v>
                </c:pt>
                <c:pt idx="1998">
                  <c:v>0.33250000000000002</c:v>
                </c:pt>
                <c:pt idx="1999">
                  <c:v>0.33260000000000001</c:v>
                </c:pt>
                <c:pt idx="2000">
                  <c:v>0.33279999999999998</c:v>
                </c:pt>
                <c:pt idx="2001">
                  <c:v>0.33300000000000002</c:v>
                </c:pt>
                <c:pt idx="2002">
                  <c:v>0.3332</c:v>
                </c:pt>
                <c:pt idx="2003">
                  <c:v>0.33339999999999997</c:v>
                </c:pt>
                <c:pt idx="2004">
                  <c:v>0.33360000000000001</c:v>
                </c:pt>
                <c:pt idx="2005">
                  <c:v>0.33389999999999997</c:v>
                </c:pt>
                <c:pt idx="2006">
                  <c:v>0.33410000000000001</c:v>
                </c:pt>
                <c:pt idx="2007">
                  <c:v>0.33429999999999999</c:v>
                </c:pt>
                <c:pt idx="2008">
                  <c:v>0.33450000000000002</c:v>
                </c:pt>
                <c:pt idx="2009">
                  <c:v>0.3347</c:v>
                </c:pt>
                <c:pt idx="2010">
                  <c:v>0.33479999999999999</c:v>
                </c:pt>
                <c:pt idx="2011">
                  <c:v>0.33489999999999998</c:v>
                </c:pt>
                <c:pt idx="2012">
                  <c:v>0.33500000000000002</c:v>
                </c:pt>
                <c:pt idx="2013">
                  <c:v>0.33510000000000001</c:v>
                </c:pt>
                <c:pt idx="2014">
                  <c:v>0.3352</c:v>
                </c:pt>
                <c:pt idx="2015">
                  <c:v>0.33539999999999998</c:v>
                </c:pt>
                <c:pt idx="2016">
                  <c:v>0.33550000000000002</c:v>
                </c:pt>
                <c:pt idx="2017">
                  <c:v>0.33560000000000001</c:v>
                </c:pt>
                <c:pt idx="2018">
                  <c:v>0.3357</c:v>
                </c:pt>
                <c:pt idx="2019">
                  <c:v>0.33589999999999998</c:v>
                </c:pt>
                <c:pt idx="2020">
                  <c:v>0.33600000000000002</c:v>
                </c:pt>
                <c:pt idx="2021">
                  <c:v>0.3362</c:v>
                </c:pt>
                <c:pt idx="2022">
                  <c:v>0.33629999999999999</c:v>
                </c:pt>
                <c:pt idx="2023">
                  <c:v>0.33650000000000002</c:v>
                </c:pt>
                <c:pt idx="2024">
                  <c:v>0.33660000000000001</c:v>
                </c:pt>
                <c:pt idx="2025">
                  <c:v>0.33679999999999999</c:v>
                </c:pt>
                <c:pt idx="2026">
                  <c:v>0.33700000000000002</c:v>
                </c:pt>
                <c:pt idx="2027">
                  <c:v>0.3372</c:v>
                </c:pt>
                <c:pt idx="2028">
                  <c:v>0.33739999999999998</c:v>
                </c:pt>
                <c:pt idx="2029">
                  <c:v>0.33760000000000001</c:v>
                </c:pt>
                <c:pt idx="2030">
                  <c:v>0.33789999999999998</c:v>
                </c:pt>
                <c:pt idx="2031">
                  <c:v>0.33810000000000001</c:v>
                </c:pt>
                <c:pt idx="2032">
                  <c:v>0.33839999999999998</c:v>
                </c:pt>
                <c:pt idx="2033">
                  <c:v>0.33860000000000001</c:v>
                </c:pt>
                <c:pt idx="2034">
                  <c:v>0.33879999999999999</c:v>
                </c:pt>
                <c:pt idx="2035">
                  <c:v>0.33900000000000002</c:v>
                </c:pt>
                <c:pt idx="2036">
                  <c:v>0.33910000000000001</c:v>
                </c:pt>
                <c:pt idx="2037">
                  <c:v>0.3392</c:v>
                </c:pt>
                <c:pt idx="2038">
                  <c:v>0.33929999999999999</c:v>
                </c:pt>
                <c:pt idx="2039">
                  <c:v>0.33939999999999998</c:v>
                </c:pt>
                <c:pt idx="2040">
                  <c:v>0.33960000000000001</c:v>
                </c:pt>
                <c:pt idx="2041">
                  <c:v>0.3397</c:v>
                </c:pt>
                <c:pt idx="2042">
                  <c:v>0.33989999999999998</c:v>
                </c:pt>
                <c:pt idx="2043">
                  <c:v>0.34</c:v>
                </c:pt>
                <c:pt idx="2044">
                  <c:v>0.3402</c:v>
                </c:pt>
                <c:pt idx="2045">
                  <c:v>0.34039999999999998</c:v>
                </c:pt>
                <c:pt idx="2046">
                  <c:v>0.34050000000000002</c:v>
                </c:pt>
                <c:pt idx="2047">
                  <c:v>0.34060000000000001</c:v>
                </c:pt>
                <c:pt idx="2048">
                  <c:v>0.34079999999999999</c:v>
                </c:pt>
                <c:pt idx="2049">
                  <c:v>0.34100000000000003</c:v>
                </c:pt>
                <c:pt idx="2050">
                  <c:v>0.34110000000000001</c:v>
                </c:pt>
                <c:pt idx="2051">
                  <c:v>0.34129999999999999</c:v>
                </c:pt>
                <c:pt idx="2052">
                  <c:v>0.34150000000000003</c:v>
                </c:pt>
                <c:pt idx="2053">
                  <c:v>0.34160000000000001</c:v>
                </c:pt>
                <c:pt idx="2054">
                  <c:v>0.34179999999999999</c:v>
                </c:pt>
                <c:pt idx="2055">
                  <c:v>0.34200000000000003</c:v>
                </c:pt>
                <c:pt idx="2056">
                  <c:v>0.3422</c:v>
                </c:pt>
                <c:pt idx="2057">
                  <c:v>0.34229999999999999</c:v>
                </c:pt>
                <c:pt idx="2058">
                  <c:v>0.34250000000000003</c:v>
                </c:pt>
                <c:pt idx="2059">
                  <c:v>0.34260000000000002</c:v>
                </c:pt>
                <c:pt idx="2060">
                  <c:v>0.34279999999999999</c:v>
                </c:pt>
                <c:pt idx="2061">
                  <c:v>0.34289999999999998</c:v>
                </c:pt>
                <c:pt idx="2062">
                  <c:v>0.34310000000000002</c:v>
                </c:pt>
                <c:pt idx="2063">
                  <c:v>0.34329999999999999</c:v>
                </c:pt>
                <c:pt idx="2064">
                  <c:v>0.34339999999999998</c:v>
                </c:pt>
                <c:pt idx="2065">
                  <c:v>0.34360000000000002</c:v>
                </c:pt>
                <c:pt idx="2066">
                  <c:v>0.34379999999999999</c:v>
                </c:pt>
                <c:pt idx="2067">
                  <c:v>0.34389999999999998</c:v>
                </c:pt>
                <c:pt idx="2068">
                  <c:v>0.34410000000000002</c:v>
                </c:pt>
                <c:pt idx="2069">
                  <c:v>0.34429999999999999</c:v>
                </c:pt>
                <c:pt idx="2070">
                  <c:v>0.34449999999999997</c:v>
                </c:pt>
                <c:pt idx="2071">
                  <c:v>0.34470000000000001</c:v>
                </c:pt>
                <c:pt idx="2072">
                  <c:v>0.34489999999999998</c:v>
                </c:pt>
                <c:pt idx="2073">
                  <c:v>0.34510000000000002</c:v>
                </c:pt>
                <c:pt idx="2074">
                  <c:v>0.3453</c:v>
                </c:pt>
                <c:pt idx="2075">
                  <c:v>0.34560000000000002</c:v>
                </c:pt>
                <c:pt idx="2076">
                  <c:v>0.3458</c:v>
                </c:pt>
                <c:pt idx="2077">
                  <c:v>0.34610000000000002</c:v>
                </c:pt>
                <c:pt idx="2078">
                  <c:v>0.34620000000000001</c:v>
                </c:pt>
                <c:pt idx="2079">
                  <c:v>0.3463</c:v>
                </c:pt>
                <c:pt idx="2080">
                  <c:v>0.34639999999999999</c:v>
                </c:pt>
                <c:pt idx="2081">
                  <c:v>0.34649999999999997</c:v>
                </c:pt>
                <c:pt idx="2082">
                  <c:v>0.34660000000000002</c:v>
                </c:pt>
                <c:pt idx="2083">
                  <c:v>0.34670000000000001</c:v>
                </c:pt>
                <c:pt idx="2084">
                  <c:v>0.34689999999999999</c:v>
                </c:pt>
                <c:pt idx="2085">
                  <c:v>0.34699999999999998</c:v>
                </c:pt>
                <c:pt idx="2086">
                  <c:v>0.34710000000000002</c:v>
                </c:pt>
                <c:pt idx="2087">
                  <c:v>0.3473</c:v>
                </c:pt>
                <c:pt idx="2088">
                  <c:v>0.34739999999999999</c:v>
                </c:pt>
                <c:pt idx="2089">
                  <c:v>0.34749999999999998</c:v>
                </c:pt>
                <c:pt idx="2090">
                  <c:v>0.34770000000000001</c:v>
                </c:pt>
                <c:pt idx="2091">
                  <c:v>0.3478</c:v>
                </c:pt>
                <c:pt idx="2092">
                  <c:v>0.34799999999999998</c:v>
                </c:pt>
                <c:pt idx="2093">
                  <c:v>0.34810000000000002</c:v>
                </c:pt>
                <c:pt idx="2094">
                  <c:v>0.3483</c:v>
                </c:pt>
                <c:pt idx="2095">
                  <c:v>0.34849999999999998</c:v>
                </c:pt>
                <c:pt idx="2096">
                  <c:v>0.34870000000000001</c:v>
                </c:pt>
                <c:pt idx="2097">
                  <c:v>0.34889999999999999</c:v>
                </c:pt>
                <c:pt idx="2098">
                  <c:v>0.34910000000000002</c:v>
                </c:pt>
                <c:pt idx="2099">
                  <c:v>0.34939999999999999</c:v>
                </c:pt>
                <c:pt idx="2100">
                  <c:v>0.34960000000000002</c:v>
                </c:pt>
                <c:pt idx="2101">
                  <c:v>0.34989999999999999</c:v>
                </c:pt>
                <c:pt idx="2102">
                  <c:v>0.35010000000000002</c:v>
                </c:pt>
                <c:pt idx="2103">
                  <c:v>0.3503</c:v>
                </c:pt>
                <c:pt idx="2104">
                  <c:v>0.35039999999999999</c:v>
                </c:pt>
                <c:pt idx="2105">
                  <c:v>0.35060000000000002</c:v>
                </c:pt>
                <c:pt idx="2106">
                  <c:v>0.35070000000000001</c:v>
                </c:pt>
                <c:pt idx="2107">
                  <c:v>0.3508</c:v>
                </c:pt>
                <c:pt idx="2108">
                  <c:v>0.35089999999999999</c:v>
                </c:pt>
                <c:pt idx="2109">
                  <c:v>0.35110000000000002</c:v>
                </c:pt>
                <c:pt idx="2110">
                  <c:v>0.35120000000000001</c:v>
                </c:pt>
                <c:pt idx="2111">
                  <c:v>0.35139999999999999</c:v>
                </c:pt>
                <c:pt idx="2112">
                  <c:v>0.35149999999999998</c:v>
                </c:pt>
                <c:pt idx="2113">
                  <c:v>0.35170000000000001</c:v>
                </c:pt>
                <c:pt idx="2114">
                  <c:v>0.3518</c:v>
                </c:pt>
                <c:pt idx="2115">
                  <c:v>0.35199999999999998</c:v>
                </c:pt>
                <c:pt idx="2116">
                  <c:v>0.35210000000000002</c:v>
                </c:pt>
                <c:pt idx="2117">
                  <c:v>0.3523</c:v>
                </c:pt>
                <c:pt idx="2118">
                  <c:v>0.35239999999999999</c:v>
                </c:pt>
                <c:pt idx="2119">
                  <c:v>0.35260000000000002</c:v>
                </c:pt>
                <c:pt idx="2120">
                  <c:v>0.3528</c:v>
                </c:pt>
                <c:pt idx="2121">
                  <c:v>0.35289999999999999</c:v>
                </c:pt>
                <c:pt idx="2122">
                  <c:v>0.35310000000000002</c:v>
                </c:pt>
                <c:pt idx="2123">
                  <c:v>0.3533</c:v>
                </c:pt>
                <c:pt idx="2124">
                  <c:v>0.35349999999999998</c:v>
                </c:pt>
                <c:pt idx="2125">
                  <c:v>0.35360000000000003</c:v>
                </c:pt>
                <c:pt idx="2126">
                  <c:v>0.3538</c:v>
                </c:pt>
                <c:pt idx="2127">
                  <c:v>0.35399999999999998</c:v>
                </c:pt>
                <c:pt idx="2128">
                  <c:v>0.35410000000000003</c:v>
                </c:pt>
                <c:pt idx="2129">
                  <c:v>0.3543</c:v>
                </c:pt>
                <c:pt idx="2130">
                  <c:v>0.35439999999999999</c:v>
                </c:pt>
                <c:pt idx="2131">
                  <c:v>0.35460000000000003</c:v>
                </c:pt>
                <c:pt idx="2132">
                  <c:v>0.3548</c:v>
                </c:pt>
                <c:pt idx="2133">
                  <c:v>0.35489999999999999</c:v>
                </c:pt>
                <c:pt idx="2134">
                  <c:v>0.35510000000000003</c:v>
                </c:pt>
                <c:pt idx="2135">
                  <c:v>0.3553</c:v>
                </c:pt>
                <c:pt idx="2136">
                  <c:v>0.35539999999999999</c:v>
                </c:pt>
                <c:pt idx="2137">
                  <c:v>0.35560000000000003</c:v>
                </c:pt>
                <c:pt idx="2138">
                  <c:v>0.35580000000000001</c:v>
                </c:pt>
                <c:pt idx="2139">
                  <c:v>0.35599999999999998</c:v>
                </c:pt>
                <c:pt idx="2140">
                  <c:v>0.35610000000000003</c:v>
                </c:pt>
                <c:pt idx="2141">
                  <c:v>0.35639999999999999</c:v>
                </c:pt>
                <c:pt idx="2142">
                  <c:v>0.35659999999999997</c:v>
                </c:pt>
                <c:pt idx="2143">
                  <c:v>0.35680000000000001</c:v>
                </c:pt>
                <c:pt idx="2144">
                  <c:v>0.35709999999999997</c:v>
                </c:pt>
                <c:pt idx="2145">
                  <c:v>0.35730000000000001</c:v>
                </c:pt>
                <c:pt idx="2146">
                  <c:v>0.35749999999999998</c:v>
                </c:pt>
                <c:pt idx="2147">
                  <c:v>0.35770000000000002</c:v>
                </c:pt>
                <c:pt idx="2148">
                  <c:v>0.35780000000000001</c:v>
                </c:pt>
                <c:pt idx="2149">
                  <c:v>0.3579</c:v>
                </c:pt>
                <c:pt idx="2150">
                  <c:v>0.35799999999999998</c:v>
                </c:pt>
                <c:pt idx="2151">
                  <c:v>0.35809999999999997</c:v>
                </c:pt>
                <c:pt idx="2152">
                  <c:v>0.35820000000000002</c:v>
                </c:pt>
                <c:pt idx="2153">
                  <c:v>0.3584</c:v>
                </c:pt>
                <c:pt idx="2154">
                  <c:v>0.35849999999999999</c:v>
                </c:pt>
                <c:pt idx="2155">
                  <c:v>0.35859999999999997</c:v>
                </c:pt>
                <c:pt idx="2156">
                  <c:v>0.35870000000000002</c:v>
                </c:pt>
                <c:pt idx="2157">
                  <c:v>0.3589</c:v>
                </c:pt>
                <c:pt idx="2158">
                  <c:v>0.35899999999999999</c:v>
                </c:pt>
                <c:pt idx="2159">
                  <c:v>0.35909999999999997</c:v>
                </c:pt>
                <c:pt idx="2160">
                  <c:v>0.35930000000000001</c:v>
                </c:pt>
                <c:pt idx="2161">
                  <c:v>0.35949999999999999</c:v>
                </c:pt>
                <c:pt idx="2162">
                  <c:v>0.35959999999999998</c:v>
                </c:pt>
                <c:pt idx="2163">
                  <c:v>0.35980000000000001</c:v>
                </c:pt>
                <c:pt idx="2164">
                  <c:v>0.36</c:v>
                </c:pt>
                <c:pt idx="2165">
                  <c:v>0.36020000000000002</c:v>
                </c:pt>
                <c:pt idx="2166">
                  <c:v>0.36049999999999999</c:v>
                </c:pt>
                <c:pt idx="2167">
                  <c:v>0.36070000000000002</c:v>
                </c:pt>
                <c:pt idx="2168">
                  <c:v>0.3609</c:v>
                </c:pt>
                <c:pt idx="2169">
                  <c:v>0.36109999999999998</c:v>
                </c:pt>
                <c:pt idx="2170">
                  <c:v>0.3614</c:v>
                </c:pt>
                <c:pt idx="2171">
                  <c:v>0.36159999999999998</c:v>
                </c:pt>
                <c:pt idx="2172">
                  <c:v>0.36170000000000002</c:v>
                </c:pt>
                <c:pt idx="2173">
                  <c:v>0.3619</c:v>
                </c:pt>
                <c:pt idx="2174">
                  <c:v>0.36199999999999999</c:v>
                </c:pt>
                <c:pt idx="2175">
                  <c:v>0.36220000000000002</c:v>
                </c:pt>
                <c:pt idx="2176">
                  <c:v>0.36230000000000001</c:v>
                </c:pt>
                <c:pt idx="2177">
                  <c:v>0.3624</c:v>
                </c:pt>
                <c:pt idx="2178">
                  <c:v>0.36249999999999999</c:v>
                </c:pt>
                <c:pt idx="2179">
                  <c:v>0.36270000000000002</c:v>
                </c:pt>
                <c:pt idx="2180">
                  <c:v>0.3629</c:v>
                </c:pt>
                <c:pt idx="2181">
                  <c:v>0.36299999999999999</c:v>
                </c:pt>
                <c:pt idx="2182">
                  <c:v>0.36320000000000002</c:v>
                </c:pt>
                <c:pt idx="2183">
                  <c:v>0.36330000000000001</c:v>
                </c:pt>
                <c:pt idx="2184">
                  <c:v>0.36349999999999999</c:v>
                </c:pt>
                <c:pt idx="2185">
                  <c:v>0.36359999999999998</c:v>
                </c:pt>
                <c:pt idx="2186">
                  <c:v>0.36380000000000001</c:v>
                </c:pt>
                <c:pt idx="2187">
                  <c:v>0.3639</c:v>
                </c:pt>
                <c:pt idx="2188">
                  <c:v>0.36409999999999998</c:v>
                </c:pt>
                <c:pt idx="2189">
                  <c:v>0.36430000000000001</c:v>
                </c:pt>
                <c:pt idx="2190">
                  <c:v>0.36449999999999999</c:v>
                </c:pt>
                <c:pt idx="2191">
                  <c:v>0.36459999999999998</c:v>
                </c:pt>
                <c:pt idx="2192">
                  <c:v>0.36480000000000001</c:v>
                </c:pt>
                <c:pt idx="2193">
                  <c:v>0.36499999999999999</c:v>
                </c:pt>
                <c:pt idx="2194">
                  <c:v>0.36520000000000002</c:v>
                </c:pt>
                <c:pt idx="2195">
                  <c:v>0.36530000000000001</c:v>
                </c:pt>
                <c:pt idx="2196">
                  <c:v>0.36549999999999999</c:v>
                </c:pt>
                <c:pt idx="2197">
                  <c:v>0.36559999999999998</c:v>
                </c:pt>
                <c:pt idx="2198">
                  <c:v>0.36580000000000001</c:v>
                </c:pt>
                <c:pt idx="2199">
                  <c:v>0.36599999999999999</c:v>
                </c:pt>
                <c:pt idx="2200">
                  <c:v>0.36609999999999998</c:v>
                </c:pt>
                <c:pt idx="2201">
                  <c:v>0.36630000000000001</c:v>
                </c:pt>
                <c:pt idx="2202">
                  <c:v>0.3664</c:v>
                </c:pt>
                <c:pt idx="2203">
                  <c:v>0.36659999999999998</c:v>
                </c:pt>
                <c:pt idx="2204">
                  <c:v>0.36680000000000001</c:v>
                </c:pt>
                <c:pt idx="2205">
                  <c:v>0.3669</c:v>
                </c:pt>
                <c:pt idx="2206">
                  <c:v>0.36709999999999998</c:v>
                </c:pt>
                <c:pt idx="2207">
                  <c:v>0.36730000000000002</c:v>
                </c:pt>
                <c:pt idx="2208">
                  <c:v>0.3674</c:v>
                </c:pt>
                <c:pt idx="2209">
                  <c:v>0.36759999999999998</c:v>
                </c:pt>
                <c:pt idx="2210">
                  <c:v>0.36780000000000002</c:v>
                </c:pt>
                <c:pt idx="2211">
                  <c:v>0.36809999999999998</c:v>
                </c:pt>
                <c:pt idx="2212">
                  <c:v>0.36830000000000002</c:v>
                </c:pt>
                <c:pt idx="2213">
                  <c:v>0.36859999999999998</c:v>
                </c:pt>
                <c:pt idx="2214">
                  <c:v>0.36880000000000002</c:v>
                </c:pt>
                <c:pt idx="2215">
                  <c:v>0.36899999999999999</c:v>
                </c:pt>
                <c:pt idx="2216">
                  <c:v>0.36919999999999997</c:v>
                </c:pt>
                <c:pt idx="2217">
                  <c:v>0.36930000000000002</c:v>
                </c:pt>
                <c:pt idx="2218">
                  <c:v>0.36940000000000001</c:v>
                </c:pt>
                <c:pt idx="2219">
                  <c:v>0.3695</c:v>
                </c:pt>
                <c:pt idx="2220">
                  <c:v>0.36959999999999998</c:v>
                </c:pt>
                <c:pt idx="2221">
                  <c:v>0.36969999999999997</c:v>
                </c:pt>
                <c:pt idx="2222">
                  <c:v>0.36990000000000001</c:v>
                </c:pt>
                <c:pt idx="2223">
                  <c:v>0.37</c:v>
                </c:pt>
                <c:pt idx="2224">
                  <c:v>0.37009999999999998</c:v>
                </c:pt>
                <c:pt idx="2225">
                  <c:v>0.37019999999999997</c:v>
                </c:pt>
                <c:pt idx="2226">
                  <c:v>0.37040000000000001</c:v>
                </c:pt>
                <c:pt idx="2227">
                  <c:v>0.3705</c:v>
                </c:pt>
                <c:pt idx="2228">
                  <c:v>0.37059999999999998</c:v>
                </c:pt>
                <c:pt idx="2229">
                  <c:v>0.37080000000000002</c:v>
                </c:pt>
                <c:pt idx="2230">
                  <c:v>0.371</c:v>
                </c:pt>
                <c:pt idx="2231">
                  <c:v>0.37109999999999999</c:v>
                </c:pt>
                <c:pt idx="2232">
                  <c:v>0.37130000000000002</c:v>
                </c:pt>
                <c:pt idx="2233">
                  <c:v>0.3715</c:v>
                </c:pt>
                <c:pt idx="2234">
                  <c:v>0.37169999999999997</c:v>
                </c:pt>
                <c:pt idx="2235">
                  <c:v>0.37190000000000001</c:v>
                </c:pt>
                <c:pt idx="2236">
                  <c:v>0.37219999999999998</c:v>
                </c:pt>
                <c:pt idx="2237">
                  <c:v>0.37240000000000001</c:v>
                </c:pt>
                <c:pt idx="2238">
                  <c:v>0.37269999999999998</c:v>
                </c:pt>
                <c:pt idx="2239">
                  <c:v>0.37290000000000001</c:v>
                </c:pt>
                <c:pt idx="2240">
                  <c:v>0.37309999999999999</c:v>
                </c:pt>
                <c:pt idx="2241">
                  <c:v>0.37330000000000002</c:v>
                </c:pt>
                <c:pt idx="2242">
                  <c:v>0.37340000000000001</c:v>
                </c:pt>
                <c:pt idx="2243">
                  <c:v>0.37359999999999999</c:v>
                </c:pt>
                <c:pt idx="2244">
                  <c:v>0.37369999999999998</c:v>
                </c:pt>
                <c:pt idx="2245">
                  <c:v>0.37380000000000002</c:v>
                </c:pt>
                <c:pt idx="2246">
                  <c:v>0.37390000000000001</c:v>
                </c:pt>
                <c:pt idx="2247">
                  <c:v>0.37409999999999999</c:v>
                </c:pt>
                <c:pt idx="2248">
                  <c:v>0.37419999999999998</c:v>
                </c:pt>
                <c:pt idx="2249">
                  <c:v>0.37430000000000002</c:v>
                </c:pt>
                <c:pt idx="2250">
                  <c:v>0.3745</c:v>
                </c:pt>
                <c:pt idx="2251">
                  <c:v>0.37459999999999999</c:v>
                </c:pt>
                <c:pt idx="2252">
                  <c:v>0.37480000000000002</c:v>
                </c:pt>
                <c:pt idx="2253">
                  <c:v>0.375</c:v>
                </c:pt>
                <c:pt idx="2254">
                  <c:v>0.37509999999999999</c:v>
                </c:pt>
                <c:pt idx="2255">
                  <c:v>0.37530000000000002</c:v>
                </c:pt>
                <c:pt idx="2256">
                  <c:v>0.3755</c:v>
                </c:pt>
                <c:pt idx="2257">
                  <c:v>0.37559999999999999</c:v>
                </c:pt>
                <c:pt idx="2258">
                  <c:v>0.37580000000000002</c:v>
                </c:pt>
                <c:pt idx="2259">
                  <c:v>0.376</c:v>
                </c:pt>
                <c:pt idx="2260">
                  <c:v>0.37609999999999999</c:v>
                </c:pt>
                <c:pt idx="2261">
                  <c:v>0.37630000000000002</c:v>
                </c:pt>
                <c:pt idx="2262">
                  <c:v>0.3765</c:v>
                </c:pt>
                <c:pt idx="2263">
                  <c:v>0.37669999999999998</c:v>
                </c:pt>
                <c:pt idx="2264">
                  <c:v>0.37680000000000002</c:v>
                </c:pt>
                <c:pt idx="2265">
                  <c:v>0.377</c:v>
                </c:pt>
                <c:pt idx="2266">
                  <c:v>0.37709999999999999</c:v>
                </c:pt>
                <c:pt idx="2267">
                  <c:v>0.37730000000000002</c:v>
                </c:pt>
                <c:pt idx="2268">
                  <c:v>0.3775</c:v>
                </c:pt>
                <c:pt idx="2269">
                  <c:v>0.37759999999999999</c:v>
                </c:pt>
                <c:pt idx="2270">
                  <c:v>0.37780000000000002</c:v>
                </c:pt>
                <c:pt idx="2271">
                  <c:v>0.37790000000000001</c:v>
                </c:pt>
                <c:pt idx="2272">
                  <c:v>0.37809999999999999</c:v>
                </c:pt>
                <c:pt idx="2273">
                  <c:v>0.37830000000000003</c:v>
                </c:pt>
                <c:pt idx="2274">
                  <c:v>0.3785</c:v>
                </c:pt>
                <c:pt idx="2275">
                  <c:v>0.37859999999999999</c:v>
                </c:pt>
                <c:pt idx="2276">
                  <c:v>0.37880000000000003</c:v>
                </c:pt>
                <c:pt idx="2277">
                  <c:v>0.379</c:v>
                </c:pt>
                <c:pt idx="2278">
                  <c:v>0.37919999999999998</c:v>
                </c:pt>
                <c:pt idx="2279">
                  <c:v>0.37940000000000002</c:v>
                </c:pt>
                <c:pt idx="2280">
                  <c:v>0.37959999999999999</c:v>
                </c:pt>
                <c:pt idx="2281">
                  <c:v>0.37980000000000003</c:v>
                </c:pt>
                <c:pt idx="2282">
                  <c:v>0.38009999999999999</c:v>
                </c:pt>
                <c:pt idx="2283">
                  <c:v>0.38030000000000003</c:v>
                </c:pt>
                <c:pt idx="2284">
                  <c:v>0.3805</c:v>
                </c:pt>
                <c:pt idx="2285">
                  <c:v>0.38069999999999998</c:v>
                </c:pt>
                <c:pt idx="2286">
                  <c:v>0.38080000000000003</c:v>
                </c:pt>
                <c:pt idx="2287">
                  <c:v>0.38090000000000002</c:v>
                </c:pt>
                <c:pt idx="2288">
                  <c:v>0.38100000000000001</c:v>
                </c:pt>
                <c:pt idx="2289">
                  <c:v>0.38109999999999999</c:v>
                </c:pt>
                <c:pt idx="2290">
                  <c:v>0.38119999999999998</c:v>
                </c:pt>
                <c:pt idx="2291">
                  <c:v>0.38140000000000002</c:v>
                </c:pt>
                <c:pt idx="2292">
                  <c:v>0.38150000000000001</c:v>
                </c:pt>
                <c:pt idx="2293">
                  <c:v>0.38159999999999999</c:v>
                </c:pt>
                <c:pt idx="2294">
                  <c:v>0.38169999999999998</c:v>
                </c:pt>
                <c:pt idx="2295">
                  <c:v>0.38190000000000002</c:v>
                </c:pt>
                <c:pt idx="2296">
                  <c:v>0.38200000000000001</c:v>
                </c:pt>
                <c:pt idx="2297">
                  <c:v>0.38219999999999998</c:v>
                </c:pt>
                <c:pt idx="2298">
                  <c:v>0.38229999999999997</c:v>
                </c:pt>
                <c:pt idx="2299">
                  <c:v>0.38250000000000001</c:v>
                </c:pt>
                <c:pt idx="2300">
                  <c:v>0.38269999999999998</c:v>
                </c:pt>
                <c:pt idx="2301">
                  <c:v>0.38290000000000002</c:v>
                </c:pt>
                <c:pt idx="2302">
                  <c:v>0.3831</c:v>
                </c:pt>
                <c:pt idx="2303">
                  <c:v>0.38329999999999997</c:v>
                </c:pt>
                <c:pt idx="2304">
                  <c:v>0.38350000000000001</c:v>
                </c:pt>
                <c:pt idx="2305">
                  <c:v>0.38369999999999999</c:v>
                </c:pt>
                <c:pt idx="2306">
                  <c:v>0.38390000000000002</c:v>
                </c:pt>
                <c:pt idx="2307">
                  <c:v>0.38419999999999999</c:v>
                </c:pt>
                <c:pt idx="2308">
                  <c:v>0.38440000000000002</c:v>
                </c:pt>
                <c:pt idx="2309">
                  <c:v>0.3846</c:v>
                </c:pt>
                <c:pt idx="2310">
                  <c:v>0.38469999999999999</c:v>
                </c:pt>
                <c:pt idx="2311">
                  <c:v>0.38490000000000002</c:v>
                </c:pt>
                <c:pt idx="2312">
                  <c:v>0.38500000000000001</c:v>
                </c:pt>
                <c:pt idx="2313">
                  <c:v>0.38519999999999999</c:v>
                </c:pt>
                <c:pt idx="2314">
                  <c:v>0.38529999999999998</c:v>
                </c:pt>
                <c:pt idx="2315">
                  <c:v>0.38540000000000002</c:v>
                </c:pt>
                <c:pt idx="2316">
                  <c:v>0.3856</c:v>
                </c:pt>
                <c:pt idx="2317">
                  <c:v>0.38569999999999999</c:v>
                </c:pt>
                <c:pt idx="2318">
                  <c:v>0.38590000000000002</c:v>
                </c:pt>
                <c:pt idx="2319">
                  <c:v>0.38600000000000001</c:v>
                </c:pt>
                <c:pt idx="2320">
                  <c:v>0.38619999999999999</c:v>
                </c:pt>
                <c:pt idx="2321">
                  <c:v>0.38640000000000002</c:v>
                </c:pt>
                <c:pt idx="2322">
                  <c:v>0.38650000000000001</c:v>
                </c:pt>
                <c:pt idx="2323">
                  <c:v>0.3866</c:v>
                </c:pt>
                <c:pt idx="2324">
                  <c:v>0.38679999999999998</c:v>
                </c:pt>
                <c:pt idx="2325">
                  <c:v>0.38700000000000001</c:v>
                </c:pt>
                <c:pt idx="2326">
                  <c:v>0.3871</c:v>
                </c:pt>
                <c:pt idx="2327">
                  <c:v>0.38729999999999998</c:v>
                </c:pt>
                <c:pt idx="2328">
                  <c:v>0.38750000000000001</c:v>
                </c:pt>
                <c:pt idx="2329">
                  <c:v>0.38769999999999999</c:v>
                </c:pt>
                <c:pt idx="2330">
                  <c:v>0.38779999999999998</c:v>
                </c:pt>
                <c:pt idx="2331">
                  <c:v>0.38800000000000001</c:v>
                </c:pt>
                <c:pt idx="2332">
                  <c:v>0.38819999999999999</c:v>
                </c:pt>
                <c:pt idx="2333">
                  <c:v>0.38829999999999998</c:v>
                </c:pt>
                <c:pt idx="2334">
                  <c:v>0.38850000000000001</c:v>
                </c:pt>
                <c:pt idx="2335">
                  <c:v>0.3886</c:v>
                </c:pt>
                <c:pt idx="2336">
                  <c:v>0.38879999999999998</c:v>
                </c:pt>
                <c:pt idx="2337">
                  <c:v>0.38890000000000002</c:v>
                </c:pt>
                <c:pt idx="2338">
                  <c:v>0.3891</c:v>
                </c:pt>
                <c:pt idx="2339">
                  <c:v>0.38929999999999998</c:v>
                </c:pt>
                <c:pt idx="2340">
                  <c:v>0.38940000000000002</c:v>
                </c:pt>
                <c:pt idx="2341">
                  <c:v>0.3896</c:v>
                </c:pt>
                <c:pt idx="2342">
                  <c:v>0.38979999999999998</c:v>
                </c:pt>
                <c:pt idx="2343">
                  <c:v>0.38990000000000002</c:v>
                </c:pt>
                <c:pt idx="2344">
                  <c:v>0.3901</c:v>
                </c:pt>
                <c:pt idx="2345">
                  <c:v>0.39029999999999998</c:v>
                </c:pt>
                <c:pt idx="2346">
                  <c:v>0.39050000000000001</c:v>
                </c:pt>
                <c:pt idx="2347">
                  <c:v>0.3906</c:v>
                </c:pt>
                <c:pt idx="2348">
                  <c:v>0.39090000000000003</c:v>
                </c:pt>
                <c:pt idx="2349">
                  <c:v>0.3911</c:v>
                </c:pt>
                <c:pt idx="2350">
                  <c:v>0.39140000000000003</c:v>
                </c:pt>
                <c:pt idx="2351">
                  <c:v>0.3916</c:v>
                </c:pt>
                <c:pt idx="2352">
                  <c:v>0.39190000000000003</c:v>
                </c:pt>
                <c:pt idx="2353">
                  <c:v>0.3921</c:v>
                </c:pt>
                <c:pt idx="2354">
                  <c:v>0.39219999999999999</c:v>
                </c:pt>
                <c:pt idx="2355">
                  <c:v>0.39229999999999998</c:v>
                </c:pt>
                <c:pt idx="2356">
                  <c:v>0.39240000000000003</c:v>
                </c:pt>
                <c:pt idx="2357">
                  <c:v>0.39250000000000002</c:v>
                </c:pt>
                <c:pt idx="2358">
                  <c:v>0.3926</c:v>
                </c:pt>
                <c:pt idx="2359">
                  <c:v>0.39269999999999999</c:v>
                </c:pt>
                <c:pt idx="2360">
                  <c:v>0.39290000000000003</c:v>
                </c:pt>
                <c:pt idx="2361">
                  <c:v>0.39300000000000002</c:v>
                </c:pt>
                <c:pt idx="2362">
                  <c:v>0.3931</c:v>
                </c:pt>
                <c:pt idx="2363">
                  <c:v>0.39319999999999999</c:v>
                </c:pt>
                <c:pt idx="2364">
                  <c:v>0.39340000000000003</c:v>
                </c:pt>
                <c:pt idx="2365">
                  <c:v>0.39350000000000002</c:v>
                </c:pt>
                <c:pt idx="2366">
                  <c:v>0.39360000000000001</c:v>
                </c:pt>
                <c:pt idx="2367">
                  <c:v>0.39379999999999998</c:v>
                </c:pt>
                <c:pt idx="2368">
                  <c:v>0.39400000000000002</c:v>
                </c:pt>
                <c:pt idx="2369">
                  <c:v>0.39419999999999999</c:v>
                </c:pt>
                <c:pt idx="2370">
                  <c:v>0.39429999999999998</c:v>
                </c:pt>
                <c:pt idx="2371">
                  <c:v>0.39450000000000002</c:v>
                </c:pt>
                <c:pt idx="2372">
                  <c:v>0.39479999999999998</c:v>
                </c:pt>
                <c:pt idx="2373">
                  <c:v>0.39500000000000002</c:v>
                </c:pt>
                <c:pt idx="2374">
                  <c:v>0.3952</c:v>
                </c:pt>
                <c:pt idx="2375">
                  <c:v>0.39539999999999997</c:v>
                </c:pt>
                <c:pt idx="2376">
                  <c:v>0.3957</c:v>
                </c:pt>
                <c:pt idx="2377">
                  <c:v>0.39589999999999997</c:v>
                </c:pt>
                <c:pt idx="2378">
                  <c:v>0.39610000000000001</c:v>
                </c:pt>
                <c:pt idx="2379">
                  <c:v>0.39629999999999999</c:v>
                </c:pt>
                <c:pt idx="2380">
                  <c:v>0.39639999999999997</c:v>
                </c:pt>
                <c:pt idx="2381">
                  <c:v>0.39650000000000002</c:v>
                </c:pt>
                <c:pt idx="2382">
                  <c:v>0.39660000000000001</c:v>
                </c:pt>
                <c:pt idx="2383">
                  <c:v>0.39679999999999999</c:v>
                </c:pt>
                <c:pt idx="2384">
                  <c:v>0.39689999999999998</c:v>
                </c:pt>
                <c:pt idx="2385">
                  <c:v>0.39700000000000002</c:v>
                </c:pt>
                <c:pt idx="2386">
                  <c:v>0.3972</c:v>
                </c:pt>
                <c:pt idx="2387">
                  <c:v>0.39739999999999998</c:v>
                </c:pt>
                <c:pt idx="2388">
                  <c:v>0.39750000000000002</c:v>
                </c:pt>
                <c:pt idx="2389">
                  <c:v>0.3977</c:v>
                </c:pt>
                <c:pt idx="2390">
                  <c:v>0.39779999999999999</c:v>
                </c:pt>
                <c:pt idx="2391">
                  <c:v>0.39800000000000002</c:v>
                </c:pt>
                <c:pt idx="2392">
                  <c:v>0.39810000000000001</c:v>
                </c:pt>
                <c:pt idx="2393">
                  <c:v>0.39829999999999999</c:v>
                </c:pt>
                <c:pt idx="2394">
                  <c:v>0.39839999999999998</c:v>
                </c:pt>
                <c:pt idx="2395">
                  <c:v>0.39860000000000001</c:v>
                </c:pt>
                <c:pt idx="2396">
                  <c:v>0.39879999999999999</c:v>
                </c:pt>
                <c:pt idx="2397">
                  <c:v>0.39889999999999998</c:v>
                </c:pt>
                <c:pt idx="2398">
                  <c:v>0.39910000000000001</c:v>
                </c:pt>
                <c:pt idx="2399">
                  <c:v>0.39929999999999999</c:v>
                </c:pt>
                <c:pt idx="2400">
                  <c:v>0.39950000000000002</c:v>
                </c:pt>
                <c:pt idx="2401">
                  <c:v>0.3997</c:v>
                </c:pt>
                <c:pt idx="2402">
                  <c:v>0.39979999999999999</c:v>
                </c:pt>
                <c:pt idx="2403">
                  <c:v>0.4</c:v>
                </c:pt>
                <c:pt idx="2404">
                  <c:v>0.40010000000000001</c:v>
                </c:pt>
                <c:pt idx="2405">
                  <c:v>0.40029999999999999</c:v>
                </c:pt>
                <c:pt idx="2406">
                  <c:v>0.40050000000000002</c:v>
                </c:pt>
                <c:pt idx="2407">
                  <c:v>0.40060000000000001</c:v>
                </c:pt>
                <c:pt idx="2408">
                  <c:v>0.40079999999999999</c:v>
                </c:pt>
                <c:pt idx="2409">
                  <c:v>0.40100000000000002</c:v>
                </c:pt>
                <c:pt idx="2410">
                  <c:v>0.40110000000000001</c:v>
                </c:pt>
                <c:pt idx="2411">
                  <c:v>0.40129999999999999</c:v>
                </c:pt>
                <c:pt idx="2412">
                  <c:v>0.40150000000000002</c:v>
                </c:pt>
                <c:pt idx="2413">
                  <c:v>0.40160000000000001</c:v>
                </c:pt>
                <c:pt idx="2414">
                  <c:v>0.40179999999999999</c:v>
                </c:pt>
                <c:pt idx="2415">
                  <c:v>0.40200000000000002</c:v>
                </c:pt>
                <c:pt idx="2416">
                  <c:v>0.4022</c:v>
                </c:pt>
                <c:pt idx="2417">
                  <c:v>0.40239999999999998</c:v>
                </c:pt>
                <c:pt idx="2418">
                  <c:v>0.40260000000000001</c:v>
                </c:pt>
                <c:pt idx="2419">
                  <c:v>0.40289999999999998</c:v>
                </c:pt>
                <c:pt idx="2420">
                  <c:v>0.40310000000000001</c:v>
                </c:pt>
                <c:pt idx="2421">
                  <c:v>0.40329999999999999</c:v>
                </c:pt>
                <c:pt idx="2422">
                  <c:v>0.40350000000000003</c:v>
                </c:pt>
                <c:pt idx="2423">
                  <c:v>0.4037</c:v>
                </c:pt>
                <c:pt idx="2424">
                  <c:v>0.40379999999999999</c:v>
                </c:pt>
                <c:pt idx="2425">
                  <c:v>0.40389999999999998</c:v>
                </c:pt>
                <c:pt idx="2426">
                  <c:v>0.40400000000000003</c:v>
                </c:pt>
                <c:pt idx="2427">
                  <c:v>0.40410000000000001</c:v>
                </c:pt>
                <c:pt idx="2428">
                  <c:v>0.4042</c:v>
                </c:pt>
                <c:pt idx="2429">
                  <c:v>0.40439999999999998</c:v>
                </c:pt>
                <c:pt idx="2430">
                  <c:v>0.40450000000000003</c:v>
                </c:pt>
                <c:pt idx="2431">
                  <c:v>0.40460000000000002</c:v>
                </c:pt>
                <c:pt idx="2432">
                  <c:v>0.4047</c:v>
                </c:pt>
                <c:pt idx="2433">
                  <c:v>0.40489999999999998</c:v>
                </c:pt>
                <c:pt idx="2434">
                  <c:v>0.40500000000000003</c:v>
                </c:pt>
                <c:pt idx="2435">
                  <c:v>0.40510000000000002</c:v>
                </c:pt>
                <c:pt idx="2436">
                  <c:v>0.40529999999999999</c:v>
                </c:pt>
                <c:pt idx="2437">
                  <c:v>0.40550000000000003</c:v>
                </c:pt>
                <c:pt idx="2438">
                  <c:v>0.40570000000000001</c:v>
                </c:pt>
                <c:pt idx="2439">
                  <c:v>0.40579999999999999</c:v>
                </c:pt>
                <c:pt idx="2440">
                  <c:v>0.40600000000000003</c:v>
                </c:pt>
                <c:pt idx="2441">
                  <c:v>0.40629999999999999</c:v>
                </c:pt>
                <c:pt idx="2442">
                  <c:v>0.40649999999999997</c:v>
                </c:pt>
                <c:pt idx="2443">
                  <c:v>0.40670000000000001</c:v>
                </c:pt>
                <c:pt idx="2444">
                  <c:v>0.40689999999999998</c:v>
                </c:pt>
                <c:pt idx="2445">
                  <c:v>0.40710000000000002</c:v>
                </c:pt>
                <c:pt idx="2446">
                  <c:v>0.4073</c:v>
                </c:pt>
                <c:pt idx="2447">
                  <c:v>0.40760000000000002</c:v>
                </c:pt>
                <c:pt idx="2448">
                  <c:v>0.40770000000000001</c:v>
                </c:pt>
                <c:pt idx="2449">
                  <c:v>0.40789999999999998</c:v>
                </c:pt>
                <c:pt idx="2450">
                  <c:v>0.40799999999999997</c:v>
                </c:pt>
                <c:pt idx="2451">
                  <c:v>0.40810000000000002</c:v>
                </c:pt>
                <c:pt idx="2452">
                  <c:v>0.4083</c:v>
                </c:pt>
                <c:pt idx="2453">
                  <c:v>0.40839999999999999</c:v>
                </c:pt>
                <c:pt idx="2454">
                  <c:v>0.40849999999999997</c:v>
                </c:pt>
                <c:pt idx="2455">
                  <c:v>0.40870000000000001</c:v>
                </c:pt>
                <c:pt idx="2456">
                  <c:v>0.4088</c:v>
                </c:pt>
                <c:pt idx="2457">
                  <c:v>0.40899999999999997</c:v>
                </c:pt>
                <c:pt idx="2458">
                  <c:v>0.40920000000000001</c:v>
                </c:pt>
                <c:pt idx="2459">
                  <c:v>0.4093</c:v>
                </c:pt>
                <c:pt idx="2460">
                  <c:v>0.40949999999999998</c:v>
                </c:pt>
                <c:pt idx="2461">
                  <c:v>0.40960000000000002</c:v>
                </c:pt>
                <c:pt idx="2462">
                  <c:v>0.4098</c:v>
                </c:pt>
                <c:pt idx="2463">
                  <c:v>0.41</c:v>
                </c:pt>
                <c:pt idx="2464">
                  <c:v>0.41010000000000002</c:v>
                </c:pt>
                <c:pt idx="2465">
                  <c:v>0.4103</c:v>
                </c:pt>
                <c:pt idx="2466">
                  <c:v>0.41049999999999998</c:v>
                </c:pt>
                <c:pt idx="2467">
                  <c:v>0.41060000000000002</c:v>
                </c:pt>
                <c:pt idx="2468">
                  <c:v>0.4108</c:v>
                </c:pt>
                <c:pt idx="2469">
                  <c:v>0.41099999999999998</c:v>
                </c:pt>
                <c:pt idx="2470">
                  <c:v>0.41120000000000001</c:v>
                </c:pt>
                <c:pt idx="2471">
                  <c:v>0.4113</c:v>
                </c:pt>
                <c:pt idx="2472">
                  <c:v>0.41149999999999998</c:v>
                </c:pt>
                <c:pt idx="2473">
                  <c:v>0.41160000000000002</c:v>
                </c:pt>
                <c:pt idx="2474">
                  <c:v>0.4118</c:v>
                </c:pt>
                <c:pt idx="2475">
                  <c:v>0.41199999999999998</c:v>
                </c:pt>
                <c:pt idx="2476">
                  <c:v>0.41210000000000002</c:v>
                </c:pt>
                <c:pt idx="2477">
                  <c:v>0.4123</c:v>
                </c:pt>
                <c:pt idx="2478">
                  <c:v>0.41239999999999999</c:v>
                </c:pt>
                <c:pt idx="2479">
                  <c:v>0.41260000000000002</c:v>
                </c:pt>
                <c:pt idx="2480">
                  <c:v>0.4128</c:v>
                </c:pt>
                <c:pt idx="2481">
                  <c:v>0.41299999999999998</c:v>
                </c:pt>
                <c:pt idx="2482">
                  <c:v>0.41310000000000002</c:v>
                </c:pt>
                <c:pt idx="2483">
                  <c:v>0.4133</c:v>
                </c:pt>
                <c:pt idx="2484">
                  <c:v>0.41349999999999998</c:v>
                </c:pt>
                <c:pt idx="2485">
                  <c:v>0.41370000000000001</c:v>
                </c:pt>
                <c:pt idx="2486">
                  <c:v>0.41389999999999999</c:v>
                </c:pt>
                <c:pt idx="2487">
                  <c:v>0.41410000000000002</c:v>
                </c:pt>
                <c:pt idx="2488">
                  <c:v>0.41439999999999999</c:v>
                </c:pt>
                <c:pt idx="2489">
                  <c:v>0.41460000000000002</c:v>
                </c:pt>
                <c:pt idx="2490">
                  <c:v>0.4148</c:v>
                </c:pt>
                <c:pt idx="2491">
                  <c:v>0.41499999999999998</c:v>
                </c:pt>
                <c:pt idx="2492">
                  <c:v>0.41520000000000001</c:v>
                </c:pt>
                <c:pt idx="2493">
                  <c:v>0.4153</c:v>
                </c:pt>
                <c:pt idx="2494">
                  <c:v>0.41539999999999999</c:v>
                </c:pt>
                <c:pt idx="2495">
                  <c:v>0.41549999999999998</c:v>
                </c:pt>
                <c:pt idx="2496">
                  <c:v>0.41560000000000002</c:v>
                </c:pt>
                <c:pt idx="2497">
                  <c:v>0.41570000000000001</c:v>
                </c:pt>
                <c:pt idx="2498">
                  <c:v>0.4158</c:v>
                </c:pt>
                <c:pt idx="2499">
                  <c:v>0.41589999999999999</c:v>
                </c:pt>
                <c:pt idx="2500">
                  <c:v>0.41610000000000003</c:v>
                </c:pt>
                <c:pt idx="2501">
                  <c:v>0.41620000000000001</c:v>
                </c:pt>
                <c:pt idx="2502">
                  <c:v>0.4163</c:v>
                </c:pt>
                <c:pt idx="2503">
                  <c:v>0.41649999999999998</c:v>
                </c:pt>
                <c:pt idx="2504">
                  <c:v>0.41660000000000003</c:v>
                </c:pt>
                <c:pt idx="2505">
                  <c:v>0.4168</c:v>
                </c:pt>
                <c:pt idx="2506">
                  <c:v>0.41699999999999998</c:v>
                </c:pt>
                <c:pt idx="2507">
                  <c:v>0.41720000000000002</c:v>
                </c:pt>
                <c:pt idx="2508">
                  <c:v>0.4173</c:v>
                </c:pt>
                <c:pt idx="2509">
                  <c:v>0.41749999999999998</c:v>
                </c:pt>
                <c:pt idx="2510">
                  <c:v>0.4178</c:v>
                </c:pt>
                <c:pt idx="2511">
                  <c:v>0.41799999999999998</c:v>
                </c:pt>
                <c:pt idx="2512">
                  <c:v>0.41820000000000002</c:v>
                </c:pt>
                <c:pt idx="2513">
                  <c:v>0.41839999999999999</c:v>
                </c:pt>
                <c:pt idx="2514">
                  <c:v>0.41870000000000002</c:v>
                </c:pt>
                <c:pt idx="2515">
                  <c:v>0.41889999999999999</c:v>
                </c:pt>
                <c:pt idx="2516">
                  <c:v>0.41909999999999997</c:v>
                </c:pt>
                <c:pt idx="2517">
                  <c:v>0.41920000000000002</c:v>
                </c:pt>
                <c:pt idx="2518">
                  <c:v>0.4194</c:v>
                </c:pt>
                <c:pt idx="2519">
                  <c:v>0.41949999999999998</c:v>
                </c:pt>
                <c:pt idx="2520">
                  <c:v>0.41959999999999997</c:v>
                </c:pt>
                <c:pt idx="2521">
                  <c:v>0.41970000000000002</c:v>
                </c:pt>
                <c:pt idx="2522">
                  <c:v>0.4199</c:v>
                </c:pt>
                <c:pt idx="2523">
                  <c:v>0.42</c:v>
                </c:pt>
                <c:pt idx="2524">
                  <c:v>0.42020000000000002</c:v>
                </c:pt>
                <c:pt idx="2525">
                  <c:v>0.4204</c:v>
                </c:pt>
                <c:pt idx="2526">
                  <c:v>0.42049999999999998</c:v>
                </c:pt>
                <c:pt idx="2527">
                  <c:v>0.42070000000000002</c:v>
                </c:pt>
                <c:pt idx="2528">
                  <c:v>0.42080000000000001</c:v>
                </c:pt>
                <c:pt idx="2529">
                  <c:v>0.42099999999999999</c:v>
                </c:pt>
                <c:pt idx="2530">
                  <c:v>0.42109999999999997</c:v>
                </c:pt>
                <c:pt idx="2531">
                  <c:v>0.42130000000000001</c:v>
                </c:pt>
                <c:pt idx="2532">
                  <c:v>0.42149999999999999</c:v>
                </c:pt>
                <c:pt idx="2533">
                  <c:v>0.42159999999999997</c:v>
                </c:pt>
                <c:pt idx="2534">
                  <c:v>0.42180000000000001</c:v>
                </c:pt>
                <c:pt idx="2535">
                  <c:v>0.42199999999999999</c:v>
                </c:pt>
                <c:pt idx="2536">
                  <c:v>0.42220000000000002</c:v>
                </c:pt>
                <c:pt idx="2537">
                  <c:v>0.42230000000000001</c:v>
                </c:pt>
                <c:pt idx="2538">
                  <c:v>0.42249999999999999</c:v>
                </c:pt>
                <c:pt idx="2539">
                  <c:v>0.42270000000000002</c:v>
                </c:pt>
                <c:pt idx="2540">
                  <c:v>0.42280000000000001</c:v>
                </c:pt>
                <c:pt idx="2541">
                  <c:v>0.42299999999999999</c:v>
                </c:pt>
                <c:pt idx="2542">
                  <c:v>0.42309999999999998</c:v>
                </c:pt>
                <c:pt idx="2543">
                  <c:v>0.42330000000000001</c:v>
                </c:pt>
                <c:pt idx="2544">
                  <c:v>0.42349999999999999</c:v>
                </c:pt>
                <c:pt idx="2545">
                  <c:v>0.42359999999999998</c:v>
                </c:pt>
                <c:pt idx="2546">
                  <c:v>0.42380000000000001</c:v>
                </c:pt>
                <c:pt idx="2547">
                  <c:v>0.4239</c:v>
                </c:pt>
                <c:pt idx="2548">
                  <c:v>0.42409999999999998</c:v>
                </c:pt>
                <c:pt idx="2549">
                  <c:v>0.42430000000000001</c:v>
                </c:pt>
                <c:pt idx="2550">
                  <c:v>0.4244</c:v>
                </c:pt>
                <c:pt idx="2551">
                  <c:v>0.42459999999999998</c:v>
                </c:pt>
                <c:pt idx="2552">
                  <c:v>0.42480000000000001</c:v>
                </c:pt>
                <c:pt idx="2553">
                  <c:v>0.42499999999999999</c:v>
                </c:pt>
                <c:pt idx="2554">
                  <c:v>0.42520000000000002</c:v>
                </c:pt>
                <c:pt idx="2555">
                  <c:v>0.4254</c:v>
                </c:pt>
                <c:pt idx="2556">
                  <c:v>0.42559999999999998</c:v>
                </c:pt>
                <c:pt idx="2557">
                  <c:v>0.42580000000000001</c:v>
                </c:pt>
                <c:pt idx="2558">
                  <c:v>0.42609999999999998</c:v>
                </c:pt>
                <c:pt idx="2559">
                  <c:v>0.42630000000000001</c:v>
                </c:pt>
                <c:pt idx="2560">
                  <c:v>0.42649999999999999</c:v>
                </c:pt>
                <c:pt idx="2561">
                  <c:v>0.42659999999999998</c:v>
                </c:pt>
                <c:pt idx="2562">
                  <c:v>0.42680000000000001</c:v>
                </c:pt>
                <c:pt idx="2563">
                  <c:v>0.4269</c:v>
                </c:pt>
                <c:pt idx="2564">
                  <c:v>0.42699999999999999</c:v>
                </c:pt>
                <c:pt idx="2565">
                  <c:v>0.42709999999999998</c:v>
                </c:pt>
                <c:pt idx="2566">
                  <c:v>0.42720000000000002</c:v>
                </c:pt>
                <c:pt idx="2567">
                  <c:v>0.42730000000000001</c:v>
                </c:pt>
                <c:pt idx="2568">
                  <c:v>0.42749999999999999</c:v>
                </c:pt>
                <c:pt idx="2569">
                  <c:v>0.42759999999999998</c:v>
                </c:pt>
                <c:pt idx="2570">
                  <c:v>0.42770000000000002</c:v>
                </c:pt>
                <c:pt idx="2571">
                  <c:v>0.4279</c:v>
                </c:pt>
                <c:pt idx="2572">
                  <c:v>0.42799999999999999</c:v>
                </c:pt>
                <c:pt idx="2573">
                  <c:v>0.42820000000000003</c:v>
                </c:pt>
                <c:pt idx="2574">
                  <c:v>0.42830000000000001</c:v>
                </c:pt>
                <c:pt idx="2575">
                  <c:v>0.42849999999999999</c:v>
                </c:pt>
                <c:pt idx="2576">
                  <c:v>0.42870000000000003</c:v>
                </c:pt>
                <c:pt idx="2577">
                  <c:v>0.4289</c:v>
                </c:pt>
                <c:pt idx="2578">
                  <c:v>0.42909999999999998</c:v>
                </c:pt>
                <c:pt idx="2579">
                  <c:v>0.42930000000000001</c:v>
                </c:pt>
                <c:pt idx="2580">
                  <c:v>0.42949999999999999</c:v>
                </c:pt>
                <c:pt idx="2581">
                  <c:v>0.42980000000000002</c:v>
                </c:pt>
                <c:pt idx="2582">
                  <c:v>0.43</c:v>
                </c:pt>
                <c:pt idx="2583">
                  <c:v>0.43020000000000003</c:v>
                </c:pt>
                <c:pt idx="2584">
                  <c:v>0.4304</c:v>
                </c:pt>
                <c:pt idx="2585">
                  <c:v>0.43059999999999998</c:v>
                </c:pt>
                <c:pt idx="2586">
                  <c:v>0.43070000000000003</c:v>
                </c:pt>
                <c:pt idx="2587">
                  <c:v>0.43090000000000001</c:v>
                </c:pt>
                <c:pt idx="2588">
                  <c:v>0.43099999999999999</c:v>
                </c:pt>
                <c:pt idx="2589">
                  <c:v>0.43109999999999998</c:v>
                </c:pt>
                <c:pt idx="2590">
                  <c:v>0.43120000000000003</c:v>
                </c:pt>
                <c:pt idx="2591">
                  <c:v>0.43140000000000001</c:v>
                </c:pt>
                <c:pt idx="2592">
                  <c:v>0.43149999999999999</c:v>
                </c:pt>
                <c:pt idx="2593">
                  <c:v>0.43169999999999997</c:v>
                </c:pt>
                <c:pt idx="2594">
                  <c:v>0.43190000000000001</c:v>
                </c:pt>
                <c:pt idx="2595">
                  <c:v>0.432</c:v>
                </c:pt>
                <c:pt idx="2596">
                  <c:v>0.43219999999999997</c:v>
                </c:pt>
                <c:pt idx="2597">
                  <c:v>0.43230000000000002</c:v>
                </c:pt>
                <c:pt idx="2598">
                  <c:v>0.4325</c:v>
                </c:pt>
                <c:pt idx="2599">
                  <c:v>0.43259999999999998</c:v>
                </c:pt>
                <c:pt idx="2600">
                  <c:v>0.43280000000000002</c:v>
                </c:pt>
                <c:pt idx="2601">
                  <c:v>0.43290000000000001</c:v>
                </c:pt>
                <c:pt idx="2602">
                  <c:v>0.43309999999999998</c:v>
                </c:pt>
                <c:pt idx="2603">
                  <c:v>0.43330000000000002</c:v>
                </c:pt>
                <c:pt idx="2604">
                  <c:v>0.4335</c:v>
                </c:pt>
                <c:pt idx="2605">
                  <c:v>0.43369999999999997</c:v>
                </c:pt>
                <c:pt idx="2606">
                  <c:v>0.43380000000000002</c:v>
                </c:pt>
                <c:pt idx="2607">
                  <c:v>0.434</c:v>
                </c:pt>
                <c:pt idx="2608">
                  <c:v>0.43419999999999997</c:v>
                </c:pt>
                <c:pt idx="2609">
                  <c:v>0.43430000000000002</c:v>
                </c:pt>
                <c:pt idx="2610">
                  <c:v>0.4345</c:v>
                </c:pt>
                <c:pt idx="2611">
                  <c:v>0.43459999999999999</c:v>
                </c:pt>
                <c:pt idx="2612">
                  <c:v>0.43480000000000002</c:v>
                </c:pt>
                <c:pt idx="2613">
                  <c:v>0.435</c:v>
                </c:pt>
                <c:pt idx="2614">
                  <c:v>0.43509999999999999</c:v>
                </c:pt>
                <c:pt idx="2615">
                  <c:v>0.43530000000000002</c:v>
                </c:pt>
                <c:pt idx="2616">
                  <c:v>0.4355</c:v>
                </c:pt>
                <c:pt idx="2617">
                  <c:v>0.43559999999999999</c:v>
                </c:pt>
                <c:pt idx="2618">
                  <c:v>0.43580000000000002</c:v>
                </c:pt>
                <c:pt idx="2619">
                  <c:v>0.436</c:v>
                </c:pt>
                <c:pt idx="2620">
                  <c:v>0.43609999999999999</c:v>
                </c:pt>
                <c:pt idx="2621">
                  <c:v>0.43630000000000002</c:v>
                </c:pt>
                <c:pt idx="2622">
                  <c:v>0.4365</c:v>
                </c:pt>
                <c:pt idx="2623">
                  <c:v>0.43669999999999998</c:v>
                </c:pt>
                <c:pt idx="2624">
                  <c:v>0.43690000000000001</c:v>
                </c:pt>
                <c:pt idx="2625">
                  <c:v>0.43719999999999998</c:v>
                </c:pt>
                <c:pt idx="2626">
                  <c:v>0.43740000000000001</c:v>
                </c:pt>
                <c:pt idx="2627">
                  <c:v>0.43769999999999998</c:v>
                </c:pt>
                <c:pt idx="2628">
                  <c:v>0.43780000000000002</c:v>
                </c:pt>
                <c:pt idx="2629">
                  <c:v>0.438</c:v>
                </c:pt>
                <c:pt idx="2630">
                  <c:v>0.43809999999999999</c:v>
                </c:pt>
                <c:pt idx="2631">
                  <c:v>0.43819999999999998</c:v>
                </c:pt>
                <c:pt idx="2632">
                  <c:v>0.43830000000000002</c:v>
                </c:pt>
                <c:pt idx="2633">
                  <c:v>0.43840000000000001</c:v>
                </c:pt>
                <c:pt idx="2634">
                  <c:v>0.43859999999999999</c:v>
                </c:pt>
                <c:pt idx="2635">
                  <c:v>0.43869999999999998</c:v>
                </c:pt>
                <c:pt idx="2636">
                  <c:v>0.43880000000000002</c:v>
                </c:pt>
                <c:pt idx="2637">
                  <c:v>0.43890000000000001</c:v>
                </c:pt>
                <c:pt idx="2638">
                  <c:v>0.43909999999999999</c:v>
                </c:pt>
                <c:pt idx="2639">
                  <c:v>0.43919999999999998</c:v>
                </c:pt>
                <c:pt idx="2640">
                  <c:v>0.43930000000000002</c:v>
                </c:pt>
                <c:pt idx="2641">
                  <c:v>0.4395</c:v>
                </c:pt>
                <c:pt idx="2642">
                  <c:v>0.43959999999999999</c:v>
                </c:pt>
                <c:pt idx="2643">
                  <c:v>0.43980000000000002</c:v>
                </c:pt>
                <c:pt idx="2644">
                  <c:v>0.44</c:v>
                </c:pt>
                <c:pt idx="2645">
                  <c:v>0.44019999999999998</c:v>
                </c:pt>
                <c:pt idx="2646">
                  <c:v>0.44040000000000001</c:v>
                </c:pt>
                <c:pt idx="2647">
                  <c:v>0.44059999999999999</c:v>
                </c:pt>
                <c:pt idx="2648">
                  <c:v>0.44080000000000003</c:v>
                </c:pt>
                <c:pt idx="2649">
                  <c:v>0.441</c:v>
                </c:pt>
                <c:pt idx="2650">
                  <c:v>0.44130000000000003</c:v>
                </c:pt>
                <c:pt idx="2651">
                  <c:v>0.4415</c:v>
                </c:pt>
                <c:pt idx="2652">
                  <c:v>0.44169999999999998</c:v>
                </c:pt>
                <c:pt idx="2653">
                  <c:v>0.44190000000000002</c:v>
                </c:pt>
                <c:pt idx="2654">
                  <c:v>0.44209999999999999</c:v>
                </c:pt>
                <c:pt idx="2655">
                  <c:v>0.44219999999999998</c:v>
                </c:pt>
                <c:pt idx="2656">
                  <c:v>0.44230000000000003</c:v>
                </c:pt>
                <c:pt idx="2657">
                  <c:v>0.4425</c:v>
                </c:pt>
                <c:pt idx="2658">
                  <c:v>0.44259999999999999</c:v>
                </c:pt>
                <c:pt idx="2659">
                  <c:v>0.44269999999999998</c:v>
                </c:pt>
                <c:pt idx="2660">
                  <c:v>0.44290000000000002</c:v>
                </c:pt>
                <c:pt idx="2661">
                  <c:v>0.443</c:v>
                </c:pt>
                <c:pt idx="2662">
                  <c:v>0.44319999999999998</c:v>
                </c:pt>
                <c:pt idx="2663">
                  <c:v>0.44340000000000002</c:v>
                </c:pt>
                <c:pt idx="2664">
                  <c:v>0.44350000000000001</c:v>
                </c:pt>
                <c:pt idx="2665">
                  <c:v>0.44369999999999998</c:v>
                </c:pt>
                <c:pt idx="2666">
                  <c:v>0.44379999999999997</c:v>
                </c:pt>
                <c:pt idx="2667">
                  <c:v>0.44400000000000001</c:v>
                </c:pt>
                <c:pt idx="2668">
                  <c:v>0.44409999999999999</c:v>
                </c:pt>
                <c:pt idx="2669">
                  <c:v>0.44429999999999997</c:v>
                </c:pt>
                <c:pt idx="2670">
                  <c:v>0.44450000000000001</c:v>
                </c:pt>
                <c:pt idx="2671">
                  <c:v>0.4446</c:v>
                </c:pt>
                <c:pt idx="2672">
                  <c:v>0.44479999999999997</c:v>
                </c:pt>
                <c:pt idx="2673">
                  <c:v>0.44500000000000001</c:v>
                </c:pt>
                <c:pt idx="2674">
                  <c:v>0.44519999999999998</c:v>
                </c:pt>
                <c:pt idx="2675">
                  <c:v>0.44529999999999997</c:v>
                </c:pt>
                <c:pt idx="2676">
                  <c:v>0.44550000000000001</c:v>
                </c:pt>
                <c:pt idx="2677">
                  <c:v>0.44569999999999999</c:v>
                </c:pt>
                <c:pt idx="2678">
                  <c:v>0.44579999999999997</c:v>
                </c:pt>
                <c:pt idx="2679">
                  <c:v>0.44600000000000001</c:v>
                </c:pt>
                <c:pt idx="2680">
                  <c:v>0.4461</c:v>
                </c:pt>
                <c:pt idx="2681">
                  <c:v>0.44629999999999997</c:v>
                </c:pt>
                <c:pt idx="2682">
                  <c:v>0.44640000000000002</c:v>
                </c:pt>
                <c:pt idx="2683">
                  <c:v>0.4466</c:v>
                </c:pt>
                <c:pt idx="2684">
                  <c:v>0.44679999999999997</c:v>
                </c:pt>
                <c:pt idx="2685">
                  <c:v>0.44690000000000002</c:v>
                </c:pt>
                <c:pt idx="2686">
                  <c:v>0.4471</c:v>
                </c:pt>
                <c:pt idx="2687">
                  <c:v>0.44729999999999998</c:v>
                </c:pt>
                <c:pt idx="2688">
                  <c:v>0.44750000000000001</c:v>
                </c:pt>
                <c:pt idx="2689">
                  <c:v>0.4476</c:v>
                </c:pt>
                <c:pt idx="2690">
                  <c:v>0.44779999999999998</c:v>
                </c:pt>
                <c:pt idx="2691">
                  <c:v>0.44800000000000001</c:v>
                </c:pt>
                <c:pt idx="2692">
                  <c:v>0.44819999999999999</c:v>
                </c:pt>
                <c:pt idx="2693">
                  <c:v>0.44840000000000002</c:v>
                </c:pt>
                <c:pt idx="2694">
                  <c:v>0.44869999999999999</c:v>
                </c:pt>
                <c:pt idx="2695">
                  <c:v>0.44890000000000002</c:v>
                </c:pt>
                <c:pt idx="2696">
                  <c:v>0.44919999999999999</c:v>
                </c:pt>
                <c:pt idx="2697">
                  <c:v>0.44929999999999998</c:v>
                </c:pt>
                <c:pt idx="2698">
                  <c:v>0.44950000000000001</c:v>
                </c:pt>
                <c:pt idx="2699">
                  <c:v>0.4496</c:v>
                </c:pt>
                <c:pt idx="2700">
                  <c:v>0.44969999999999999</c:v>
                </c:pt>
                <c:pt idx="2701">
                  <c:v>0.44979999999999998</c:v>
                </c:pt>
                <c:pt idx="2702">
                  <c:v>0.45</c:v>
                </c:pt>
                <c:pt idx="2703">
                  <c:v>0.4501</c:v>
                </c:pt>
                <c:pt idx="2704">
                  <c:v>0.45019999999999999</c:v>
                </c:pt>
                <c:pt idx="2705">
                  <c:v>0.45029999999999998</c:v>
                </c:pt>
                <c:pt idx="2706">
                  <c:v>0.45040000000000002</c:v>
                </c:pt>
                <c:pt idx="2707">
                  <c:v>0.4506</c:v>
                </c:pt>
                <c:pt idx="2708">
                  <c:v>0.45069999999999999</c:v>
                </c:pt>
                <c:pt idx="2709">
                  <c:v>0.45079999999999998</c:v>
                </c:pt>
                <c:pt idx="2710">
                  <c:v>0.45100000000000001</c:v>
                </c:pt>
                <c:pt idx="2711">
                  <c:v>0.4511</c:v>
                </c:pt>
                <c:pt idx="2712">
                  <c:v>0.45129999999999998</c:v>
                </c:pt>
                <c:pt idx="2713">
                  <c:v>0.45150000000000001</c:v>
                </c:pt>
                <c:pt idx="2714">
                  <c:v>0.45169999999999999</c:v>
                </c:pt>
                <c:pt idx="2715">
                  <c:v>0.45190000000000002</c:v>
                </c:pt>
                <c:pt idx="2716">
                  <c:v>0.4521</c:v>
                </c:pt>
                <c:pt idx="2717">
                  <c:v>0.45229999999999998</c:v>
                </c:pt>
                <c:pt idx="2718">
                  <c:v>0.45250000000000001</c:v>
                </c:pt>
                <c:pt idx="2719">
                  <c:v>0.45279999999999998</c:v>
                </c:pt>
                <c:pt idx="2720">
                  <c:v>0.45300000000000001</c:v>
                </c:pt>
                <c:pt idx="2721">
                  <c:v>0.45329999999999998</c:v>
                </c:pt>
                <c:pt idx="2722">
                  <c:v>0.45350000000000001</c:v>
                </c:pt>
                <c:pt idx="2723">
                  <c:v>0.4536</c:v>
                </c:pt>
                <c:pt idx="2724">
                  <c:v>0.45369999999999999</c:v>
                </c:pt>
                <c:pt idx="2725">
                  <c:v>0.45390000000000003</c:v>
                </c:pt>
                <c:pt idx="2726">
                  <c:v>0.45400000000000001</c:v>
                </c:pt>
                <c:pt idx="2727">
                  <c:v>0.4541</c:v>
                </c:pt>
                <c:pt idx="2728">
                  <c:v>0.45419999999999999</c:v>
                </c:pt>
                <c:pt idx="2729">
                  <c:v>0.45440000000000003</c:v>
                </c:pt>
                <c:pt idx="2730">
                  <c:v>0.45450000000000002</c:v>
                </c:pt>
                <c:pt idx="2731">
                  <c:v>0.45469999999999999</c:v>
                </c:pt>
                <c:pt idx="2732">
                  <c:v>0.45490000000000003</c:v>
                </c:pt>
                <c:pt idx="2733">
                  <c:v>0.45500000000000002</c:v>
                </c:pt>
                <c:pt idx="2734">
                  <c:v>0.45519999999999999</c:v>
                </c:pt>
                <c:pt idx="2735">
                  <c:v>0.45529999999999998</c:v>
                </c:pt>
                <c:pt idx="2736">
                  <c:v>0.45550000000000002</c:v>
                </c:pt>
                <c:pt idx="2737">
                  <c:v>0.4556</c:v>
                </c:pt>
                <c:pt idx="2738">
                  <c:v>0.45579999999999998</c:v>
                </c:pt>
                <c:pt idx="2739">
                  <c:v>0.45600000000000002</c:v>
                </c:pt>
                <c:pt idx="2740">
                  <c:v>0.45619999999999999</c:v>
                </c:pt>
                <c:pt idx="2741">
                  <c:v>0.45629999999999998</c:v>
                </c:pt>
                <c:pt idx="2742">
                  <c:v>0.45650000000000002</c:v>
                </c:pt>
                <c:pt idx="2743">
                  <c:v>0.45669999999999999</c:v>
                </c:pt>
                <c:pt idx="2744">
                  <c:v>0.45679999999999998</c:v>
                </c:pt>
                <c:pt idx="2745">
                  <c:v>0.45700000000000002</c:v>
                </c:pt>
                <c:pt idx="2746">
                  <c:v>0.4572</c:v>
                </c:pt>
                <c:pt idx="2747">
                  <c:v>0.45729999999999998</c:v>
                </c:pt>
                <c:pt idx="2748">
                  <c:v>0.45750000000000002</c:v>
                </c:pt>
                <c:pt idx="2749">
                  <c:v>0.45760000000000001</c:v>
                </c:pt>
                <c:pt idx="2750">
                  <c:v>0.45779999999999998</c:v>
                </c:pt>
                <c:pt idx="2751">
                  <c:v>0.45789999999999997</c:v>
                </c:pt>
                <c:pt idx="2752">
                  <c:v>0.45810000000000001</c:v>
                </c:pt>
                <c:pt idx="2753">
                  <c:v>0.45829999999999999</c:v>
                </c:pt>
                <c:pt idx="2754">
                  <c:v>0.45839999999999997</c:v>
                </c:pt>
                <c:pt idx="2755">
                  <c:v>0.45860000000000001</c:v>
                </c:pt>
                <c:pt idx="2756">
                  <c:v>0.45879999999999999</c:v>
                </c:pt>
                <c:pt idx="2757">
                  <c:v>0.45900000000000002</c:v>
                </c:pt>
                <c:pt idx="2758">
                  <c:v>0.45910000000000001</c:v>
                </c:pt>
                <c:pt idx="2759">
                  <c:v>0.45929999999999999</c:v>
                </c:pt>
                <c:pt idx="2760">
                  <c:v>0.45950000000000002</c:v>
                </c:pt>
                <c:pt idx="2761">
                  <c:v>0.4597</c:v>
                </c:pt>
                <c:pt idx="2762">
                  <c:v>0.45989999999999998</c:v>
                </c:pt>
                <c:pt idx="2763">
                  <c:v>0.4602</c:v>
                </c:pt>
                <c:pt idx="2764">
                  <c:v>0.46039999999999998</c:v>
                </c:pt>
                <c:pt idx="2765">
                  <c:v>0.46060000000000001</c:v>
                </c:pt>
                <c:pt idx="2766">
                  <c:v>0.46079999999999999</c:v>
                </c:pt>
                <c:pt idx="2767">
                  <c:v>0.46100000000000002</c:v>
                </c:pt>
                <c:pt idx="2768">
                  <c:v>0.46110000000000001</c:v>
                </c:pt>
                <c:pt idx="2769">
                  <c:v>0.4612</c:v>
                </c:pt>
                <c:pt idx="2770">
                  <c:v>0.46129999999999999</c:v>
                </c:pt>
                <c:pt idx="2771">
                  <c:v>0.46139999999999998</c:v>
                </c:pt>
                <c:pt idx="2772">
                  <c:v>0.46160000000000001</c:v>
                </c:pt>
                <c:pt idx="2773">
                  <c:v>0.4617</c:v>
                </c:pt>
                <c:pt idx="2774">
                  <c:v>0.46179999999999999</c:v>
                </c:pt>
                <c:pt idx="2775">
                  <c:v>0.46189999999999998</c:v>
                </c:pt>
                <c:pt idx="2776">
                  <c:v>0.46210000000000001</c:v>
                </c:pt>
                <c:pt idx="2777">
                  <c:v>0.4622</c:v>
                </c:pt>
                <c:pt idx="2778">
                  <c:v>0.46239999999999998</c:v>
                </c:pt>
                <c:pt idx="2779">
                  <c:v>0.46250000000000002</c:v>
                </c:pt>
                <c:pt idx="2780">
                  <c:v>0.46260000000000001</c:v>
                </c:pt>
                <c:pt idx="2781">
                  <c:v>0.46279999999999999</c:v>
                </c:pt>
                <c:pt idx="2782">
                  <c:v>0.46300000000000002</c:v>
                </c:pt>
                <c:pt idx="2783">
                  <c:v>0.4632</c:v>
                </c:pt>
                <c:pt idx="2784">
                  <c:v>0.46339999999999998</c:v>
                </c:pt>
                <c:pt idx="2785">
                  <c:v>0.46360000000000001</c:v>
                </c:pt>
                <c:pt idx="2786">
                  <c:v>0.46379999999999999</c:v>
                </c:pt>
                <c:pt idx="2787">
                  <c:v>0.46400000000000002</c:v>
                </c:pt>
                <c:pt idx="2788">
                  <c:v>0.46429999999999999</c:v>
                </c:pt>
                <c:pt idx="2789">
                  <c:v>0.46450000000000002</c:v>
                </c:pt>
                <c:pt idx="2790">
                  <c:v>0.46479999999999999</c:v>
                </c:pt>
                <c:pt idx="2791">
                  <c:v>0.46500000000000002</c:v>
                </c:pt>
                <c:pt idx="2792">
                  <c:v>0.46510000000000001</c:v>
                </c:pt>
                <c:pt idx="2793">
                  <c:v>0.4652</c:v>
                </c:pt>
                <c:pt idx="2794">
                  <c:v>0.46529999999999999</c:v>
                </c:pt>
                <c:pt idx="2795">
                  <c:v>0.46550000000000002</c:v>
                </c:pt>
                <c:pt idx="2796">
                  <c:v>0.46560000000000001</c:v>
                </c:pt>
                <c:pt idx="2797">
                  <c:v>0.4657</c:v>
                </c:pt>
                <c:pt idx="2798">
                  <c:v>0.46589999999999998</c:v>
                </c:pt>
                <c:pt idx="2799">
                  <c:v>0.46600000000000003</c:v>
                </c:pt>
                <c:pt idx="2800">
                  <c:v>0.4662</c:v>
                </c:pt>
                <c:pt idx="2801">
                  <c:v>0.46639999999999998</c:v>
                </c:pt>
                <c:pt idx="2802">
                  <c:v>0.46650000000000003</c:v>
                </c:pt>
                <c:pt idx="2803">
                  <c:v>0.4667</c:v>
                </c:pt>
                <c:pt idx="2804">
                  <c:v>0.46679999999999999</c:v>
                </c:pt>
                <c:pt idx="2805">
                  <c:v>0.46700000000000003</c:v>
                </c:pt>
                <c:pt idx="2806">
                  <c:v>0.46710000000000002</c:v>
                </c:pt>
                <c:pt idx="2807">
                  <c:v>0.46729999999999999</c:v>
                </c:pt>
                <c:pt idx="2808">
                  <c:v>0.46750000000000003</c:v>
                </c:pt>
                <c:pt idx="2809">
                  <c:v>0.4677</c:v>
                </c:pt>
                <c:pt idx="2810">
                  <c:v>0.46779999999999999</c:v>
                </c:pt>
                <c:pt idx="2811">
                  <c:v>0.46800000000000003</c:v>
                </c:pt>
                <c:pt idx="2812">
                  <c:v>0.46820000000000001</c:v>
                </c:pt>
                <c:pt idx="2813">
                  <c:v>0.46829999999999999</c:v>
                </c:pt>
                <c:pt idx="2814">
                  <c:v>0.46850000000000003</c:v>
                </c:pt>
                <c:pt idx="2815">
                  <c:v>0.46870000000000001</c:v>
                </c:pt>
                <c:pt idx="2816">
                  <c:v>0.46879999999999999</c:v>
                </c:pt>
                <c:pt idx="2817">
                  <c:v>0.46899999999999997</c:v>
                </c:pt>
                <c:pt idx="2818">
                  <c:v>0.46910000000000002</c:v>
                </c:pt>
                <c:pt idx="2819">
                  <c:v>0.46929999999999999</c:v>
                </c:pt>
                <c:pt idx="2820">
                  <c:v>0.46939999999999998</c:v>
                </c:pt>
                <c:pt idx="2821">
                  <c:v>0.46960000000000002</c:v>
                </c:pt>
                <c:pt idx="2822">
                  <c:v>0.4698</c:v>
                </c:pt>
                <c:pt idx="2823">
                  <c:v>0.46989999999999998</c:v>
                </c:pt>
                <c:pt idx="2824">
                  <c:v>0.47010000000000002</c:v>
                </c:pt>
                <c:pt idx="2825">
                  <c:v>0.4703</c:v>
                </c:pt>
                <c:pt idx="2826">
                  <c:v>0.47049999999999997</c:v>
                </c:pt>
                <c:pt idx="2827">
                  <c:v>0.47060000000000002</c:v>
                </c:pt>
                <c:pt idx="2828">
                  <c:v>0.4708</c:v>
                </c:pt>
                <c:pt idx="2829">
                  <c:v>0.47099999999999997</c:v>
                </c:pt>
                <c:pt idx="2830">
                  <c:v>0.47120000000000001</c:v>
                </c:pt>
                <c:pt idx="2831">
                  <c:v>0.47139999999999999</c:v>
                </c:pt>
                <c:pt idx="2832">
                  <c:v>0.47170000000000001</c:v>
                </c:pt>
                <c:pt idx="2833">
                  <c:v>0.47199999999999998</c:v>
                </c:pt>
                <c:pt idx="2834">
                  <c:v>0.47220000000000001</c:v>
                </c:pt>
                <c:pt idx="2835">
                  <c:v>0.47239999999999999</c:v>
                </c:pt>
                <c:pt idx="2836">
                  <c:v>0.47249999999999998</c:v>
                </c:pt>
                <c:pt idx="2837">
                  <c:v>0.47260000000000002</c:v>
                </c:pt>
                <c:pt idx="2838">
                  <c:v>0.47270000000000001</c:v>
                </c:pt>
                <c:pt idx="2839">
                  <c:v>0.4728</c:v>
                </c:pt>
                <c:pt idx="2840">
                  <c:v>0.47289999999999999</c:v>
                </c:pt>
                <c:pt idx="2841">
                  <c:v>0.47310000000000002</c:v>
                </c:pt>
                <c:pt idx="2842">
                  <c:v>0.47320000000000001</c:v>
                </c:pt>
                <c:pt idx="2843">
                  <c:v>0.4733</c:v>
                </c:pt>
                <c:pt idx="2844">
                  <c:v>0.47339999999999999</c:v>
                </c:pt>
                <c:pt idx="2845">
                  <c:v>0.47360000000000002</c:v>
                </c:pt>
                <c:pt idx="2846">
                  <c:v>0.47370000000000001</c:v>
                </c:pt>
                <c:pt idx="2847">
                  <c:v>0.47389999999999999</c:v>
                </c:pt>
                <c:pt idx="2848">
                  <c:v>0.47399999999999998</c:v>
                </c:pt>
                <c:pt idx="2849">
                  <c:v>0.47410000000000002</c:v>
                </c:pt>
                <c:pt idx="2850">
                  <c:v>0.4743</c:v>
                </c:pt>
                <c:pt idx="2851">
                  <c:v>0.47449999999999998</c:v>
                </c:pt>
                <c:pt idx="2852">
                  <c:v>0.47470000000000001</c:v>
                </c:pt>
                <c:pt idx="2853">
                  <c:v>0.47489999999999999</c:v>
                </c:pt>
                <c:pt idx="2854">
                  <c:v>0.47510000000000002</c:v>
                </c:pt>
                <c:pt idx="2855">
                  <c:v>0.4753</c:v>
                </c:pt>
                <c:pt idx="2856">
                  <c:v>0.47560000000000002</c:v>
                </c:pt>
                <c:pt idx="2857">
                  <c:v>0.4758</c:v>
                </c:pt>
                <c:pt idx="2858">
                  <c:v>0.47599999999999998</c:v>
                </c:pt>
                <c:pt idx="2859">
                  <c:v>0.4763</c:v>
                </c:pt>
                <c:pt idx="2860">
                  <c:v>0.47639999999999999</c:v>
                </c:pt>
                <c:pt idx="2861">
                  <c:v>0.47660000000000002</c:v>
                </c:pt>
                <c:pt idx="2862">
                  <c:v>0.47670000000000001</c:v>
                </c:pt>
                <c:pt idx="2863">
                  <c:v>0.4768</c:v>
                </c:pt>
                <c:pt idx="2864">
                  <c:v>0.47689999999999999</c:v>
                </c:pt>
                <c:pt idx="2865">
                  <c:v>0.47710000000000002</c:v>
                </c:pt>
                <c:pt idx="2866">
                  <c:v>0.47720000000000001</c:v>
                </c:pt>
                <c:pt idx="2867">
                  <c:v>0.4773</c:v>
                </c:pt>
                <c:pt idx="2868">
                  <c:v>0.47749999999999998</c:v>
                </c:pt>
                <c:pt idx="2869">
                  <c:v>0.47760000000000002</c:v>
                </c:pt>
                <c:pt idx="2870">
                  <c:v>0.4778</c:v>
                </c:pt>
                <c:pt idx="2871">
                  <c:v>0.47799999999999998</c:v>
                </c:pt>
                <c:pt idx="2872">
                  <c:v>0.47810000000000002</c:v>
                </c:pt>
                <c:pt idx="2873">
                  <c:v>0.4783</c:v>
                </c:pt>
                <c:pt idx="2874">
                  <c:v>0.47849999999999998</c:v>
                </c:pt>
                <c:pt idx="2875">
                  <c:v>0.47860000000000003</c:v>
                </c:pt>
                <c:pt idx="2876">
                  <c:v>0.4788</c:v>
                </c:pt>
                <c:pt idx="2877">
                  <c:v>0.47899999999999998</c:v>
                </c:pt>
                <c:pt idx="2878">
                  <c:v>0.47910000000000003</c:v>
                </c:pt>
                <c:pt idx="2879">
                  <c:v>0.4793</c:v>
                </c:pt>
                <c:pt idx="2880">
                  <c:v>0.47949999999999998</c:v>
                </c:pt>
                <c:pt idx="2881">
                  <c:v>0.47970000000000002</c:v>
                </c:pt>
                <c:pt idx="2882">
                  <c:v>0.4798</c:v>
                </c:pt>
                <c:pt idx="2883">
                  <c:v>0.48</c:v>
                </c:pt>
                <c:pt idx="2884">
                  <c:v>0.48020000000000002</c:v>
                </c:pt>
                <c:pt idx="2885">
                  <c:v>0.4803</c:v>
                </c:pt>
                <c:pt idx="2886">
                  <c:v>0.48049999999999998</c:v>
                </c:pt>
                <c:pt idx="2887">
                  <c:v>0.48060000000000003</c:v>
                </c:pt>
                <c:pt idx="2888">
                  <c:v>0.48080000000000001</c:v>
                </c:pt>
                <c:pt idx="2889">
                  <c:v>0.48089999999999999</c:v>
                </c:pt>
                <c:pt idx="2890">
                  <c:v>0.48110000000000003</c:v>
                </c:pt>
                <c:pt idx="2891">
                  <c:v>0.48130000000000001</c:v>
                </c:pt>
                <c:pt idx="2892">
                  <c:v>0.48139999999999999</c:v>
                </c:pt>
                <c:pt idx="2893">
                  <c:v>0.48159999999999997</c:v>
                </c:pt>
                <c:pt idx="2894">
                  <c:v>0.48180000000000001</c:v>
                </c:pt>
                <c:pt idx="2895">
                  <c:v>0.48199999999999998</c:v>
                </c:pt>
                <c:pt idx="2896">
                  <c:v>0.48209999999999997</c:v>
                </c:pt>
                <c:pt idx="2897">
                  <c:v>0.48230000000000001</c:v>
                </c:pt>
                <c:pt idx="2898">
                  <c:v>0.48249999999999998</c:v>
                </c:pt>
                <c:pt idx="2899">
                  <c:v>0.48270000000000002</c:v>
                </c:pt>
                <c:pt idx="2900">
                  <c:v>0.48299999999999998</c:v>
                </c:pt>
                <c:pt idx="2901">
                  <c:v>0.48320000000000002</c:v>
                </c:pt>
                <c:pt idx="2902">
                  <c:v>0.48349999999999999</c:v>
                </c:pt>
                <c:pt idx="2903">
                  <c:v>0.48370000000000002</c:v>
                </c:pt>
                <c:pt idx="2904">
                  <c:v>0.48380000000000001</c:v>
                </c:pt>
                <c:pt idx="2905">
                  <c:v>0.48399999999999999</c:v>
                </c:pt>
                <c:pt idx="2906">
                  <c:v>0.48409999999999997</c:v>
                </c:pt>
                <c:pt idx="2907">
                  <c:v>0.48420000000000002</c:v>
                </c:pt>
                <c:pt idx="2908">
                  <c:v>0.48430000000000001</c:v>
                </c:pt>
                <c:pt idx="2909">
                  <c:v>0.4844</c:v>
                </c:pt>
                <c:pt idx="2910">
                  <c:v>0.48449999999999999</c:v>
                </c:pt>
                <c:pt idx="2911">
                  <c:v>0.48470000000000002</c:v>
                </c:pt>
                <c:pt idx="2912">
                  <c:v>0.48480000000000001</c:v>
                </c:pt>
                <c:pt idx="2913">
                  <c:v>0.4849</c:v>
                </c:pt>
                <c:pt idx="2914">
                  <c:v>0.48509999999999998</c:v>
                </c:pt>
                <c:pt idx="2915">
                  <c:v>0.48520000000000002</c:v>
                </c:pt>
                <c:pt idx="2916">
                  <c:v>0.48530000000000001</c:v>
                </c:pt>
                <c:pt idx="2917">
                  <c:v>0.48549999999999999</c:v>
                </c:pt>
                <c:pt idx="2918">
                  <c:v>0.48559999999999998</c:v>
                </c:pt>
                <c:pt idx="2919">
                  <c:v>0.48580000000000001</c:v>
                </c:pt>
                <c:pt idx="2920">
                  <c:v>0.48599999999999999</c:v>
                </c:pt>
                <c:pt idx="2921">
                  <c:v>0.48620000000000002</c:v>
                </c:pt>
                <c:pt idx="2922">
                  <c:v>0.4864</c:v>
                </c:pt>
                <c:pt idx="2923">
                  <c:v>0.48659999999999998</c:v>
                </c:pt>
                <c:pt idx="2924">
                  <c:v>0.48680000000000001</c:v>
                </c:pt>
                <c:pt idx="2925">
                  <c:v>0.48699999999999999</c:v>
                </c:pt>
                <c:pt idx="2926">
                  <c:v>0.48730000000000001</c:v>
                </c:pt>
                <c:pt idx="2927">
                  <c:v>0.48749999999999999</c:v>
                </c:pt>
                <c:pt idx="2928">
                  <c:v>0.48770000000000002</c:v>
                </c:pt>
                <c:pt idx="2929">
                  <c:v>0.4879</c:v>
                </c:pt>
                <c:pt idx="2930">
                  <c:v>0.48809999999999998</c:v>
                </c:pt>
                <c:pt idx="2931">
                  <c:v>0.48820000000000002</c:v>
                </c:pt>
                <c:pt idx="2932">
                  <c:v>0.48830000000000001</c:v>
                </c:pt>
                <c:pt idx="2933">
                  <c:v>0.48849999999999999</c:v>
                </c:pt>
                <c:pt idx="2934">
                  <c:v>0.48859999999999998</c:v>
                </c:pt>
                <c:pt idx="2935">
                  <c:v>0.48870000000000002</c:v>
                </c:pt>
                <c:pt idx="2936">
                  <c:v>0.4889</c:v>
                </c:pt>
                <c:pt idx="2937">
                  <c:v>0.48899999999999999</c:v>
                </c:pt>
                <c:pt idx="2938">
                  <c:v>0.48920000000000002</c:v>
                </c:pt>
                <c:pt idx="2939">
                  <c:v>0.4894</c:v>
                </c:pt>
                <c:pt idx="2940">
                  <c:v>0.48949999999999999</c:v>
                </c:pt>
                <c:pt idx="2941">
                  <c:v>0.48970000000000002</c:v>
                </c:pt>
                <c:pt idx="2942">
                  <c:v>0.48980000000000001</c:v>
                </c:pt>
                <c:pt idx="2943">
                  <c:v>0.49</c:v>
                </c:pt>
                <c:pt idx="2944">
                  <c:v>0.49009999999999998</c:v>
                </c:pt>
                <c:pt idx="2945">
                  <c:v>0.49030000000000001</c:v>
                </c:pt>
                <c:pt idx="2946">
                  <c:v>0.49049999999999999</c:v>
                </c:pt>
                <c:pt idx="2947">
                  <c:v>0.49070000000000003</c:v>
                </c:pt>
                <c:pt idx="2948">
                  <c:v>0.49080000000000001</c:v>
                </c:pt>
                <c:pt idx="2949">
                  <c:v>0.49099999999999999</c:v>
                </c:pt>
                <c:pt idx="2950">
                  <c:v>0.49120000000000003</c:v>
                </c:pt>
                <c:pt idx="2951">
                  <c:v>0.49130000000000001</c:v>
                </c:pt>
                <c:pt idx="2952">
                  <c:v>0.49149999999999999</c:v>
                </c:pt>
                <c:pt idx="2953">
                  <c:v>0.49159999999999998</c:v>
                </c:pt>
                <c:pt idx="2954">
                  <c:v>0.49180000000000001</c:v>
                </c:pt>
                <c:pt idx="2955">
                  <c:v>0.4919</c:v>
                </c:pt>
                <c:pt idx="2956">
                  <c:v>0.49209999999999998</c:v>
                </c:pt>
                <c:pt idx="2957">
                  <c:v>0.49230000000000002</c:v>
                </c:pt>
                <c:pt idx="2958">
                  <c:v>0.4924</c:v>
                </c:pt>
                <c:pt idx="2959">
                  <c:v>0.49259999999999998</c:v>
                </c:pt>
                <c:pt idx="2960">
                  <c:v>0.49280000000000002</c:v>
                </c:pt>
                <c:pt idx="2961">
                  <c:v>0.4929</c:v>
                </c:pt>
                <c:pt idx="2962">
                  <c:v>0.49309999999999998</c:v>
                </c:pt>
                <c:pt idx="2963">
                  <c:v>0.49330000000000002</c:v>
                </c:pt>
                <c:pt idx="2964">
                  <c:v>0.49349999999999999</c:v>
                </c:pt>
                <c:pt idx="2965">
                  <c:v>0.49370000000000003</c:v>
                </c:pt>
                <c:pt idx="2966">
                  <c:v>0.49390000000000001</c:v>
                </c:pt>
                <c:pt idx="2967">
                  <c:v>0.49409999999999998</c:v>
                </c:pt>
                <c:pt idx="2968">
                  <c:v>0.49430000000000002</c:v>
                </c:pt>
                <c:pt idx="2969">
                  <c:v>0.4945</c:v>
                </c:pt>
                <c:pt idx="2970">
                  <c:v>0.49469999999999997</c:v>
                </c:pt>
                <c:pt idx="2971">
                  <c:v>0.495</c:v>
                </c:pt>
                <c:pt idx="2972">
                  <c:v>0.49509999999999998</c:v>
                </c:pt>
                <c:pt idx="2973">
                  <c:v>0.49530000000000002</c:v>
                </c:pt>
                <c:pt idx="2974">
                  <c:v>0.49540000000000001</c:v>
                </c:pt>
                <c:pt idx="2975">
                  <c:v>0.4955</c:v>
                </c:pt>
                <c:pt idx="2976">
                  <c:v>0.49569999999999997</c:v>
                </c:pt>
                <c:pt idx="2977">
                  <c:v>0.49580000000000002</c:v>
                </c:pt>
                <c:pt idx="2978">
                  <c:v>0.49590000000000001</c:v>
                </c:pt>
                <c:pt idx="2979">
                  <c:v>0.496</c:v>
                </c:pt>
                <c:pt idx="2980">
                  <c:v>0.49619999999999997</c:v>
                </c:pt>
                <c:pt idx="2981">
                  <c:v>0.49630000000000002</c:v>
                </c:pt>
                <c:pt idx="2982">
                  <c:v>0.49640000000000001</c:v>
                </c:pt>
                <c:pt idx="2983">
                  <c:v>0.49659999999999999</c:v>
                </c:pt>
                <c:pt idx="2984">
                  <c:v>0.49669999999999997</c:v>
                </c:pt>
                <c:pt idx="2985">
                  <c:v>0.49680000000000002</c:v>
                </c:pt>
                <c:pt idx="2986">
                  <c:v>0.497</c:v>
                </c:pt>
                <c:pt idx="2987">
                  <c:v>0.49709999999999999</c:v>
                </c:pt>
                <c:pt idx="2988">
                  <c:v>0.49730000000000002</c:v>
                </c:pt>
                <c:pt idx="2989">
                  <c:v>0.4975</c:v>
                </c:pt>
                <c:pt idx="2990">
                  <c:v>0.49769999999999998</c:v>
                </c:pt>
                <c:pt idx="2991">
                  <c:v>0.49790000000000001</c:v>
                </c:pt>
                <c:pt idx="2992">
                  <c:v>0.49809999999999999</c:v>
                </c:pt>
                <c:pt idx="2993">
                  <c:v>0.49830000000000002</c:v>
                </c:pt>
                <c:pt idx="2994">
                  <c:v>0.49859999999999999</c:v>
                </c:pt>
                <c:pt idx="2995">
                  <c:v>0.49880000000000002</c:v>
                </c:pt>
                <c:pt idx="2996">
                  <c:v>0.49909999999999999</c:v>
                </c:pt>
                <c:pt idx="2997">
                  <c:v>0.49930000000000002</c:v>
                </c:pt>
                <c:pt idx="2998">
                  <c:v>0.4995</c:v>
                </c:pt>
                <c:pt idx="2999">
                  <c:v>0.49959999999999999</c:v>
                </c:pt>
                <c:pt idx="3000">
                  <c:v>0.49969999999999998</c:v>
                </c:pt>
                <c:pt idx="3001">
                  <c:v>0.49980000000000002</c:v>
                </c:pt>
                <c:pt idx="3002">
                  <c:v>0.49990000000000001</c:v>
                </c:pt>
                <c:pt idx="3003">
                  <c:v>0.50009999999999999</c:v>
                </c:pt>
                <c:pt idx="3004">
                  <c:v>0.50019999999999998</c:v>
                </c:pt>
                <c:pt idx="3005">
                  <c:v>0.50039999999999996</c:v>
                </c:pt>
                <c:pt idx="3006">
                  <c:v>0.50049999999999994</c:v>
                </c:pt>
                <c:pt idx="3007">
                  <c:v>0.50070000000000003</c:v>
                </c:pt>
                <c:pt idx="3008">
                  <c:v>0.50080000000000002</c:v>
                </c:pt>
                <c:pt idx="3009">
                  <c:v>0.501</c:v>
                </c:pt>
                <c:pt idx="3010">
                  <c:v>0.50119999999999998</c:v>
                </c:pt>
                <c:pt idx="3011">
                  <c:v>0.50129999999999997</c:v>
                </c:pt>
                <c:pt idx="3012">
                  <c:v>0.50149999999999995</c:v>
                </c:pt>
                <c:pt idx="3013">
                  <c:v>0.50160000000000005</c:v>
                </c:pt>
                <c:pt idx="3014">
                  <c:v>0.50180000000000002</c:v>
                </c:pt>
                <c:pt idx="3015">
                  <c:v>0.502</c:v>
                </c:pt>
                <c:pt idx="3016">
                  <c:v>0.50219999999999998</c:v>
                </c:pt>
                <c:pt idx="3017">
                  <c:v>0.50229999999999997</c:v>
                </c:pt>
                <c:pt idx="3018">
                  <c:v>0.50249999999999995</c:v>
                </c:pt>
                <c:pt idx="3019">
                  <c:v>0.50270000000000004</c:v>
                </c:pt>
                <c:pt idx="3020">
                  <c:v>0.50280000000000002</c:v>
                </c:pt>
                <c:pt idx="3021">
                  <c:v>0.503</c:v>
                </c:pt>
                <c:pt idx="3022">
                  <c:v>0.50319999999999998</c:v>
                </c:pt>
                <c:pt idx="3023">
                  <c:v>0.50329999999999997</c:v>
                </c:pt>
                <c:pt idx="3024">
                  <c:v>0.50349999999999995</c:v>
                </c:pt>
                <c:pt idx="3025">
                  <c:v>0.50360000000000005</c:v>
                </c:pt>
                <c:pt idx="3026">
                  <c:v>0.50380000000000003</c:v>
                </c:pt>
                <c:pt idx="3027">
                  <c:v>0.50390000000000001</c:v>
                </c:pt>
                <c:pt idx="3028">
                  <c:v>0.50409999999999999</c:v>
                </c:pt>
                <c:pt idx="3029">
                  <c:v>0.50419999999999998</c:v>
                </c:pt>
                <c:pt idx="3030">
                  <c:v>0.50439999999999996</c:v>
                </c:pt>
                <c:pt idx="3031">
                  <c:v>0.50460000000000005</c:v>
                </c:pt>
                <c:pt idx="3032">
                  <c:v>0.50480000000000003</c:v>
                </c:pt>
                <c:pt idx="3033">
                  <c:v>0.50490000000000002</c:v>
                </c:pt>
                <c:pt idx="3034">
                  <c:v>0.50509999999999999</c:v>
                </c:pt>
                <c:pt idx="3035">
                  <c:v>0.50529999999999997</c:v>
                </c:pt>
                <c:pt idx="3036">
                  <c:v>0.50549999999999995</c:v>
                </c:pt>
                <c:pt idx="3037">
                  <c:v>0.50570000000000004</c:v>
                </c:pt>
                <c:pt idx="3038">
                  <c:v>0.50600000000000001</c:v>
                </c:pt>
                <c:pt idx="3039">
                  <c:v>0.50619999999999998</c:v>
                </c:pt>
                <c:pt idx="3040">
                  <c:v>0.50649999999999995</c:v>
                </c:pt>
                <c:pt idx="3041">
                  <c:v>0.50670000000000004</c:v>
                </c:pt>
                <c:pt idx="3042">
                  <c:v>0.50690000000000002</c:v>
                </c:pt>
                <c:pt idx="3043">
                  <c:v>0.50700000000000001</c:v>
                </c:pt>
                <c:pt idx="3044">
                  <c:v>0.5071</c:v>
                </c:pt>
                <c:pt idx="3045">
                  <c:v>0.50719999999999998</c:v>
                </c:pt>
                <c:pt idx="3046">
                  <c:v>0.50729999999999997</c:v>
                </c:pt>
                <c:pt idx="3047">
                  <c:v>0.50739999999999996</c:v>
                </c:pt>
                <c:pt idx="3048">
                  <c:v>0.50749999999999995</c:v>
                </c:pt>
                <c:pt idx="3049">
                  <c:v>0.50770000000000004</c:v>
                </c:pt>
                <c:pt idx="3050">
                  <c:v>0.50780000000000003</c:v>
                </c:pt>
                <c:pt idx="3051">
                  <c:v>0.50790000000000002</c:v>
                </c:pt>
                <c:pt idx="3052">
                  <c:v>0.5081</c:v>
                </c:pt>
                <c:pt idx="3053">
                  <c:v>0.50819999999999999</c:v>
                </c:pt>
                <c:pt idx="3054">
                  <c:v>0.50829999999999997</c:v>
                </c:pt>
                <c:pt idx="3055">
                  <c:v>0.50849999999999995</c:v>
                </c:pt>
                <c:pt idx="3056">
                  <c:v>0.50860000000000005</c:v>
                </c:pt>
                <c:pt idx="3057">
                  <c:v>0.50880000000000003</c:v>
                </c:pt>
                <c:pt idx="3058">
                  <c:v>0.50900000000000001</c:v>
                </c:pt>
                <c:pt idx="3059">
                  <c:v>0.50919999999999999</c:v>
                </c:pt>
                <c:pt idx="3060">
                  <c:v>0.50939999999999996</c:v>
                </c:pt>
                <c:pt idx="3061">
                  <c:v>0.50960000000000005</c:v>
                </c:pt>
                <c:pt idx="3062">
                  <c:v>0.50980000000000003</c:v>
                </c:pt>
                <c:pt idx="3063">
                  <c:v>0.5101</c:v>
                </c:pt>
                <c:pt idx="3064">
                  <c:v>0.51029999999999998</c:v>
                </c:pt>
                <c:pt idx="3065">
                  <c:v>0.51060000000000005</c:v>
                </c:pt>
                <c:pt idx="3066">
                  <c:v>0.51080000000000003</c:v>
                </c:pt>
                <c:pt idx="3067">
                  <c:v>0.51100000000000001</c:v>
                </c:pt>
                <c:pt idx="3068">
                  <c:v>0.5111</c:v>
                </c:pt>
                <c:pt idx="3069">
                  <c:v>0.51119999999999999</c:v>
                </c:pt>
                <c:pt idx="3070">
                  <c:v>0.51129999999999998</c:v>
                </c:pt>
                <c:pt idx="3071">
                  <c:v>0.51139999999999997</c:v>
                </c:pt>
                <c:pt idx="3072">
                  <c:v>0.51160000000000005</c:v>
                </c:pt>
                <c:pt idx="3073">
                  <c:v>0.51170000000000004</c:v>
                </c:pt>
                <c:pt idx="3074">
                  <c:v>0.51190000000000002</c:v>
                </c:pt>
                <c:pt idx="3075">
                  <c:v>0.51200000000000001</c:v>
                </c:pt>
                <c:pt idx="3076">
                  <c:v>0.51219999999999999</c:v>
                </c:pt>
                <c:pt idx="3077">
                  <c:v>0.51239999999999997</c:v>
                </c:pt>
                <c:pt idx="3078">
                  <c:v>0.51249999999999996</c:v>
                </c:pt>
                <c:pt idx="3079">
                  <c:v>0.51270000000000004</c:v>
                </c:pt>
                <c:pt idx="3080">
                  <c:v>0.51280000000000003</c:v>
                </c:pt>
                <c:pt idx="3081">
                  <c:v>0.51300000000000001</c:v>
                </c:pt>
                <c:pt idx="3082">
                  <c:v>0.5131</c:v>
                </c:pt>
                <c:pt idx="3083">
                  <c:v>0.51329999999999998</c:v>
                </c:pt>
                <c:pt idx="3084">
                  <c:v>0.51349999999999996</c:v>
                </c:pt>
                <c:pt idx="3085">
                  <c:v>0.51359999999999995</c:v>
                </c:pt>
                <c:pt idx="3086">
                  <c:v>0.51380000000000003</c:v>
                </c:pt>
                <c:pt idx="3087">
                  <c:v>0.51400000000000001</c:v>
                </c:pt>
                <c:pt idx="3088">
                  <c:v>0.5141</c:v>
                </c:pt>
                <c:pt idx="3089">
                  <c:v>0.51429999999999998</c:v>
                </c:pt>
                <c:pt idx="3090">
                  <c:v>0.51449999999999996</c:v>
                </c:pt>
                <c:pt idx="3091">
                  <c:v>0.51470000000000005</c:v>
                </c:pt>
                <c:pt idx="3092">
                  <c:v>0.51480000000000004</c:v>
                </c:pt>
                <c:pt idx="3093">
                  <c:v>0.51500000000000001</c:v>
                </c:pt>
                <c:pt idx="3094">
                  <c:v>0.5151</c:v>
                </c:pt>
                <c:pt idx="3095">
                  <c:v>0.51529999999999998</c:v>
                </c:pt>
                <c:pt idx="3096">
                  <c:v>0.51539999999999997</c:v>
                </c:pt>
                <c:pt idx="3097">
                  <c:v>0.51559999999999995</c:v>
                </c:pt>
                <c:pt idx="3098">
                  <c:v>0.51580000000000004</c:v>
                </c:pt>
                <c:pt idx="3099">
                  <c:v>0.51590000000000003</c:v>
                </c:pt>
                <c:pt idx="3100">
                  <c:v>0.5161</c:v>
                </c:pt>
                <c:pt idx="3101">
                  <c:v>0.51629999999999998</c:v>
                </c:pt>
                <c:pt idx="3102">
                  <c:v>0.51649999999999996</c:v>
                </c:pt>
                <c:pt idx="3103">
                  <c:v>0.51659999999999995</c:v>
                </c:pt>
                <c:pt idx="3104">
                  <c:v>0.51680000000000004</c:v>
                </c:pt>
                <c:pt idx="3105">
                  <c:v>0.51700000000000002</c:v>
                </c:pt>
                <c:pt idx="3106">
                  <c:v>0.51729999999999998</c:v>
                </c:pt>
                <c:pt idx="3107">
                  <c:v>0.51749999999999996</c:v>
                </c:pt>
                <c:pt idx="3108">
                  <c:v>0.51780000000000004</c:v>
                </c:pt>
                <c:pt idx="3109">
                  <c:v>0.51800000000000002</c:v>
                </c:pt>
                <c:pt idx="3110">
                  <c:v>0.51819999999999999</c:v>
                </c:pt>
                <c:pt idx="3111">
                  <c:v>0.51839999999999997</c:v>
                </c:pt>
                <c:pt idx="3112">
                  <c:v>0.51849999999999996</c:v>
                </c:pt>
                <c:pt idx="3113">
                  <c:v>0.51859999999999995</c:v>
                </c:pt>
                <c:pt idx="3114">
                  <c:v>0.51870000000000005</c:v>
                </c:pt>
                <c:pt idx="3115">
                  <c:v>0.51880000000000004</c:v>
                </c:pt>
                <c:pt idx="3116">
                  <c:v>0.51890000000000003</c:v>
                </c:pt>
                <c:pt idx="3117">
                  <c:v>0.51900000000000002</c:v>
                </c:pt>
                <c:pt idx="3118">
                  <c:v>0.51919999999999999</c:v>
                </c:pt>
                <c:pt idx="3119">
                  <c:v>0.51929999999999998</c:v>
                </c:pt>
                <c:pt idx="3120">
                  <c:v>0.51939999999999997</c:v>
                </c:pt>
                <c:pt idx="3121">
                  <c:v>0.51959999999999995</c:v>
                </c:pt>
                <c:pt idx="3122">
                  <c:v>0.51970000000000005</c:v>
                </c:pt>
                <c:pt idx="3123">
                  <c:v>0.51980000000000004</c:v>
                </c:pt>
                <c:pt idx="3124">
                  <c:v>0.52</c:v>
                </c:pt>
                <c:pt idx="3125">
                  <c:v>0.5202</c:v>
                </c:pt>
                <c:pt idx="3126">
                  <c:v>0.52029999999999998</c:v>
                </c:pt>
                <c:pt idx="3127">
                  <c:v>0.52049999999999996</c:v>
                </c:pt>
                <c:pt idx="3128">
                  <c:v>0.52070000000000005</c:v>
                </c:pt>
                <c:pt idx="3129">
                  <c:v>0.52090000000000003</c:v>
                </c:pt>
                <c:pt idx="3130">
                  <c:v>0.5212</c:v>
                </c:pt>
                <c:pt idx="3131">
                  <c:v>0.52139999999999997</c:v>
                </c:pt>
                <c:pt idx="3132">
                  <c:v>0.52159999999999995</c:v>
                </c:pt>
                <c:pt idx="3133">
                  <c:v>0.52180000000000004</c:v>
                </c:pt>
                <c:pt idx="3134">
                  <c:v>0.52200000000000002</c:v>
                </c:pt>
                <c:pt idx="3135">
                  <c:v>0.5222</c:v>
                </c:pt>
                <c:pt idx="3136">
                  <c:v>0.52239999999999998</c:v>
                </c:pt>
                <c:pt idx="3137">
                  <c:v>0.52259999999999995</c:v>
                </c:pt>
                <c:pt idx="3138">
                  <c:v>0.52270000000000005</c:v>
                </c:pt>
                <c:pt idx="3139">
                  <c:v>0.52280000000000004</c:v>
                </c:pt>
                <c:pt idx="3140">
                  <c:v>0.52290000000000003</c:v>
                </c:pt>
                <c:pt idx="3141">
                  <c:v>0.52310000000000001</c:v>
                </c:pt>
                <c:pt idx="3142">
                  <c:v>0.5232</c:v>
                </c:pt>
                <c:pt idx="3143">
                  <c:v>0.52339999999999998</c:v>
                </c:pt>
                <c:pt idx="3144">
                  <c:v>0.52349999999999997</c:v>
                </c:pt>
                <c:pt idx="3145">
                  <c:v>0.52370000000000005</c:v>
                </c:pt>
                <c:pt idx="3146">
                  <c:v>0.52390000000000003</c:v>
                </c:pt>
                <c:pt idx="3147">
                  <c:v>0.52400000000000002</c:v>
                </c:pt>
                <c:pt idx="3148">
                  <c:v>0.5242</c:v>
                </c:pt>
                <c:pt idx="3149">
                  <c:v>0.52429999999999999</c:v>
                </c:pt>
                <c:pt idx="3150">
                  <c:v>0.52449999999999997</c:v>
                </c:pt>
                <c:pt idx="3151">
                  <c:v>0.52459999999999996</c:v>
                </c:pt>
                <c:pt idx="3152">
                  <c:v>0.52480000000000004</c:v>
                </c:pt>
                <c:pt idx="3153">
                  <c:v>0.52500000000000002</c:v>
                </c:pt>
                <c:pt idx="3154">
                  <c:v>0.52510000000000001</c:v>
                </c:pt>
                <c:pt idx="3155">
                  <c:v>0.52529999999999999</c:v>
                </c:pt>
                <c:pt idx="3156">
                  <c:v>0.52549999999999997</c:v>
                </c:pt>
                <c:pt idx="3157">
                  <c:v>0.52569999999999995</c:v>
                </c:pt>
                <c:pt idx="3158">
                  <c:v>0.52580000000000005</c:v>
                </c:pt>
                <c:pt idx="3159">
                  <c:v>0.52600000000000002</c:v>
                </c:pt>
                <c:pt idx="3160">
                  <c:v>0.5262</c:v>
                </c:pt>
                <c:pt idx="3161">
                  <c:v>0.52629999999999999</c:v>
                </c:pt>
                <c:pt idx="3162">
                  <c:v>0.52649999999999997</c:v>
                </c:pt>
                <c:pt idx="3163">
                  <c:v>0.52659999999999996</c:v>
                </c:pt>
                <c:pt idx="3164">
                  <c:v>0.52680000000000005</c:v>
                </c:pt>
                <c:pt idx="3165">
                  <c:v>0.52690000000000003</c:v>
                </c:pt>
                <c:pt idx="3166">
                  <c:v>0.52710000000000001</c:v>
                </c:pt>
                <c:pt idx="3167">
                  <c:v>0.52729999999999999</c:v>
                </c:pt>
                <c:pt idx="3168">
                  <c:v>0.52739999999999998</c:v>
                </c:pt>
                <c:pt idx="3169">
                  <c:v>0.52759999999999996</c:v>
                </c:pt>
                <c:pt idx="3170">
                  <c:v>0.52780000000000005</c:v>
                </c:pt>
                <c:pt idx="3171">
                  <c:v>0.52800000000000002</c:v>
                </c:pt>
                <c:pt idx="3172">
                  <c:v>0.5282</c:v>
                </c:pt>
                <c:pt idx="3173">
                  <c:v>0.52829999999999999</c:v>
                </c:pt>
                <c:pt idx="3174">
                  <c:v>0.52849999999999997</c:v>
                </c:pt>
                <c:pt idx="3175">
                  <c:v>0.52880000000000005</c:v>
                </c:pt>
                <c:pt idx="3176">
                  <c:v>0.52900000000000003</c:v>
                </c:pt>
                <c:pt idx="3177">
                  <c:v>0.52929999999999999</c:v>
                </c:pt>
                <c:pt idx="3178">
                  <c:v>0.52949999999999997</c:v>
                </c:pt>
                <c:pt idx="3179">
                  <c:v>0.52969999999999995</c:v>
                </c:pt>
                <c:pt idx="3180">
                  <c:v>0.52980000000000005</c:v>
                </c:pt>
                <c:pt idx="3181">
                  <c:v>0.52990000000000004</c:v>
                </c:pt>
                <c:pt idx="3182">
                  <c:v>0.53</c:v>
                </c:pt>
                <c:pt idx="3183">
                  <c:v>0.5302</c:v>
                </c:pt>
                <c:pt idx="3184">
                  <c:v>0.53029999999999999</c:v>
                </c:pt>
                <c:pt idx="3185">
                  <c:v>0.53039999999999998</c:v>
                </c:pt>
                <c:pt idx="3186">
                  <c:v>0.53049999999999997</c:v>
                </c:pt>
                <c:pt idx="3187">
                  <c:v>0.53059999999999996</c:v>
                </c:pt>
                <c:pt idx="3188">
                  <c:v>0.53080000000000005</c:v>
                </c:pt>
                <c:pt idx="3189">
                  <c:v>0.53090000000000004</c:v>
                </c:pt>
                <c:pt idx="3190">
                  <c:v>0.53100000000000003</c:v>
                </c:pt>
                <c:pt idx="3191">
                  <c:v>0.53120000000000001</c:v>
                </c:pt>
                <c:pt idx="3192">
                  <c:v>0.53129999999999999</c:v>
                </c:pt>
                <c:pt idx="3193">
                  <c:v>0.53149999999999997</c:v>
                </c:pt>
                <c:pt idx="3194">
                  <c:v>0.53159999999999996</c:v>
                </c:pt>
                <c:pt idx="3195">
                  <c:v>0.53180000000000005</c:v>
                </c:pt>
                <c:pt idx="3196">
                  <c:v>0.53200000000000003</c:v>
                </c:pt>
                <c:pt idx="3197">
                  <c:v>0.53220000000000001</c:v>
                </c:pt>
                <c:pt idx="3198">
                  <c:v>0.53239999999999998</c:v>
                </c:pt>
                <c:pt idx="3199">
                  <c:v>0.53259999999999996</c:v>
                </c:pt>
                <c:pt idx="3200">
                  <c:v>0.53280000000000005</c:v>
                </c:pt>
                <c:pt idx="3201">
                  <c:v>0.53310000000000002</c:v>
                </c:pt>
                <c:pt idx="3202">
                  <c:v>0.5333</c:v>
                </c:pt>
                <c:pt idx="3203">
                  <c:v>0.53359999999999996</c:v>
                </c:pt>
                <c:pt idx="3204">
                  <c:v>0.53380000000000005</c:v>
                </c:pt>
                <c:pt idx="3205">
                  <c:v>0.53400000000000003</c:v>
                </c:pt>
                <c:pt idx="3206">
                  <c:v>0.53410000000000002</c:v>
                </c:pt>
                <c:pt idx="3207">
                  <c:v>0.53420000000000001</c:v>
                </c:pt>
                <c:pt idx="3208">
                  <c:v>0.5343</c:v>
                </c:pt>
                <c:pt idx="3209">
                  <c:v>0.53449999999999998</c:v>
                </c:pt>
                <c:pt idx="3210">
                  <c:v>0.53459999999999996</c:v>
                </c:pt>
                <c:pt idx="3211">
                  <c:v>0.53469999999999995</c:v>
                </c:pt>
                <c:pt idx="3212">
                  <c:v>0.53490000000000004</c:v>
                </c:pt>
                <c:pt idx="3213">
                  <c:v>0.53500000000000003</c:v>
                </c:pt>
                <c:pt idx="3214">
                  <c:v>0.53520000000000001</c:v>
                </c:pt>
                <c:pt idx="3215">
                  <c:v>0.5353</c:v>
                </c:pt>
                <c:pt idx="3216">
                  <c:v>0.53549999999999998</c:v>
                </c:pt>
                <c:pt idx="3217">
                  <c:v>0.53559999999999997</c:v>
                </c:pt>
                <c:pt idx="3218">
                  <c:v>0.53580000000000005</c:v>
                </c:pt>
                <c:pt idx="3219">
                  <c:v>0.53600000000000003</c:v>
                </c:pt>
                <c:pt idx="3220">
                  <c:v>0.53610000000000002</c:v>
                </c:pt>
                <c:pt idx="3221">
                  <c:v>0.5363</c:v>
                </c:pt>
                <c:pt idx="3222">
                  <c:v>0.53649999999999998</c:v>
                </c:pt>
                <c:pt idx="3223">
                  <c:v>0.53659999999999997</c:v>
                </c:pt>
                <c:pt idx="3224">
                  <c:v>0.53680000000000005</c:v>
                </c:pt>
                <c:pt idx="3225">
                  <c:v>0.53700000000000003</c:v>
                </c:pt>
                <c:pt idx="3226">
                  <c:v>0.53720000000000001</c:v>
                </c:pt>
                <c:pt idx="3227">
                  <c:v>0.5373</c:v>
                </c:pt>
                <c:pt idx="3228">
                  <c:v>0.53749999999999998</c:v>
                </c:pt>
                <c:pt idx="3229">
                  <c:v>0.53769999999999996</c:v>
                </c:pt>
                <c:pt idx="3230">
                  <c:v>0.53779999999999994</c:v>
                </c:pt>
                <c:pt idx="3231">
                  <c:v>0.53800000000000003</c:v>
                </c:pt>
                <c:pt idx="3232">
                  <c:v>0.53810000000000002</c:v>
                </c:pt>
                <c:pt idx="3233">
                  <c:v>0.5383</c:v>
                </c:pt>
                <c:pt idx="3234">
                  <c:v>0.53839999999999999</c:v>
                </c:pt>
                <c:pt idx="3235">
                  <c:v>0.53859999999999997</c:v>
                </c:pt>
                <c:pt idx="3236">
                  <c:v>0.53879999999999995</c:v>
                </c:pt>
                <c:pt idx="3237">
                  <c:v>0.53890000000000005</c:v>
                </c:pt>
                <c:pt idx="3238">
                  <c:v>0.53910000000000002</c:v>
                </c:pt>
                <c:pt idx="3239">
                  <c:v>0.5393</c:v>
                </c:pt>
                <c:pt idx="3240">
                  <c:v>0.53939999999999999</c:v>
                </c:pt>
                <c:pt idx="3241">
                  <c:v>0.53959999999999997</c:v>
                </c:pt>
                <c:pt idx="3242">
                  <c:v>0.53979999999999995</c:v>
                </c:pt>
                <c:pt idx="3243">
                  <c:v>0.54</c:v>
                </c:pt>
                <c:pt idx="3244">
                  <c:v>0.54020000000000001</c:v>
                </c:pt>
                <c:pt idx="3245">
                  <c:v>0.54049999999999998</c:v>
                </c:pt>
                <c:pt idx="3246">
                  <c:v>0.54069999999999996</c:v>
                </c:pt>
                <c:pt idx="3247">
                  <c:v>0.54100000000000004</c:v>
                </c:pt>
                <c:pt idx="3248">
                  <c:v>0.54120000000000001</c:v>
                </c:pt>
                <c:pt idx="3249">
                  <c:v>0.5413</c:v>
                </c:pt>
                <c:pt idx="3250">
                  <c:v>0.54149999999999998</c:v>
                </c:pt>
                <c:pt idx="3251">
                  <c:v>0.54159999999999997</c:v>
                </c:pt>
                <c:pt idx="3252">
                  <c:v>0.54169999999999996</c:v>
                </c:pt>
                <c:pt idx="3253">
                  <c:v>0.54179999999999995</c:v>
                </c:pt>
                <c:pt idx="3254">
                  <c:v>0.54190000000000005</c:v>
                </c:pt>
                <c:pt idx="3255">
                  <c:v>0.54200000000000004</c:v>
                </c:pt>
                <c:pt idx="3256">
                  <c:v>0.54220000000000002</c:v>
                </c:pt>
                <c:pt idx="3257">
                  <c:v>0.5423</c:v>
                </c:pt>
                <c:pt idx="3258">
                  <c:v>0.54239999999999999</c:v>
                </c:pt>
                <c:pt idx="3259">
                  <c:v>0.54249999999999998</c:v>
                </c:pt>
                <c:pt idx="3260">
                  <c:v>0.54269999999999996</c:v>
                </c:pt>
                <c:pt idx="3261">
                  <c:v>0.54279999999999995</c:v>
                </c:pt>
                <c:pt idx="3262">
                  <c:v>0.54300000000000004</c:v>
                </c:pt>
                <c:pt idx="3263">
                  <c:v>0.54310000000000003</c:v>
                </c:pt>
                <c:pt idx="3264">
                  <c:v>0.54330000000000001</c:v>
                </c:pt>
                <c:pt idx="3265">
                  <c:v>0.54349999999999998</c:v>
                </c:pt>
                <c:pt idx="3266">
                  <c:v>0.54369999999999996</c:v>
                </c:pt>
                <c:pt idx="3267">
                  <c:v>0.54390000000000005</c:v>
                </c:pt>
                <c:pt idx="3268">
                  <c:v>0.54410000000000003</c:v>
                </c:pt>
                <c:pt idx="3269">
                  <c:v>0.5444</c:v>
                </c:pt>
                <c:pt idx="3270">
                  <c:v>0.54459999999999997</c:v>
                </c:pt>
                <c:pt idx="3271">
                  <c:v>0.54479999999999995</c:v>
                </c:pt>
                <c:pt idx="3272">
                  <c:v>0.54510000000000003</c:v>
                </c:pt>
                <c:pt idx="3273">
                  <c:v>0.54530000000000001</c:v>
                </c:pt>
                <c:pt idx="3274">
                  <c:v>0.54549999999999998</c:v>
                </c:pt>
                <c:pt idx="3275">
                  <c:v>0.54559999999999997</c:v>
                </c:pt>
                <c:pt idx="3276">
                  <c:v>0.54569999999999996</c:v>
                </c:pt>
                <c:pt idx="3277">
                  <c:v>0.54579999999999995</c:v>
                </c:pt>
                <c:pt idx="3278">
                  <c:v>0.54590000000000005</c:v>
                </c:pt>
                <c:pt idx="3279">
                  <c:v>0.54610000000000003</c:v>
                </c:pt>
                <c:pt idx="3280">
                  <c:v>0.54620000000000002</c:v>
                </c:pt>
                <c:pt idx="3281">
                  <c:v>0.54630000000000001</c:v>
                </c:pt>
                <c:pt idx="3282">
                  <c:v>0.54649999999999999</c:v>
                </c:pt>
                <c:pt idx="3283">
                  <c:v>0.54669999999999996</c:v>
                </c:pt>
                <c:pt idx="3284">
                  <c:v>0.54679999999999995</c:v>
                </c:pt>
                <c:pt idx="3285">
                  <c:v>0.54700000000000004</c:v>
                </c:pt>
                <c:pt idx="3286">
                  <c:v>0.54710000000000003</c:v>
                </c:pt>
                <c:pt idx="3287">
                  <c:v>0.54730000000000001</c:v>
                </c:pt>
                <c:pt idx="3288">
                  <c:v>0.54749999999999999</c:v>
                </c:pt>
                <c:pt idx="3289">
                  <c:v>0.54759999999999998</c:v>
                </c:pt>
                <c:pt idx="3290">
                  <c:v>0.54779999999999995</c:v>
                </c:pt>
                <c:pt idx="3291">
                  <c:v>0.54800000000000004</c:v>
                </c:pt>
                <c:pt idx="3292">
                  <c:v>0.54810000000000003</c:v>
                </c:pt>
                <c:pt idx="3293">
                  <c:v>0.54830000000000001</c:v>
                </c:pt>
                <c:pt idx="3294">
                  <c:v>0.54849999999999999</c:v>
                </c:pt>
                <c:pt idx="3295">
                  <c:v>0.54859999999999998</c:v>
                </c:pt>
                <c:pt idx="3296">
                  <c:v>0.54879999999999995</c:v>
                </c:pt>
                <c:pt idx="3297">
                  <c:v>0.54900000000000004</c:v>
                </c:pt>
                <c:pt idx="3298">
                  <c:v>0.54910000000000003</c:v>
                </c:pt>
                <c:pt idx="3299">
                  <c:v>0.54930000000000001</c:v>
                </c:pt>
                <c:pt idx="3300">
                  <c:v>0.5494</c:v>
                </c:pt>
                <c:pt idx="3301">
                  <c:v>0.54959999999999998</c:v>
                </c:pt>
                <c:pt idx="3302">
                  <c:v>0.54979999999999996</c:v>
                </c:pt>
                <c:pt idx="3303">
                  <c:v>0.54990000000000006</c:v>
                </c:pt>
                <c:pt idx="3304">
                  <c:v>0.55010000000000003</c:v>
                </c:pt>
                <c:pt idx="3305">
                  <c:v>0.55030000000000001</c:v>
                </c:pt>
                <c:pt idx="3306">
                  <c:v>0.5504</c:v>
                </c:pt>
                <c:pt idx="3307">
                  <c:v>0.55059999999999998</c:v>
                </c:pt>
                <c:pt idx="3308">
                  <c:v>0.55079999999999996</c:v>
                </c:pt>
                <c:pt idx="3309">
                  <c:v>0.55100000000000005</c:v>
                </c:pt>
                <c:pt idx="3310">
                  <c:v>0.55120000000000002</c:v>
                </c:pt>
                <c:pt idx="3311">
                  <c:v>0.5514</c:v>
                </c:pt>
                <c:pt idx="3312">
                  <c:v>0.55159999999999998</c:v>
                </c:pt>
                <c:pt idx="3313">
                  <c:v>0.55179999999999996</c:v>
                </c:pt>
                <c:pt idx="3314">
                  <c:v>0.55200000000000005</c:v>
                </c:pt>
                <c:pt idx="3315">
                  <c:v>0.55230000000000001</c:v>
                </c:pt>
                <c:pt idx="3316">
                  <c:v>0.55249999999999999</c:v>
                </c:pt>
                <c:pt idx="3317">
                  <c:v>0.55269999999999997</c:v>
                </c:pt>
                <c:pt idx="3318">
                  <c:v>0.55279999999999996</c:v>
                </c:pt>
                <c:pt idx="3319">
                  <c:v>0.55300000000000005</c:v>
                </c:pt>
                <c:pt idx="3320">
                  <c:v>0.55310000000000004</c:v>
                </c:pt>
                <c:pt idx="3321">
                  <c:v>0.55320000000000003</c:v>
                </c:pt>
                <c:pt idx="3322">
                  <c:v>0.55330000000000001</c:v>
                </c:pt>
                <c:pt idx="3323">
                  <c:v>0.5534</c:v>
                </c:pt>
                <c:pt idx="3324">
                  <c:v>0.55349999999999999</c:v>
                </c:pt>
                <c:pt idx="3325">
                  <c:v>0.55369999999999997</c:v>
                </c:pt>
                <c:pt idx="3326">
                  <c:v>0.55379999999999996</c:v>
                </c:pt>
                <c:pt idx="3327">
                  <c:v>0.55389999999999995</c:v>
                </c:pt>
                <c:pt idx="3328">
                  <c:v>0.55410000000000004</c:v>
                </c:pt>
                <c:pt idx="3329">
                  <c:v>0.55420000000000003</c:v>
                </c:pt>
                <c:pt idx="3330">
                  <c:v>0.55430000000000001</c:v>
                </c:pt>
                <c:pt idx="3331">
                  <c:v>0.55449999999999999</c:v>
                </c:pt>
                <c:pt idx="3332">
                  <c:v>0.55459999999999998</c:v>
                </c:pt>
                <c:pt idx="3333">
                  <c:v>0.55479999999999996</c:v>
                </c:pt>
                <c:pt idx="3334">
                  <c:v>0.55500000000000005</c:v>
                </c:pt>
                <c:pt idx="3335">
                  <c:v>0.55520000000000003</c:v>
                </c:pt>
                <c:pt idx="3336">
                  <c:v>0.5554</c:v>
                </c:pt>
                <c:pt idx="3337">
                  <c:v>0.55559999999999998</c:v>
                </c:pt>
                <c:pt idx="3338">
                  <c:v>0.55589999999999995</c:v>
                </c:pt>
                <c:pt idx="3339">
                  <c:v>0.55610000000000004</c:v>
                </c:pt>
                <c:pt idx="3340">
                  <c:v>0.55640000000000001</c:v>
                </c:pt>
                <c:pt idx="3341">
                  <c:v>0.55659999999999998</c:v>
                </c:pt>
                <c:pt idx="3342">
                  <c:v>0.55679999999999996</c:v>
                </c:pt>
                <c:pt idx="3343">
                  <c:v>0.55689999999999995</c:v>
                </c:pt>
                <c:pt idx="3344">
                  <c:v>0.55710000000000004</c:v>
                </c:pt>
                <c:pt idx="3345">
                  <c:v>0.55720000000000003</c:v>
                </c:pt>
                <c:pt idx="3346">
                  <c:v>0.55730000000000002</c:v>
                </c:pt>
                <c:pt idx="3347">
                  <c:v>0.55740000000000001</c:v>
                </c:pt>
                <c:pt idx="3348">
                  <c:v>0.5575</c:v>
                </c:pt>
                <c:pt idx="3349">
                  <c:v>0.55769999999999997</c:v>
                </c:pt>
                <c:pt idx="3350">
                  <c:v>0.55779999999999996</c:v>
                </c:pt>
                <c:pt idx="3351">
                  <c:v>0.55800000000000005</c:v>
                </c:pt>
                <c:pt idx="3352">
                  <c:v>0.55820000000000003</c:v>
                </c:pt>
                <c:pt idx="3353">
                  <c:v>0.55830000000000002</c:v>
                </c:pt>
                <c:pt idx="3354">
                  <c:v>0.5585</c:v>
                </c:pt>
                <c:pt idx="3355">
                  <c:v>0.55859999999999999</c:v>
                </c:pt>
                <c:pt idx="3356">
                  <c:v>0.55879999999999996</c:v>
                </c:pt>
                <c:pt idx="3357">
                  <c:v>0.55900000000000005</c:v>
                </c:pt>
                <c:pt idx="3358">
                  <c:v>0.55910000000000004</c:v>
                </c:pt>
                <c:pt idx="3359">
                  <c:v>0.55930000000000002</c:v>
                </c:pt>
                <c:pt idx="3360">
                  <c:v>0.5595</c:v>
                </c:pt>
                <c:pt idx="3361">
                  <c:v>0.55959999999999999</c:v>
                </c:pt>
                <c:pt idx="3362">
                  <c:v>0.55979999999999996</c:v>
                </c:pt>
                <c:pt idx="3363">
                  <c:v>0.56000000000000005</c:v>
                </c:pt>
                <c:pt idx="3364">
                  <c:v>0.56020000000000003</c:v>
                </c:pt>
                <c:pt idx="3365">
                  <c:v>0.56030000000000002</c:v>
                </c:pt>
                <c:pt idx="3366">
                  <c:v>0.5605</c:v>
                </c:pt>
                <c:pt idx="3367">
                  <c:v>0.56069999999999998</c:v>
                </c:pt>
                <c:pt idx="3368">
                  <c:v>0.56079999999999997</c:v>
                </c:pt>
                <c:pt idx="3369">
                  <c:v>0.56100000000000005</c:v>
                </c:pt>
                <c:pt idx="3370">
                  <c:v>0.56110000000000004</c:v>
                </c:pt>
                <c:pt idx="3371">
                  <c:v>0.56130000000000002</c:v>
                </c:pt>
                <c:pt idx="3372">
                  <c:v>0.5615</c:v>
                </c:pt>
                <c:pt idx="3373">
                  <c:v>0.56159999999999999</c:v>
                </c:pt>
                <c:pt idx="3374">
                  <c:v>0.56179999999999997</c:v>
                </c:pt>
                <c:pt idx="3375">
                  <c:v>0.56200000000000006</c:v>
                </c:pt>
                <c:pt idx="3376">
                  <c:v>0.56210000000000004</c:v>
                </c:pt>
                <c:pt idx="3377">
                  <c:v>0.56230000000000002</c:v>
                </c:pt>
                <c:pt idx="3378">
                  <c:v>0.5625</c:v>
                </c:pt>
                <c:pt idx="3379">
                  <c:v>0.56259999999999999</c:v>
                </c:pt>
                <c:pt idx="3380">
                  <c:v>0.56279999999999997</c:v>
                </c:pt>
                <c:pt idx="3381">
                  <c:v>0.56310000000000004</c:v>
                </c:pt>
                <c:pt idx="3382">
                  <c:v>0.56330000000000002</c:v>
                </c:pt>
                <c:pt idx="3383">
                  <c:v>0.56359999999999999</c:v>
                </c:pt>
                <c:pt idx="3384">
                  <c:v>0.56379999999999997</c:v>
                </c:pt>
                <c:pt idx="3385">
                  <c:v>0.56410000000000005</c:v>
                </c:pt>
                <c:pt idx="3386">
                  <c:v>0.56420000000000003</c:v>
                </c:pt>
                <c:pt idx="3387">
                  <c:v>0.56440000000000001</c:v>
                </c:pt>
                <c:pt idx="3388">
                  <c:v>0.56440000000000001</c:v>
                </c:pt>
                <c:pt idx="3389">
                  <c:v>0.5645</c:v>
                </c:pt>
                <c:pt idx="3390">
                  <c:v>0.56459999999999999</c:v>
                </c:pt>
                <c:pt idx="3391">
                  <c:v>0.56479999999999997</c:v>
                </c:pt>
                <c:pt idx="3392">
                  <c:v>0.56489999999999996</c:v>
                </c:pt>
                <c:pt idx="3393">
                  <c:v>0.56499999999999995</c:v>
                </c:pt>
                <c:pt idx="3394">
                  <c:v>0.56510000000000005</c:v>
                </c:pt>
                <c:pt idx="3395">
                  <c:v>0.56530000000000002</c:v>
                </c:pt>
                <c:pt idx="3396">
                  <c:v>0.56540000000000001</c:v>
                </c:pt>
                <c:pt idx="3397">
                  <c:v>0.5655</c:v>
                </c:pt>
                <c:pt idx="3398">
                  <c:v>0.56569999999999998</c:v>
                </c:pt>
                <c:pt idx="3399">
                  <c:v>0.56579999999999997</c:v>
                </c:pt>
                <c:pt idx="3400">
                  <c:v>0.56599999999999995</c:v>
                </c:pt>
                <c:pt idx="3401">
                  <c:v>0.56610000000000005</c:v>
                </c:pt>
                <c:pt idx="3402">
                  <c:v>0.56630000000000003</c:v>
                </c:pt>
                <c:pt idx="3403">
                  <c:v>0.5665</c:v>
                </c:pt>
                <c:pt idx="3404">
                  <c:v>0.56669999999999998</c:v>
                </c:pt>
                <c:pt idx="3405">
                  <c:v>0.56689999999999996</c:v>
                </c:pt>
                <c:pt idx="3406">
                  <c:v>0.56710000000000005</c:v>
                </c:pt>
                <c:pt idx="3407">
                  <c:v>0.56740000000000002</c:v>
                </c:pt>
                <c:pt idx="3408">
                  <c:v>0.56759999999999999</c:v>
                </c:pt>
                <c:pt idx="3409">
                  <c:v>0.56789999999999996</c:v>
                </c:pt>
                <c:pt idx="3410">
                  <c:v>0.56810000000000005</c:v>
                </c:pt>
                <c:pt idx="3411">
                  <c:v>0.56830000000000003</c:v>
                </c:pt>
                <c:pt idx="3412">
                  <c:v>0.56850000000000001</c:v>
                </c:pt>
                <c:pt idx="3413">
                  <c:v>0.56859999999999999</c:v>
                </c:pt>
                <c:pt idx="3414">
                  <c:v>0.56869999999999998</c:v>
                </c:pt>
                <c:pt idx="3415">
                  <c:v>0.56879999999999997</c:v>
                </c:pt>
                <c:pt idx="3416">
                  <c:v>0.56889999999999996</c:v>
                </c:pt>
                <c:pt idx="3417">
                  <c:v>0.56910000000000005</c:v>
                </c:pt>
                <c:pt idx="3418">
                  <c:v>0.56920000000000004</c:v>
                </c:pt>
                <c:pt idx="3419">
                  <c:v>0.56940000000000002</c:v>
                </c:pt>
                <c:pt idx="3420">
                  <c:v>0.56950000000000001</c:v>
                </c:pt>
                <c:pt idx="3421">
                  <c:v>0.56969999999999998</c:v>
                </c:pt>
                <c:pt idx="3422">
                  <c:v>0.56989999999999996</c:v>
                </c:pt>
                <c:pt idx="3423">
                  <c:v>0.56999999999999995</c:v>
                </c:pt>
                <c:pt idx="3424">
                  <c:v>0.57020000000000004</c:v>
                </c:pt>
                <c:pt idx="3425">
                  <c:v>0.57030000000000003</c:v>
                </c:pt>
                <c:pt idx="3426">
                  <c:v>0.57050000000000001</c:v>
                </c:pt>
                <c:pt idx="3427">
                  <c:v>0.5706</c:v>
                </c:pt>
                <c:pt idx="3428">
                  <c:v>0.57079999999999997</c:v>
                </c:pt>
                <c:pt idx="3429">
                  <c:v>0.57089999999999996</c:v>
                </c:pt>
                <c:pt idx="3430">
                  <c:v>0.57110000000000005</c:v>
                </c:pt>
                <c:pt idx="3431">
                  <c:v>0.57130000000000003</c:v>
                </c:pt>
                <c:pt idx="3432">
                  <c:v>0.57150000000000001</c:v>
                </c:pt>
                <c:pt idx="3433">
                  <c:v>0.57169999999999999</c:v>
                </c:pt>
                <c:pt idx="3434">
                  <c:v>0.57179999999999997</c:v>
                </c:pt>
                <c:pt idx="3435">
                  <c:v>0.57199999999999995</c:v>
                </c:pt>
                <c:pt idx="3436">
                  <c:v>0.57220000000000004</c:v>
                </c:pt>
                <c:pt idx="3437">
                  <c:v>0.57230000000000003</c:v>
                </c:pt>
                <c:pt idx="3438">
                  <c:v>0.57250000000000001</c:v>
                </c:pt>
                <c:pt idx="3439">
                  <c:v>0.5726</c:v>
                </c:pt>
                <c:pt idx="3440">
                  <c:v>0.57279999999999998</c:v>
                </c:pt>
                <c:pt idx="3441">
                  <c:v>0.57289999999999996</c:v>
                </c:pt>
                <c:pt idx="3442">
                  <c:v>0.57310000000000005</c:v>
                </c:pt>
                <c:pt idx="3443">
                  <c:v>0.57330000000000003</c:v>
                </c:pt>
                <c:pt idx="3444">
                  <c:v>0.57350000000000001</c:v>
                </c:pt>
                <c:pt idx="3445">
                  <c:v>0.5736</c:v>
                </c:pt>
                <c:pt idx="3446">
                  <c:v>0.57379999999999998</c:v>
                </c:pt>
                <c:pt idx="3447">
                  <c:v>0.57399999999999995</c:v>
                </c:pt>
                <c:pt idx="3448">
                  <c:v>0.57420000000000004</c:v>
                </c:pt>
                <c:pt idx="3449">
                  <c:v>0.57440000000000002</c:v>
                </c:pt>
                <c:pt idx="3450">
                  <c:v>0.5746</c:v>
                </c:pt>
                <c:pt idx="3451">
                  <c:v>0.57479999999999998</c:v>
                </c:pt>
                <c:pt idx="3452">
                  <c:v>0.57509999999999994</c:v>
                </c:pt>
                <c:pt idx="3453">
                  <c:v>0.57530000000000003</c:v>
                </c:pt>
                <c:pt idx="3454">
                  <c:v>0.57550000000000001</c:v>
                </c:pt>
                <c:pt idx="3455">
                  <c:v>0.57569999999999999</c:v>
                </c:pt>
                <c:pt idx="3456">
                  <c:v>0.57579999999999998</c:v>
                </c:pt>
                <c:pt idx="3457">
                  <c:v>0.57589999999999997</c:v>
                </c:pt>
                <c:pt idx="3458">
                  <c:v>0.57599999999999996</c:v>
                </c:pt>
                <c:pt idx="3459">
                  <c:v>0.57609999999999995</c:v>
                </c:pt>
                <c:pt idx="3460">
                  <c:v>0.57620000000000005</c:v>
                </c:pt>
                <c:pt idx="3461">
                  <c:v>0.57640000000000002</c:v>
                </c:pt>
                <c:pt idx="3462">
                  <c:v>0.57650000000000001</c:v>
                </c:pt>
                <c:pt idx="3463">
                  <c:v>0.5766</c:v>
                </c:pt>
                <c:pt idx="3464">
                  <c:v>0.57679999999999998</c:v>
                </c:pt>
                <c:pt idx="3465">
                  <c:v>0.57689999999999997</c:v>
                </c:pt>
                <c:pt idx="3466">
                  <c:v>0.57699999999999996</c:v>
                </c:pt>
                <c:pt idx="3467">
                  <c:v>0.57720000000000005</c:v>
                </c:pt>
                <c:pt idx="3468">
                  <c:v>0.57730000000000004</c:v>
                </c:pt>
                <c:pt idx="3469">
                  <c:v>0.57750000000000001</c:v>
                </c:pt>
                <c:pt idx="3470">
                  <c:v>0.5776</c:v>
                </c:pt>
                <c:pt idx="3471">
                  <c:v>0.57779999999999998</c:v>
                </c:pt>
                <c:pt idx="3472">
                  <c:v>0.57799999999999996</c:v>
                </c:pt>
                <c:pt idx="3473">
                  <c:v>0.57820000000000005</c:v>
                </c:pt>
                <c:pt idx="3474">
                  <c:v>0.57840000000000003</c:v>
                </c:pt>
                <c:pt idx="3475">
                  <c:v>0.5786</c:v>
                </c:pt>
                <c:pt idx="3476">
                  <c:v>0.57889999999999997</c:v>
                </c:pt>
                <c:pt idx="3477">
                  <c:v>0.57909999999999995</c:v>
                </c:pt>
                <c:pt idx="3478">
                  <c:v>0.57940000000000003</c:v>
                </c:pt>
                <c:pt idx="3479">
                  <c:v>0.5796</c:v>
                </c:pt>
                <c:pt idx="3480">
                  <c:v>0.57979999999999998</c:v>
                </c:pt>
                <c:pt idx="3481">
                  <c:v>0.57989999999999997</c:v>
                </c:pt>
                <c:pt idx="3482">
                  <c:v>0.58009999999999995</c:v>
                </c:pt>
                <c:pt idx="3483">
                  <c:v>0.58020000000000005</c:v>
                </c:pt>
                <c:pt idx="3484">
                  <c:v>0.58030000000000004</c:v>
                </c:pt>
                <c:pt idx="3485">
                  <c:v>0.58040000000000003</c:v>
                </c:pt>
                <c:pt idx="3486">
                  <c:v>0.5806</c:v>
                </c:pt>
                <c:pt idx="3487">
                  <c:v>0.58069999999999999</c:v>
                </c:pt>
                <c:pt idx="3488">
                  <c:v>0.58089999999999997</c:v>
                </c:pt>
                <c:pt idx="3489">
                  <c:v>0.58099999999999996</c:v>
                </c:pt>
                <c:pt idx="3490">
                  <c:v>0.58120000000000005</c:v>
                </c:pt>
                <c:pt idx="3491">
                  <c:v>0.58140000000000003</c:v>
                </c:pt>
                <c:pt idx="3492">
                  <c:v>0.58150000000000002</c:v>
                </c:pt>
                <c:pt idx="3493">
                  <c:v>0.58169999999999999</c:v>
                </c:pt>
                <c:pt idx="3494">
                  <c:v>0.58179999999999998</c:v>
                </c:pt>
                <c:pt idx="3495">
                  <c:v>0.58199999999999996</c:v>
                </c:pt>
                <c:pt idx="3496">
                  <c:v>0.58209999999999995</c:v>
                </c:pt>
                <c:pt idx="3497">
                  <c:v>0.58230000000000004</c:v>
                </c:pt>
                <c:pt idx="3498">
                  <c:v>0.58250000000000002</c:v>
                </c:pt>
                <c:pt idx="3499">
                  <c:v>0.58260000000000001</c:v>
                </c:pt>
                <c:pt idx="3500">
                  <c:v>0.58279999999999998</c:v>
                </c:pt>
                <c:pt idx="3501">
                  <c:v>0.58299999999999996</c:v>
                </c:pt>
                <c:pt idx="3502">
                  <c:v>0.58320000000000005</c:v>
                </c:pt>
                <c:pt idx="3503">
                  <c:v>0.58330000000000004</c:v>
                </c:pt>
                <c:pt idx="3504">
                  <c:v>0.58350000000000002</c:v>
                </c:pt>
                <c:pt idx="3505">
                  <c:v>0.5837</c:v>
                </c:pt>
                <c:pt idx="3506">
                  <c:v>0.58379999999999999</c:v>
                </c:pt>
                <c:pt idx="3507">
                  <c:v>0.58389999999999997</c:v>
                </c:pt>
                <c:pt idx="3508">
                  <c:v>0.58409999999999995</c:v>
                </c:pt>
                <c:pt idx="3509">
                  <c:v>0.58420000000000005</c:v>
                </c:pt>
                <c:pt idx="3510">
                  <c:v>0.58440000000000003</c:v>
                </c:pt>
                <c:pt idx="3511">
                  <c:v>0.58460000000000001</c:v>
                </c:pt>
                <c:pt idx="3512">
                  <c:v>0.5847</c:v>
                </c:pt>
                <c:pt idx="3513">
                  <c:v>0.58489999999999998</c:v>
                </c:pt>
                <c:pt idx="3514">
                  <c:v>0.58509999999999995</c:v>
                </c:pt>
                <c:pt idx="3515">
                  <c:v>0.58530000000000004</c:v>
                </c:pt>
                <c:pt idx="3516">
                  <c:v>0.58550000000000002</c:v>
                </c:pt>
                <c:pt idx="3517">
                  <c:v>0.58560000000000001</c:v>
                </c:pt>
                <c:pt idx="3518">
                  <c:v>0.58579999999999999</c:v>
                </c:pt>
                <c:pt idx="3519">
                  <c:v>0.58599999999999997</c:v>
                </c:pt>
                <c:pt idx="3520">
                  <c:v>0.58630000000000004</c:v>
                </c:pt>
                <c:pt idx="3521">
                  <c:v>0.58650000000000002</c:v>
                </c:pt>
                <c:pt idx="3522">
                  <c:v>0.58679999999999999</c:v>
                </c:pt>
                <c:pt idx="3523">
                  <c:v>0.58699999999999997</c:v>
                </c:pt>
                <c:pt idx="3524">
                  <c:v>0.58720000000000006</c:v>
                </c:pt>
                <c:pt idx="3525">
                  <c:v>0.58730000000000004</c:v>
                </c:pt>
                <c:pt idx="3526">
                  <c:v>0.58740000000000003</c:v>
                </c:pt>
                <c:pt idx="3527">
                  <c:v>0.58750000000000002</c:v>
                </c:pt>
                <c:pt idx="3528">
                  <c:v>0.5877</c:v>
                </c:pt>
                <c:pt idx="3529">
                  <c:v>0.58779999999999999</c:v>
                </c:pt>
                <c:pt idx="3530">
                  <c:v>0.58789999999999998</c:v>
                </c:pt>
                <c:pt idx="3531">
                  <c:v>0.58799999999999997</c:v>
                </c:pt>
                <c:pt idx="3532">
                  <c:v>0.58809999999999996</c:v>
                </c:pt>
                <c:pt idx="3533">
                  <c:v>0.58830000000000005</c:v>
                </c:pt>
                <c:pt idx="3534">
                  <c:v>0.58840000000000003</c:v>
                </c:pt>
                <c:pt idx="3535">
                  <c:v>0.58850000000000002</c:v>
                </c:pt>
                <c:pt idx="3536">
                  <c:v>0.5887</c:v>
                </c:pt>
                <c:pt idx="3537">
                  <c:v>0.58879999999999999</c:v>
                </c:pt>
                <c:pt idx="3538">
                  <c:v>0.58899999999999997</c:v>
                </c:pt>
                <c:pt idx="3539">
                  <c:v>0.58909999999999996</c:v>
                </c:pt>
                <c:pt idx="3540">
                  <c:v>0.58930000000000005</c:v>
                </c:pt>
                <c:pt idx="3541">
                  <c:v>0.58950000000000002</c:v>
                </c:pt>
                <c:pt idx="3542">
                  <c:v>0.5897</c:v>
                </c:pt>
                <c:pt idx="3543">
                  <c:v>0.58989999999999998</c:v>
                </c:pt>
                <c:pt idx="3544">
                  <c:v>0.59009999999999996</c:v>
                </c:pt>
                <c:pt idx="3545">
                  <c:v>0.59040000000000004</c:v>
                </c:pt>
                <c:pt idx="3546">
                  <c:v>0.59060000000000001</c:v>
                </c:pt>
                <c:pt idx="3547">
                  <c:v>0.59079999999999999</c:v>
                </c:pt>
                <c:pt idx="3548">
                  <c:v>0.59109999999999996</c:v>
                </c:pt>
                <c:pt idx="3549">
                  <c:v>0.59130000000000005</c:v>
                </c:pt>
                <c:pt idx="3550">
                  <c:v>0.59140000000000004</c:v>
                </c:pt>
                <c:pt idx="3551">
                  <c:v>0.59160000000000001</c:v>
                </c:pt>
                <c:pt idx="3552">
                  <c:v>0.5917</c:v>
                </c:pt>
                <c:pt idx="3553">
                  <c:v>0.59179999999999999</c:v>
                </c:pt>
                <c:pt idx="3554">
                  <c:v>0.59189999999999998</c:v>
                </c:pt>
                <c:pt idx="3555">
                  <c:v>0.59209999999999996</c:v>
                </c:pt>
                <c:pt idx="3556">
                  <c:v>0.59219999999999995</c:v>
                </c:pt>
                <c:pt idx="3557">
                  <c:v>0.59240000000000004</c:v>
                </c:pt>
                <c:pt idx="3558">
                  <c:v>0.59250000000000003</c:v>
                </c:pt>
                <c:pt idx="3559">
                  <c:v>0.5927</c:v>
                </c:pt>
                <c:pt idx="3560">
                  <c:v>0.59289999999999998</c:v>
                </c:pt>
                <c:pt idx="3561">
                  <c:v>0.59299999999999997</c:v>
                </c:pt>
                <c:pt idx="3562">
                  <c:v>0.59309999999999996</c:v>
                </c:pt>
                <c:pt idx="3563">
                  <c:v>0.59330000000000005</c:v>
                </c:pt>
                <c:pt idx="3564">
                  <c:v>0.59340000000000004</c:v>
                </c:pt>
                <c:pt idx="3565">
                  <c:v>0.59360000000000002</c:v>
                </c:pt>
                <c:pt idx="3566">
                  <c:v>0.59379999999999999</c:v>
                </c:pt>
                <c:pt idx="3567">
                  <c:v>0.59389999999999998</c:v>
                </c:pt>
                <c:pt idx="3568">
                  <c:v>0.59409999999999996</c:v>
                </c:pt>
                <c:pt idx="3569">
                  <c:v>0.59430000000000005</c:v>
                </c:pt>
                <c:pt idx="3570">
                  <c:v>0.59450000000000003</c:v>
                </c:pt>
                <c:pt idx="3571">
                  <c:v>0.59460000000000002</c:v>
                </c:pt>
                <c:pt idx="3572">
                  <c:v>0.5948</c:v>
                </c:pt>
                <c:pt idx="3573">
                  <c:v>0.59499999999999997</c:v>
                </c:pt>
                <c:pt idx="3574">
                  <c:v>0.59509999999999996</c:v>
                </c:pt>
                <c:pt idx="3575">
                  <c:v>0.59530000000000005</c:v>
                </c:pt>
                <c:pt idx="3576">
                  <c:v>0.59550000000000003</c:v>
                </c:pt>
                <c:pt idx="3577">
                  <c:v>0.59560000000000002</c:v>
                </c:pt>
                <c:pt idx="3578">
                  <c:v>0.5958</c:v>
                </c:pt>
                <c:pt idx="3579">
                  <c:v>0.59589999999999999</c:v>
                </c:pt>
                <c:pt idx="3580">
                  <c:v>0.59609999999999996</c:v>
                </c:pt>
                <c:pt idx="3581">
                  <c:v>0.59630000000000005</c:v>
                </c:pt>
                <c:pt idx="3582">
                  <c:v>0.59640000000000004</c:v>
                </c:pt>
                <c:pt idx="3583">
                  <c:v>0.59660000000000002</c:v>
                </c:pt>
                <c:pt idx="3584">
                  <c:v>0.5968</c:v>
                </c:pt>
                <c:pt idx="3585">
                  <c:v>0.59699999999999998</c:v>
                </c:pt>
                <c:pt idx="3586">
                  <c:v>0.59709999999999996</c:v>
                </c:pt>
                <c:pt idx="3587">
                  <c:v>0.59730000000000005</c:v>
                </c:pt>
                <c:pt idx="3588">
                  <c:v>0.59750000000000003</c:v>
                </c:pt>
                <c:pt idx="3589">
                  <c:v>0.5978</c:v>
                </c:pt>
                <c:pt idx="3590">
                  <c:v>0.59809999999999997</c:v>
                </c:pt>
                <c:pt idx="3591">
                  <c:v>0.59830000000000005</c:v>
                </c:pt>
                <c:pt idx="3592">
                  <c:v>0.59850000000000003</c:v>
                </c:pt>
                <c:pt idx="3593">
                  <c:v>0.59870000000000001</c:v>
                </c:pt>
                <c:pt idx="3594">
                  <c:v>0.5988</c:v>
                </c:pt>
                <c:pt idx="3595">
                  <c:v>0.59889999999999999</c:v>
                </c:pt>
                <c:pt idx="3596">
                  <c:v>0.59899999999999998</c:v>
                </c:pt>
                <c:pt idx="3597">
                  <c:v>0.59909999999999997</c:v>
                </c:pt>
                <c:pt idx="3598">
                  <c:v>0.59930000000000005</c:v>
                </c:pt>
                <c:pt idx="3599">
                  <c:v>0.59940000000000004</c:v>
                </c:pt>
                <c:pt idx="3600">
                  <c:v>0.59950000000000003</c:v>
                </c:pt>
                <c:pt idx="3601">
                  <c:v>0.59960000000000002</c:v>
                </c:pt>
                <c:pt idx="3602">
                  <c:v>0.5998</c:v>
                </c:pt>
                <c:pt idx="3603">
                  <c:v>0.59989999999999999</c:v>
                </c:pt>
                <c:pt idx="3604">
                  <c:v>0.6</c:v>
                </c:pt>
                <c:pt idx="3605">
                  <c:v>0.60019999999999996</c:v>
                </c:pt>
                <c:pt idx="3606">
                  <c:v>0.60029999999999994</c:v>
                </c:pt>
                <c:pt idx="3607">
                  <c:v>0.60050000000000003</c:v>
                </c:pt>
                <c:pt idx="3608">
                  <c:v>0.60060000000000002</c:v>
                </c:pt>
                <c:pt idx="3609">
                  <c:v>0.6008</c:v>
                </c:pt>
                <c:pt idx="3610">
                  <c:v>0.60099999999999998</c:v>
                </c:pt>
                <c:pt idx="3611">
                  <c:v>0.60119999999999996</c:v>
                </c:pt>
                <c:pt idx="3612">
                  <c:v>0.60140000000000005</c:v>
                </c:pt>
                <c:pt idx="3613">
                  <c:v>0.60170000000000001</c:v>
                </c:pt>
                <c:pt idx="3614">
                  <c:v>0.60189999999999999</c:v>
                </c:pt>
                <c:pt idx="3615">
                  <c:v>0.60209999999999997</c:v>
                </c:pt>
                <c:pt idx="3616">
                  <c:v>0.60229999999999995</c:v>
                </c:pt>
                <c:pt idx="3617">
                  <c:v>0.60250000000000004</c:v>
                </c:pt>
                <c:pt idx="3618">
                  <c:v>0.60270000000000001</c:v>
                </c:pt>
                <c:pt idx="3619">
                  <c:v>0.60289999999999999</c:v>
                </c:pt>
                <c:pt idx="3620">
                  <c:v>0.60299999999999998</c:v>
                </c:pt>
                <c:pt idx="3621">
                  <c:v>0.60319999999999996</c:v>
                </c:pt>
                <c:pt idx="3622">
                  <c:v>0.60329999999999995</c:v>
                </c:pt>
                <c:pt idx="3623">
                  <c:v>0.60340000000000005</c:v>
                </c:pt>
                <c:pt idx="3624">
                  <c:v>0.60350000000000004</c:v>
                </c:pt>
                <c:pt idx="3625">
                  <c:v>0.60370000000000001</c:v>
                </c:pt>
                <c:pt idx="3626">
                  <c:v>0.60389999999999999</c:v>
                </c:pt>
                <c:pt idx="3627">
                  <c:v>0.60399999999999998</c:v>
                </c:pt>
                <c:pt idx="3628">
                  <c:v>0.60419999999999996</c:v>
                </c:pt>
                <c:pt idx="3629">
                  <c:v>0.60440000000000005</c:v>
                </c:pt>
                <c:pt idx="3630">
                  <c:v>0.60450000000000004</c:v>
                </c:pt>
                <c:pt idx="3631">
                  <c:v>0.60470000000000002</c:v>
                </c:pt>
                <c:pt idx="3632">
                  <c:v>0.6048</c:v>
                </c:pt>
                <c:pt idx="3633">
                  <c:v>0.60499999999999998</c:v>
                </c:pt>
                <c:pt idx="3634">
                  <c:v>0.60509999999999997</c:v>
                </c:pt>
                <c:pt idx="3635">
                  <c:v>0.60529999999999995</c:v>
                </c:pt>
                <c:pt idx="3636">
                  <c:v>0.60550000000000004</c:v>
                </c:pt>
                <c:pt idx="3637">
                  <c:v>0.60560000000000003</c:v>
                </c:pt>
                <c:pt idx="3638">
                  <c:v>0.60580000000000001</c:v>
                </c:pt>
                <c:pt idx="3639">
                  <c:v>0.60599999999999998</c:v>
                </c:pt>
                <c:pt idx="3640">
                  <c:v>0.60619999999999996</c:v>
                </c:pt>
                <c:pt idx="3641">
                  <c:v>0.60629999999999995</c:v>
                </c:pt>
                <c:pt idx="3642">
                  <c:v>0.60650000000000004</c:v>
                </c:pt>
                <c:pt idx="3643">
                  <c:v>0.60670000000000002</c:v>
                </c:pt>
                <c:pt idx="3644">
                  <c:v>0.60680000000000001</c:v>
                </c:pt>
                <c:pt idx="3645">
                  <c:v>0.60699999999999998</c:v>
                </c:pt>
                <c:pt idx="3646">
                  <c:v>0.60709999999999997</c:v>
                </c:pt>
                <c:pt idx="3647">
                  <c:v>0.60729999999999995</c:v>
                </c:pt>
                <c:pt idx="3648">
                  <c:v>0.60740000000000005</c:v>
                </c:pt>
                <c:pt idx="3649">
                  <c:v>0.60760000000000003</c:v>
                </c:pt>
                <c:pt idx="3650">
                  <c:v>0.60780000000000001</c:v>
                </c:pt>
                <c:pt idx="3651">
                  <c:v>0.6079</c:v>
                </c:pt>
                <c:pt idx="3652">
                  <c:v>0.60809999999999997</c:v>
                </c:pt>
                <c:pt idx="3653">
                  <c:v>0.60829999999999995</c:v>
                </c:pt>
                <c:pt idx="3654">
                  <c:v>0.60840000000000005</c:v>
                </c:pt>
                <c:pt idx="3655">
                  <c:v>0.60860000000000003</c:v>
                </c:pt>
                <c:pt idx="3656">
                  <c:v>0.60880000000000001</c:v>
                </c:pt>
                <c:pt idx="3657">
                  <c:v>0.60909999999999997</c:v>
                </c:pt>
                <c:pt idx="3658">
                  <c:v>0.60929999999999995</c:v>
                </c:pt>
                <c:pt idx="3659">
                  <c:v>0.60960000000000003</c:v>
                </c:pt>
                <c:pt idx="3660">
                  <c:v>0.60980000000000001</c:v>
                </c:pt>
                <c:pt idx="3661">
                  <c:v>0.61009999999999998</c:v>
                </c:pt>
                <c:pt idx="3662">
                  <c:v>0.61019999999999996</c:v>
                </c:pt>
                <c:pt idx="3663">
                  <c:v>0.61040000000000005</c:v>
                </c:pt>
                <c:pt idx="3664">
                  <c:v>0.61040000000000005</c:v>
                </c:pt>
                <c:pt idx="3665">
                  <c:v>0.61050000000000004</c:v>
                </c:pt>
                <c:pt idx="3666">
                  <c:v>0.61060000000000003</c:v>
                </c:pt>
                <c:pt idx="3667">
                  <c:v>0.61070000000000002</c:v>
                </c:pt>
                <c:pt idx="3668">
                  <c:v>0.6109</c:v>
                </c:pt>
                <c:pt idx="3669">
                  <c:v>0.61099999999999999</c:v>
                </c:pt>
                <c:pt idx="3670">
                  <c:v>0.61109999999999998</c:v>
                </c:pt>
                <c:pt idx="3671">
                  <c:v>0.61129999999999995</c:v>
                </c:pt>
                <c:pt idx="3672">
                  <c:v>0.61140000000000005</c:v>
                </c:pt>
                <c:pt idx="3673">
                  <c:v>0.61150000000000004</c:v>
                </c:pt>
                <c:pt idx="3674">
                  <c:v>0.61170000000000002</c:v>
                </c:pt>
                <c:pt idx="3675">
                  <c:v>0.61180000000000001</c:v>
                </c:pt>
                <c:pt idx="3676">
                  <c:v>0.6119</c:v>
                </c:pt>
                <c:pt idx="3677">
                  <c:v>0.61209999999999998</c:v>
                </c:pt>
                <c:pt idx="3678">
                  <c:v>0.61229999999999996</c:v>
                </c:pt>
                <c:pt idx="3679">
                  <c:v>0.61250000000000004</c:v>
                </c:pt>
                <c:pt idx="3680">
                  <c:v>0.61270000000000002</c:v>
                </c:pt>
                <c:pt idx="3681">
                  <c:v>0.6129</c:v>
                </c:pt>
                <c:pt idx="3682">
                  <c:v>0.61309999999999998</c:v>
                </c:pt>
                <c:pt idx="3683">
                  <c:v>0.61339999999999995</c:v>
                </c:pt>
                <c:pt idx="3684">
                  <c:v>0.61360000000000003</c:v>
                </c:pt>
                <c:pt idx="3685">
                  <c:v>0.6139</c:v>
                </c:pt>
                <c:pt idx="3686">
                  <c:v>0.61409999999999998</c:v>
                </c:pt>
                <c:pt idx="3687">
                  <c:v>0.61429999999999996</c:v>
                </c:pt>
                <c:pt idx="3688">
                  <c:v>0.61450000000000005</c:v>
                </c:pt>
                <c:pt idx="3689">
                  <c:v>0.61460000000000004</c:v>
                </c:pt>
                <c:pt idx="3690">
                  <c:v>0.61470000000000002</c:v>
                </c:pt>
                <c:pt idx="3691">
                  <c:v>0.61480000000000001</c:v>
                </c:pt>
                <c:pt idx="3692">
                  <c:v>0.61499999999999999</c:v>
                </c:pt>
                <c:pt idx="3693">
                  <c:v>0.61509999999999998</c:v>
                </c:pt>
                <c:pt idx="3694">
                  <c:v>0.61519999999999997</c:v>
                </c:pt>
                <c:pt idx="3695">
                  <c:v>0.61539999999999995</c:v>
                </c:pt>
                <c:pt idx="3696">
                  <c:v>0.61550000000000005</c:v>
                </c:pt>
                <c:pt idx="3697">
                  <c:v>0.61570000000000003</c:v>
                </c:pt>
                <c:pt idx="3698">
                  <c:v>0.61580000000000001</c:v>
                </c:pt>
                <c:pt idx="3699">
                  <c:v>0.61599999999999999</c:v>
                </c:pt>
                <c:pt idx="3700">
                  <c:v>0.61609999999999998</c:v>
                </c:pt>
                <c:pt idx="3701">
                  <c:v>0.61629999999999996</c:v>
                </c:pt>
                <c:pt idx="3702">
                  <c:v>0.61650000000000005</c:v>
                </c:pt>
                <c:pt idx="3703">
                  <c:v>0.61660000000000004</c:v>
                </c:pt>
                <c:pt idx="3704">
                  <c:v>0.61680000000000001</c:v>
                </c:pt>
                <c:pt idx="3705">
                  <c:v>0.61699999999999999</c:v>
                </c:pt>
                <c:pt idx="3706">
                  <c:v>0.61709999999999998</c:v>
                </c:pt>
                <c:pt idx="3707">
                  <c:v>0.61729999999999996</c:v>
                </c:pt>
                <c:pt idx="3708">
                  <c:v>0.61750000000000005</c:v>
                </c:pt>
                <c:pt idx="3709">
                  <c:v>0.61770000000000003</c:v>
                </c:pt>
                <c:pt idx="3710">
                  <c:v>0.61780000000000002</c:v>
                </c:pt>
                <c:pt idx="3711">
                  <c:v>0.61799999999999999</c:v>
                </c:pt>
                <c:pt idx="3712">
                  <c:v>0.61819999999999997</c:v>
                </c:pt>
                <c:pt idx="3713">
                  <c:v>0.61829999999999996</c:v>
                </c:pt>
                <c:pt idx="3714">
                  <c:v>0.61850000000000005</c:v>
                </c:pt>
                <c:pt idx="3715">
                  <c:v>0.61860000000000004</c:v>
                </c:pt>
                <c:pt idx="3716">
                  <c:v>0.61880000000000002</c:v>
                </c:pt>
                <c:pt idx="3717">
                  <c:v>0.61890000000000001</c:v>
                </c:pt>
                <c:pt idx="3718">
                  <c:v>0.61909999999999998</c:v>
                </c:pt>
                <c:pt idx="3719">
                  <c:v>0.61929999999999996</c:v>
                </c:pt>
                <c:pt idx="3720">
                  <c:v>0.61950000000000005</c:v>
                </c:pt>
                <c:pt idx="3721">
                  <c:v>0.61960000000000004</c:v>
                </c:pt>
                <c:pt idx="3722">
                  <c:v>0.61980000000000002</c:v>
                </c:pt>
                <c:pt idx="3723">
                  <c:v>0.62</c:v>
                </c:pt>
                <c:pt idx="3724">
                  <c:v>0.62009999999999998</c:v>
                </c:pt>
                <c:pt idx="3725">
                  <c:v>0.62029999999999996</c:v>
                </c:pt>
                <c:pt idx="3726">
                  <c:v>0.62050000000000005</c:v>
                </c:pt>
                <c:pt idx="3727">
                  <c:v>0.62080000000000002</c:v>
                </c:pt>
                <c:pt idx="3728">
                  <c:v>0.621</c:v>
                </c:pt>
                <c:pt idx="3729">
                  <c:v>0.62129999999999996</c:v>
                </c:pt>
                <c:pt idx="3730">
                  <c:v>0.62150000000000005</c:v>
                </c:pt>
                <c:pt idx="3731">
                  <c:v>0.62170000000000003</c:v>
                </c:pt>
                <c:pt idx="3732">
                  <c:v>0.62180000000000002</c:v>
                </c:pt>
                <c:pt idx="3733">
                  <c:v>0.62190000000000001</c:v>
                </c:pt>
                <c:pt idx="3734">
                  <c:v>0.622</c:v>
                </c:pt>
                <c:pt idx="3735">
                  <c:v>0.62209999999999999</c:v>
                </c:pt>
                <c:pt idx="3736">
                  <c:v>0.62229999999999996</c:v>
                </c:pt>
                <c:pt idx="3737">
                  <c:v>0.62239999999999995</c:v>
                </c:pt>
                <c:pt idx="3738">
                  <c:v>0.62250000000000005</c:v>
                </c:pt>
                <c:pt idx="3739">
                  <c:v>0.62260000000000004</c:v>
                </c:pt>
                <c:pt idx="3740">
                  <c:v>0.62280000000000002</c:v>
                </c:pt>
                <c:pt idx="3741">
                  <c:v>0.62290000000000001</c:v>
                </c:pt>
                <c:pt idx="3742">
                  <c:v>0.623</c:v>
                </c:pt>
                <c:pt idx="3743">
                  <c:v>0.62319999999999998</c:v>
                </c:pt>
                <c:pt idx="3744">
                  <c:v>0.62329999999999997</c:v>
                </c:pt>
                <c:pt idx="3745">
                  <c:v>0.62350000000000005</c:v>
                </c:pt>
                <c:pt idx="3746">
                  <c:v>0.62370000000000003</c:v>
                </c:pt>
                <c:pt idx="3747">
                  <c:v>0.62380000000000002</c:v>
                </c:pt>
                <c:pt idx="3748">
                  <c:v>0.624</c:v>
                </c:pt>
                <c:pt idx="3749">
                  <c:v>0.62419999999999998</c:v>
                </c:pt>
                <c:pt idx="3750">
                  <c:v>0.62450000000000006</c:v>
                </c:pt>
                <c:pt idx="3751">
                  <c:v>0.62470000000000003</c:v>
                </c:pt>
                <c:pt idx="3752">
                  <c:v>0.62490000000000001</c:v>
                </c:pt>
                <c:pt idx="3753">
                  <c:v>0.62519999999999998</c:v>
                </c:pt>
                <c:pt idx="3754">
                  <c:v>0.62539999999999996</c:v>
                </c:pt>
                <c:pt idx="3755">
                  <c:v>0.62560000000000004</c:v>
                </c:pt>
                <c:pt idx="3756">
                  <c:v>0.62580000000000002</c:v>
                </c:pt>
                <c:pt idx="3757">
                  <c:v>0.62590000000000001</c:v>
                </c:pt>
                <c:pt idx="3758">
                  <c:v>0.626</c:v>
                </c:pt>
                <c:pt idx="3759">
                  <c:v>0.62619999999999998</c:v>
                </c:pt>
                <c:pt idx="3760">
                  <c:v>0.62629999999999997</c:v>
                </c:pt>
                <c:pt idx="3761">
                  <c:v>0.62639999999999996</c:v>
                </c:pt>
                <c:pt idx="3762">
                  <c:v>0.62660000000000005</c:v>
                </c:pt>
                <c:pt idx="3763">
                  <c:v>0.62670000000000003</c:v>
                </c:pt>
                <c:pt idx="3764">
                  <c:v>0.62690000000000001</c:v>
                </c:pt>
                <c:pt idx="3765">
                  <c:v>0.627</c:v>
                </c:pt>
                <c:pt idx="3766">
                  <c:v>0.62719999999999998</c:v>
                </c:pt>
                <c:pt idx="3767">
                  <c:v>0.62739999999999996</c:v>
                </c:pt>
                <c:pt idx="3768">
                  <c:v>0.62749999999999995</c:v>
                </c:pt>
                <c:pt idx="3769">
                  <c:v>0.62770000000000004</c:v>
                </c:pt>
                <c:pt idx="3770">
                  <c:v>0.62780000000000002</c:v>
                </c:pt>
                <c:pt idx="3771">
                  <c:v>0.628</c:v>
                </c:pt>
                <c:pt idx="3772">
                  <c:v>0.62809999999999999</c:v>
                </c:pt>
                <c:pt idx="3773">
                  <c:v>0.62829999999999997</c:v>
                </c:pt>
                <c:pt idx="3774">
                  <c:v>0.62849999999999995</c:v>
                </c:pt>
                <c:pt idx="3775">
                  <c:v>0.62860000000000005</c:v>
                </c:pt>
                <c:pt idx="3776">
                  <c:v>0.62880000000000003</c:v>
                </c:pt>
                <c:pt idx="3777">
                  <c:v>0.629</c:v>
                </c:pt>
                <c:pt idx="3778">
                  <c:v>0.62909999999999999</c:v>
                </c:pt>
                <c:pt idx="3779">
                  <c:v>0.62929999999999997</c:v>
                </c:pt>
                <c:pt idx="3780">
                  <c:v>0.62949999999999995</c:v>
                </c:pt>
                <c:pt idx="3781">
                  <c:v>0.62960000000000005</c:v>
                </c:pt>
                <c:pt idx="3782">
                  <c:v>0.62980000000000003</c:v>
                </c:pt>
                <c:pt idx="3783">
                  <c:v>0.62990000000000002</c:v>
                </c:pt>
                <c:pt idx="3784">
                  <c:v>0.63009999999999999</c:v>
                </c:pt>
                <c:pt idx="3785">
                  <c:v>0.63029999999999997</c:v>
                </c:pt>
                <c:pt idx="3786">
                  <c:v>0.63039999999999996</c:v>
                </c:pt>
                <c:pt idx="3787">
                  <c:v>0.63060000000000005</c:v>
                </c:pt>
                <c:pt idx="3788">
                  <c:v>0.63080000000000003</c:v>
                </c:pt>
                <c:pt idx="3789">
                  <c:v>0.63090000000000002</c:v>
                </c:pt>
                <c:pt idx="3790">
                  <c:v>0.63109999999999999</c:v>
                </c:pt>
                <c:pt idx="3791">
                  <c:v>0.63129999999999997</c:v>
                </c:pt>
                <c:pt idx="3792">
                  <c:v>0.63139999999999996</c:v>
                </c:pt>
                <c:pt idx="3793">
                  <c:v>0.63160000000000005</c:v>
                </c:pt>
                <c:pt idx="3794">
                  <c:v>0.63180000000000003</c:v>
                </c:pt>
                <c:pt idx="3795">
                  <c:v>0.6321</c:v>
                </c:pt>
                <c:pt idx="3796">
                  <c:v>0.63229999999999997</c:v>
                </c:pt>
                <c:pt idx="3797">
                  <c:v>0.63260000000000005</c:v>
                </c:pt>
                <c:pt idx="3798">
                  <c:v>0.63280000000000003</c:v>
                </c:pt>
                <c:pt idx="3799">
                  <c:v>0.6331</c:v>
                </c:pt>
                <c:pt idx="3800">
                  <c:v>0.63319999999999999</c:v>
                </c:pt>
                <c:pt idx="3801">
                  <c:v>0.63339999999999996</c:v>
                </c:pt>
                <c:pt idx="3802">
                  <c:v>0.63349999999999995</c:v>
                </c:pt>
                <c:pt idx="3803">
                  <c:v>0.63349999999999995</c:v>
                </c:pt>
                <c:pt idx="3804">
                  <c:v>0.63360000000000005</c:v>
                </c:pt>
                <c:pt idx="3805">
                  <c:v>0.63380000000000003</c:v>
                </c:pt>
                <c:pt idx="3806">
                  <c:v>0.63390000000000002</c:v>
                </c:pt>
                <c:pt idx="3807">
                  <c:v>0.63400000000000001</c:v>
                </c:pt>
                <c:pt idx="3808">
                  <c:v>0.6341</c:v>
                </c:pt>
                <c:pt idx="3809">
                  <c:v>0.63419999999999999</c:v>
                </c:pt>
                <c:pt idx="3810">
                  <c:v>0.63439999999999996</c:v>
                </c:pt>
                <c:pt idx="3811">
                  <c:v>0.63449999999999995</c:v>
                </c:pt>
                <c:pt idx="3812">
                  <c:v>0.63470000000000004</c:v>
                </c:pt>
                <c:pt idx="3813">
                  <c:v>0.63480000000000003</c:v>
                </c:pt>
                <c:pt idx="3814">
                  <c:v>0.63500000000000001</c:v>
                </c:pt>
                <c:pt idx="3815">
                  <c:v>0.6351</c:v>
                </c:pt>
                <c:pt idx="3816">
                  <c:v>0.63529999999999998</c:v>
                </c:pt>
                <c:pt idx="3817">
                  <c:v>0.63549999999999995</c:v>
                </c:pt>
                <c:pt idx="3818">
                  <c:v>0.63570000000000004</c:v>
                </c:pt>
                <c:pt idx="3819">
                  <c:v>0.63590000000000002</c:v>
                </c:pt>
                <c:pt idx="3820">
                  <c:v>0.63619999999999999</c:v>
                </c:pt>
                <c:pt idx="3821">
                  <c:v>0.63639999999999997</c:v>
                </c:pt>
                <c:pt idx="3822">
                  <c:v>0.63670000000000004</c:v>
                </c:pt>
                <c:pt idx="3823">
                  <c:v>0.63690000000000002</c:v>
                </c:pt>
                <c:pt idx="3824">
                  <c:v>0.6371</c:v>
                </c:pt>
                <c:pt idx="3825">
                  <c:v>0.63729999999999998</c:v>
                </c:pt>
                <c:pt idx="3826">
                  <c:v>0.63739999999999997</c:v>
                </c:pt>
                <c:pt idx="3827">
                  <c:v>0.63749999999999996</c:v>
                </c:pt>
                <c:pt idx="3828">
                  <c:v>0.63759999999999994</c:v>
                </c:pt>
                <c:pt idx="3829">
                  <c:v>0.63780000000000003</c:v>
                </c:pt>
                <c:pt idx="3830">
                  <c:v>0.63790000000000002</c:v>
                </c:pt>
                <c:pt idx="3831">
                  <c:v>0.63800000000000001</c:v>
                </c:pt>
                <c:pt idx="3832">
                  <c:v>0.63819999999999999</c:v>
                </c:pt>
                <c:pt idx="3833">
                  <c:v>0.63839999999999997</c:v>
                </c:pt>
                <c:pt idx="3834">
                  <c:v>0.63849999999999996</c:v>
                </c:pt>
                <c:pt idx="3835">
                  <c:v>0.63870000000000005</c:v>
                </c:pt>
                <c:pt idx="3836">
                  <c:v>0.63880000000000003</c:v>
                </c:pt>
                <c:pt idx="3837">
                  <c:v>0.63900000000000001</c:v>
                </c:pt>
                <c:pt idx="3838">
                  <c:v>0.6391</c:v>
                </c:pt>
                <c:pt idx="3839">
                  <c:v>0.63929999999999998</c:v>
                </c:pt>
                <c:pt idx="3840">
                  <c:v>0.63939999999999997</c:v>
                </c:pt>
                <c:pt idx="3841">
                  <c:v>0.63959999999999995</c:v>
                </c:pt>
                <c:pt idx="3842">
                  <c:v>0.63980000000000004</c:v>
                </c:pt>
                <c:pt idx="3843">
                  <c:v>0.63990000000000002</c:v>
                </c:pt>
                <c:pt idx="3844">
                  <c:v>0.6401</c:v>
                </c:pt>
                <c:pt idx="3845">
                  <c:v>0.64029999999999998</c:v>
                </c:pt>
                <c:pt idx="3846">
                  <c:v>0.64049999999999996</c:v>
                </c:pt>
                <c:pt idx="3847">
                  <c:v>0.64070000000000005</c:v>
                </c:pt>
                <c:pt idx="3848">
                  <c:v>0.64080000000000004</c:v>
                </c:pt>
                <c:pt idx="3849">
                  <c:v>0.64100000000000001</c:v>
                </c:pt>
                <c:pt idx="3850">
                  <c:v>0.64119999999999999</c:v>
                </c:pt>
                <c:pt idx="3851">
                  <c:v>0.64129999999999998</c:v>
                </c:pt>
                <c:pt idx="3852">
                  <c:v>0.64149999999999996</c:v>
                </c:pt>
                <c:pt idx="3853">
                  <c:v>0.64159999999999995</c:v>
                </c:pt>
                <c:pt idx="3854">
                  <c:v>0.64180000000000004</c:v>
                </c:pt>
                <c:pt idx="3855">
                  <c:v>0.64200000000000002</c:v>
                </c:pt>
                <c:pt idx="3856">
                  <c:v>0.6421</c:v>
                </c:pt>
                <c:pt idx="3857">
                  <c:v>0.64229999999999998</c:v>
                </c:pt>
                <c:pt idx="3858">
                  <c:v>0.64249999999999996</c:v>
                </c:pt>
                <c:pt idx="3859">
                  <c:v>0.64259999999999995</c:v>
                </c:pt>
                <c:pt idx="3860">
                  <c:v>0.64280000000000004</c:v>
                </c:pt>
                <c:pt idx="3861">
                  <c:v>0.64300000000000002</c:v>
                </c:pt>
                <c:pt idx="3862">
                  <c:v>0.64319999999999999</c:v>
                </c:pt>
                <c:pt idx="3863">
                  <c:v>0.64339999999999997</c:v>
                </c:pt>
                <c:pt idx="3864">
                  <c:v>0.64359999999999995</c:v>
                </c:pt>
                <c:pt idx="3865">
                  <c:v>0.64390000000000003</c:v>
                </c:pt>
                <c:pt idx="3866">
                  <c:v>0.64410000000000001</c:v>
                </c:pt>
                <c:pt idx="3867">
                  <c:v>0.64439999999999997</c:v>
                </c:pt>
                <c:pt idx="3868">
                  <c:v>0.64459999999999995</c:v>
                </c:pt>
                <c:pt idx="3869">
                  <c:v>0.64470000000000005</c:v>
                </c:pt>
                <c:pt idx="3870">
                  <c:v>0.64480000000000004</c:v>
                </c:pt>
                <c:pt idx="3871">
                  <c:v>0.64490000000000003</c:v>
                </c:pt>
                <c:pt idx="3872">
                  <c:v>0.64500000000000002</c:v>
                </c:pt>
                <c:pt idx="3873">
                  <c:v>0.64510000000000001</c:v>
                </c:pt>
                <c:pt idx="3874">
                  <c:v>0.6452</c:v>
                </c:pt>
                <c:pt idx="3875">
                  <c:v>0.64539999999999997</c:v>
                </c:pt>
                <c:pt idx="3876">
                  <c:v>0.64549999999999996</c:v>
                </c:pt>
                <c:pt idx="3877">
                  <c:v>0.64559999999999995</c:v>
                </c:pt>
                <c:pt idx="3878">
                  <c:v>0.64570000000000005</c:v>
                </c:pt>
                <c:pt idx="3879">
                  <c:v>0.64590000000000003</c:v>
                </c:pt>
                <c:pt idx="3880">
                  <c:v>0.64600000000000002</c:v>
                </c:pt>
                <c:pt idx="3881">
                  <c:v>0.64610000000000001</c:v>
                </c:pt>
                <c:pt idx="3882">
                  <c:v>0.64629999999999999</c:v>
                </c:pt>
                <c:pt idx="3883">
                  <c:v>0.64649999999999996</c:v>
                </c:pt>
                <c:pt idx="3884">
                  <c:v>0.64659999999999995</c:v>
                </c:pt>
                <c:pt idx="3885">
                  <c:v>0.64680000000000004</c:v>
                </c:pt>
                <c:pt idx="3886">
                  <c:v>0.64700000000000002</c:v>
                </c:pt>
                <c:pt idx="3887">
                  <c:v>0.6472</c:v>
                </c:pt>
                <c:pt idx="3888">
                  <c:v>0.64739999999999998</c:v>
                </c:pt>
                <c:pt idx="3889">
                  <c:v>0.64770000000000005</c:v>
                </c:pt>
                <c:pt idx="3890">
                  <c:v>0.64790000000000003</c:v>
                </c:pt>
                <c:pt idx="3891">
                  <c:v>0.64810000000000001</c:v>
                </c:pt>
                <c:pt idx="3892">
                  <c:v>0.64839999999999998</c:v>
                </c:pt>
                <c:pt idx="3893">
                  <c:v>0.64859999999999995</c:v>
                </c:pt>
                <c:pt idx="3894">
                  <c:v>0.64880000000000004</c:v>
                </c:pt>
                <c:pt idx="3895">
                  <c:v>0.64890000000000003</c:v>
                </c:pt>
                <c:pt idx="3896">
                  <c:v>0.64900000000000002</c:v>
                </c:pt>
                <c:pt idx="3897">
                  <c:v>0.6492</c:v>
                </c:pt>
                <c:pt idx="3898">
                  <c:v>0.64929999999999999</c:v>
                </c:pt>
                <c:pt idx="3899">
                  <c:v>0.64939999999999998</c:v>
                </c:pt>
                <c:pt idx="3900">
                  <c:v>0.64949999999999997</c:v>
                </c:pt>
                <c:pt idx="3901">
                  <c:v>0.64970000000000006</c:v>
                </c:pt>
                <c:pt idx="3902">
                  <c:v>0.64980000000000004</c:v>
                </c:pt>
                <c:pt idx="3903">
                  <c:v>0.65</c:v>
                </c:pt>
                <c:pt idx="3904">
                  <c:v>0.6502</c:v>
                </c:pt>
                <c:pt idx="3905">
                  <c:v>0.65029999999999999</c:v>
                </c:pt>
                <c:pt idx="3906">
                  <c:v>0.65049999999999997</c:v>
                </c:pt>
                <c:pt idx="3907">
                  <c:v>0.65059999999999996</c:v>
                </c:pt>
                <c:pt idx="3908">
                  <c:v>0.65080000000000005</c:v>
                </c:pt>
                <c:pt idx="3909">
                  <c:v>0.65100000000000002</c:v>
                </c:pt>
                <c:pt idx="3910">
                  <c:v>0.65110000000000001</c:v>
                </c:pt>
                <c:pt idx="3911">
                  <c:v>0.65129999999999999</c:v>
                </c:pt>
                <c:pt idx="3912">
                  <c:v>0.65149999999999997</c:v>
                </c:pt>
                <c:pt idx="3913">
                  <c:v>0.65159999999999996</c:v>
                </c:pt>
                <c:pt idx="3914">
                  <c:v>0.65180000000000005</c:v>
                </c:pt>
                <c:pt idx="3915">
                  <c:v>0.65200000000000002</c:v>
                </c:pt>
                <c:pt idx="3916">
                  <c:v>0.6522</c:v>
                </c:pt>
                <c:pt idx="3917">
                  <c:v>0.65229999999999999</c:v>
                </c:pt>
                <c:pt idx="3918">
                  <c:v>0.65249999999999997</c:v>
                </c:pt>
                <c:pt idx="3919">
                  <c:v>0.65259999999999996</c:v>
                </c:pt>
                <c:pt idx="3920">
                  <c:v>0.65280000000000005</c:v>
                </c:pt>
                <c:pt idx="3921">
                  <c:v>0.65300000000000002</c:v>
                </c:pt>
                <c:pt idx="3922">
                  <c:v>0.65310000000000001</c:v>
                </c:pt>
                <c:pt idx="3923">
                  <c:v>0.65329999999999999</c:v>
                </c:pt>
                <c:pt idx="3924">
                  <c:v>0.65349999999999997</c:v>
                </c:pt>
                <c:pt idx="3925">
                  <c:v>0.65359999999999996</c:v>
                </c:pt>
                <c:pt idx="3926">
                  <c:v>0.65380000000000005</c:v>
                </c:pt>
                <c:pt idx="3927">
                  <c:v>0.65400000000000003</c:v>
                </c:pt>
                <c:pt idx="3928">
                  <c:v>0.65410000000000001</c:v>
                </c:pt>
                <c:pt idx="3929">
                  <c:v>0.65429999999999999</c:v>
                </c:pt>
                <c:pt idx="3930">
                  <c:v>0.65449999999999997</c:v>
                </c:pt>
                <c:pt idx="3931">
                  <c:v>0.65469999999999995</c:v>
                </c:pt>
                <c:pt idx="3932">
                  <c:v>0.65490000000000004</c:v>
                </c:pt>
                <c:pt idx="3933">
                  <c:v>0.65510000000000002</c:v>
                </c:pt>
                <c:pt idx="3934">
                  <c:v>0.65529999999999999</c:v>
                </c:pt>
                <c:pt idx="3935">
                  <c:v>0.65559999999999996</c:v>
                </c:pt>
                <c:pt idx="3936">
                  <c:v>0.65580000000000005</c:v>
                </c:pt>
                <c:pt idx="3937">
                  <c:v>0.65600000000000003</c:v>
                </c:pt>
                <c:pt idx="3938">
                  <c:v>0.65610000000000002</c:v>
                </c:pt>
                <c:pt idx="3939">
                  <c:v>0.65629999999999999</c:v>
                </c:pt>
                <c:pt idx="3940">
                  <c:v>0.65639999999999998</c:v>
                </c:pt>
                <c:pt idx="3941">
                  <c:v>0.65649999999999997</c:v>
                </c:pt>
                <c:pt idx="3942">
                  <c:v>0.65659999999999996</c:v>
                </c:pt>
                <c:pt idx="3943">
                  <c:v>0.65669999999999995</c:v>
                </c:pt>
                <c:pt idx="3944">
                  <c:v>0.65680000000000005</c:v>
                </c:pt>
                <c:pt idx="3945">
                  <c:v>0.65700000000000003</c:v>
                </c:pt>
                <c:pt idx="3946">
                  <c:v>0.65710000000000002</c:v>
                </c:pt>
                <c:pt idx="3947">
                  <c:v>0.65720000000000001</c:v>
                </c:pt>
                <c:pt idx="3948">
                  <c:v>0.65739999999999998</c:v>
                </c:pt>
                <c:pt idx="3949">
                  <c:v>0.65749999999999997</c:v>
                </c:pt>
                <c:pt idx="3950">
                  <c:v>0.65759999999999996</c:v>
                </c:pt>
                <c:pt idx="3951">
                  <c:v>0.65780000000000005</c:v>
                </c:pt>
                <c:pt idx="3952">
                  <c:v>0.65800000000000003</c:v>
                </c:pt>
                <c:pt idx="3953">
                  <c:v>0.65810000000000002</c:v>
                </c:pt>
                <c:pt idx="3954">
                  <c:v>0.6583</c:v>
                </c:pt>
                <c:pt idx="3955">
                  <c:v>0.65849999999999997</c:v>
                </c:pt>
                <c:pt idx="3956">
                  <c:v>0.65869999999999995</c:v>
                </c:pt>
                <c:pt idx="3957">
                  <c:v>0.65900000000000003</c:v>
                </c:pt>
                <c:pt idx="3958">
                  <c:v>0.65920000000000001</c:v>
                </c:pt>
                <c:pt idx="3959">
                  <c:v>0.65939999999999999</c:v>
                </c:pt>
                <c:pt idx="3960">
                  <c:v>0.65969999999999995</c:v>
                </c:pt>
                <c:pt idx="3961">
                  <c:v>0.65990000000000004</c:v>
                </c:pt>
                <c:pt idx="3962">
                  <c:v>0.66010000000000002</c:v>
                </c:pt>
                <c:pt idx="3963">
                  <c:v>0.6603</c:v>
                </c:pt>
                <c:pt idx="3964">
                  <c:v>0.66039999999999999</c:v>
                </c:pt>
                <c:pt idx="3965">
                  <c:v>0.66049999999999998</c:v>
                </c:pt>
                <c:pt idx="3966">
                  <c:v>0.66059999999999997</c:v>
                </c:pt>
                <c:pt idx="3967">
                  <c:v>0.66080000000000005</c:v>
                </c:pt>
                <c:pt idx="3968">
                  <c:v>0.66090000000000004</c:v>
                </c:pt>
                <c:pt idx="3969">
                  <c:v>0.66110000000000002</c:v>
                </c:pt>
                <c:pt idx="3970">
                  <c:v>0.66120000000000001</c:v>
                </c:pt>
                <c:pt idx="3971">
                  <c:v>0.66139999999999999</c:v>
                </c:pt>
                <c:pt idx="3972">
                  <c:v>0.66149999999999998</c:v>
                </c:pt>
                <c:pt idx="3973">
                  <c:v>0.66169999999999995</c:v>
                </c:pt>
                <c:pt idx="3974">
                  <c:v>0.66180000000000005</c:v>
                </c:pt>
                <c:pt idx="3975">
                  <c:v>0.66200000000000003</c:v>
                </c:pt>
                <c:pt idx="3976">
                  <c:v>0.66210000000000002</c:v>
                </c:pt>
                <c:pt idx="3977">
                  <c:v>0.6623</c:v>
                </c:pt>
                <c:pt idx="3978">
                  <c:v>0.66249999999999998</c:v>
                </c:pt>
                <c:pt idx="3979">
                  <c:v>0.66259999999999997</c:v>
                </c:pt>
                <c:pt idx="3980">
                  <c:v>0.66279999999999994</c:v>
                </c:pt>
                <c:pt idx="3981">
                  <c:v>0.66300000000000003</c:v>
                </c:pt>
                <c:pt idx="3982">
                  <c:v>0.66310000000000002</c:v>
                </c:pt>
                <c:pt idx="3983">
                  <c:v>0.6633</c:v>
                </c:pt>
                <c:pt idx="3984">
                  <c:v>0.66349999999999998</c:v>
                </c:pt>
                <c:pt idx="3985">
                  <c:v>0.66369999999999996</c:v>
                </c:pt>
                <c:pt idx="3986">
                  <c:v>0.66379999999999995</c:v>
                </c:pt>
                <c:pt idx="3987">
                  <c:v>0.66400000000000003</c:v>
                </c:pt>
                <c:pt idx="3988">
                  <c:v>0.66410000000000002</c:v>
                </c:pt>
                <c:pt idx="3989">
                  <c:v>0.6643</c:v>
                </c:pt>
                <c:pt idx="3990">
                  <c:v>0.66439999999999999</c:v>
                </c:pt>
                <c:pt idx="3991">
                  <c:v>0.66459999999999997</c:v>
                </c:pt>
                <c:pt idx="3992">
                  <c:v>0.66479999999999995</c:v>
                </c:pt>
                <c:pt idx="3993">
                  <c:v>0.66490000000000005</c:v>
                </c:pt>
                <c:pt idx="3994">
                  <c:v>0.66510000000000002</c:v>
                </c:pt>
                <c:pt idx="3995">
                  <c:v>0.6653</c:v>
                </c:pt>
                <c:pt idx="3996">
                  <c:v>0.66539999999999999</c:v>
                </c:pt>
                <c:pt idx="3997">
                  <c:v>0.66559999999999997</c:v>
                </c:pt>
                <c:pt idx="3998">
                  <c:v>0.66579999999999995</c:v>
                </c:pt>
                <c:pt idx="3999">
                  <c:v>0.66600000000000004</c:v>
                </c:pt>
                <c:pt idx="4000">
                  <c:v>0.66610000000000003</c:v>
                </c:pt>
                <c:pt idx="4001">
                  <c:v>0.6663</c:v>
                </c:pt>
                <c:pt idx="4002">
                  <c:v>0.66659999999999997</c:v>
                </c:pt>
                <c:pt idx="4003">
                  <c:v>0.66679999999999995</c:v>
                </c:pt>
                <c:pt idx="4004">
                  <c:v>0.66700000000000004</c:v>
                </c:pt>
                <c:pt idx="4005">
                  <c:v>0.6673</c:v>
                </c:pt>
                <c:pt idx="4006">
                  <c:v>0.66749999999999998</c:v>
                </c:pt>
                <c:pt idx="4007">
                  <c:v>0.66769999999999996</c:v>
                </c:pt>
                <c:pt idx="4008">
                  <c:v>0.66779999999999995</c:v>
                </c:pt>
                <c:pt idx="4009">
                  <c:v>0.66790000000000005</c:v>
                </c:pt>
                <c:pt idx="4010">
                  <c:v>0.66800000000000004</c:v>
                </c:pt>
                <c:pt idx="4011">
                  <c:v>0.66810000000000003</c:v>
                </c:pt>
                <c:pt idx="4012">
                  <c:v>0.66820000000000002</c:v>
                </c:pt>
                <c:pt idx="4013">
                  <c:v>0.66839999999999999</c:v>
                </c:pt>
                <c:pt idx="4014">
                  <c:v>0.66849999999999998</c:v>
                </c:pt>
                <c:pt idx="4015">
                  <c:v>0.66859999999999997</c:v>
                </c:pt>
                <c:pt idx="4016">
                  <c:v>0.66869999999999996</c:v>
                </c:pt>
                <c:pt idx="4017">
                  <c:v>0.66890000000000005</c:v>
                </c:pt>
                <c:pt idx="4018">
                  <c:v>0.66900000000000004</c:v>
                </c:pt>
                <c:pt idx="4019">
                  <c:v>0.66910000000000003</c:v>
                </c:pt>
                <c:pt idx="4020">
                  <c:v>0.66930000000000001</c:v>
                </c:pt>
                <c:pt idx="4021">
                  <c:v>0.66949999999999998</c:v>
                </c:pt>
                <c:pt idx="4022">
                  <c:v>0.66969999999999996</c:v>
                </c:pt>
                <c:pt idx="4023">
                  <c:v>0.66990000000000005</c:v>
                </c:pt>
                <c:pt idx="4024">
                  <c:v>0.67010000000000003</c:v>
                </c:pt>
                <c:pt idx="4025">
                  <c:v>0.67030000000000001</c:v>
                </c:pt>
                <c:pt idx="4026">
                  <c:v>0.67049999999999998</c:v>
                </c:pt>
                <c:pt idx="4027">
                  <c:v>0.67079999999999995</c:v>
                </c:pt>
                <c:pt idx="4028">
                  <c:v>0.67100000000000004</c:v>
                </c:pt>
                <c:pt idx="4029">
                  <c:v>0.67120000000000002</c:v>
                </c:pt>
                <c:pt idx="4030">
                  <c:v>0.6714</c:v>
                </c:pt>
                <c:pt idx="4031">
                  <c:v>0.67159999999999997</c:v>
                </c:pt>
                <c:pt idx="4032">
                  <c:v>0.67179999999999995</c:v>
                </c:pt>
                <c:pt idx="4033">
                  <c:v>0.67190000000000005</c:v>
                </c:pt>
                <c:pt idx="4034">
                  <c:v>0.67200000000000004</c:v>
                </c:pt>
                <c:pt idx="4035">
                  <c:v>0.67210000000000003</c:v>
                </c:pt>
                <c:pt idx="4036">
                  <c:v>0.67230000000000001</c:v>
                </c:pt>
                <c:pt idx="4037">
                  <c:v>0.6724</c:v>
                </c:pt>
                <c:pt idx="4038">
                  <c:v>0.67249999999999999</c:v>
                </c:pt>
                <c:pt idx="4039">
                  <c:v>0.67269999999999996</c:v>
                </c:pt>
                <c:pt idx="4040">
                  <c:v>0.67279999999999995</c:v>
                </c:pt>
                <c:pt idx="4041">
                  <c:v>0.67300000000000004</c:v>
                </c:pt>
                <c:pt idx="4042">
                  <c:v>0.67310000000000003</c:v>
                </c:pt>
                <c:pt idx="4043">
                  <c:v>0.67330000000000001</c:v>
                </c:pt>
                <c:pt idx="4044">
                  <c:v>0.67349999999999999</c:v>
                </c:pt>
                <c:pt idx="4045">
                  <c:v>0.67359999999999998</c:v>
                </c:pt>
                <c:pt idx="4046">
                  <c:v>0.67379999999999995</c:v>
                </c:pt>
                <c:pt idx="4047">
                  <c:v>0.67390000000000005</c:v>
                </c:pt>
                <c:pt idx="4048">
                  <c:v>0.67410000000000003</c:v>
                </c:pt>
                <c:pt idx="4049">
                  <c:v>0.67430000000000001</c:v>
                </c:pt>
                <c:pt idx="4050">
                  <c:v>0.67449999999999999</c:v>
                </c:pt>
                <c:pt idx="4051">
                  <c:v>0.67459999999999998</c:v>
                </c:pt>
                <c:pt idx="4052">
                  <c:v>0.67479999999999996</c:v>
                </c:pt>
                <c:pt idx="4053">
                  <c:v>0.67500000000000004</c:v>
                </c:pt>
                <c:pt idx="4054">
                  <c:v>0.67520000000000002</c:v>
                </c:pt>
                <c:pt idx="4055">
                  <c:v>0.67530000000000001</c:v>
                </c:pt>
                <c:pt idx="4056">
                  <c:v>0.67549999999999999</c:v>
                </c:pt>
                <c:pt idx="4057">
                  <c:v>0.67559999999999998</c:v>
                </c:pt>
                <c:pt idx="4058">
                  <c:v>0.67579999999999996</c:v>
                </c:pt>
                <c:pt idx="4059">
                  <c:v>0.67600000000000005</c:v>
                </c:pt>
                <c:pt idx="4060">
                  <c:v>0.67610000000000003</c:v>
                </c:pt>
                <c:pt idx="4061">
                  <c:v>0.67630000000000001</c:v>
                </c:pt>
                <c:pt idx="4062">
                  <c:v>0.67649999999999999</c:v>
                </c:pt>
                <c:pt idx="4063">
                  <c:v>0.67659999999999998</c:v>
                </c:pt>
                <c:pt idx="4064">
                  <c:v>0.67679999999999996</c:v>
                </c:pt>
                <c:pt idx="4065">
                  <c:v>0.67700000000000005</c:v>
                </c:pt>
                <c:pt idx="4066">
                  <c:v>0.67710000000000004</c:v>
                </c:pt>
                <c:pt idx="4067">
                  <c:v>0.67730000000000001</c:v>
                </c:pt>
                <c:pt idx="4068">
                  <c:v>0.67749999999999999</c:v>
                </c:pt>
                <c:pt idx="4069">
                  <c:v>0.67769999999999997</c:v>
                </c:pt>
                <c:pt idx="4070">
                  <c:v>0.67789999999999995</c:v>
                </c:pt>
                <c:pt idx="4071">
                  <c:v>0.67810000000000004</c:v>
                </c:pt>
                <c:pt idx="4072">
                  <c:v>0.6784</c:v>
                </c:pt>
                <c:pt idx="4073">
                  <c:v>0.67859999999999998</c:v>
                </c:pt>
                <c:pt idx="4074">
                  <c:v>0.67879999999999996</c:v>
                </c:pt>
                <c:pt idx="4075">
                  <c:v>0.67900000000000005</c:v>
                </c:pt>
                <c:pt idx="4076">
                  <c:v>0.67920000000000003</c:v>
                </c:pt>
                <c:pt idx="4077">
                  <c:v>0.67930000000000001</c:v>
                </c:pt>
                <c:pt idx="4078">
                  <c:v>0.6794</c:v>
                </c:pt>
                <c:pt idx="4079">
                  <c:v>0.67949999999999999</c:v>
                </c:pt>
                <c:pt idx="4080">
                  <c:v>0.67959999999999998</c:v>
                </c:pt>
                <c:pt idx="4081">
                  <c:v>0.67969999999999997</c:v>
                </c:pt>
                <c:pt idx="4082">
                  <c:v>0.67979999999999996</c:v>
                </c:pt>
                <c:pt idx="4083">
                  <c:v>0.68</c:v>
                </c:pt>
                <c:pt idx="4084">
                  <c:v>0.68010000000000004</c:v>
                </c:pt>
                <c:pt idx="4085">
                  <c:v>0.68020000000000003</c:v>
                </c:pt>
                <c:pt idx="4086">
                  <c:v>0.6804</c:v>
                </c:pt>
                <c:pt idx="4087">
                  <c:v>0.68049999999999999</c:v>
                </c:pt>
                <c:pt idx="4088">
                  <c:v>0.68059999999999998</c:v>
                </c:pt>
                <c:pt idx="4089">
                  <c:v>0.68079999999999996</c:v>
                </c:pt>
                <c:pt idx="4090">
                  <c:v>0.68100000000000005</c:v>
                </c:pt>
                <c:pt idx="4091">
                  <c:v>0.68120000000000003</c:v>
                </c:pt>
                <c:pt idx="4092">
                  <c:v>0.68140000000000001</c:v>
                </c:pt>
                <c:pt idx="4093">
                  <c:v>0.68159999999999998</c:v>
                </c:pt>
                <c:pt idx="4094">
                  <c:v>0.68179999999999996</c:v>
                </c:pt>
                <c:pt idx="4095">
                  <c:v>0.68200000000000005</c:v>
                </c:pt>
                <c:pt idx="4096">
                  <c:v>0.68220000000000003</c:v>
                </c:pt>
                <c:pt idx="4097">
                  <c:v>0.6825</c:v>
                </c:pt>
                <c:pt idx="4098">
                  <c:v>0.68269999999999997</c:v>
                </c:pt>
                <c:pt idx="4099">
                  <c:v>0.68289999999999995</c:v>
                </c:pt>
                <c:pt idx="4100">
                  <c:v>0.68310000000000004</c:v>
                </c:pt>
                <c:pt idx="4101">
                  <c:v>0.68320000000000003</c:v>
                </c:pt>
                <c:pt idx="4102">
                  <c:v>0.68340000000000001</c:v>
                </c:pt>
                <c:pt idx="4103">
                  <c:v>0.6835</c:v>
                </c:pt>
                <c:pt idx="4104">
                  <c:v>0.68359999999999999</c:v>
                </c:pt>
                <c:pt idx="4105">
                  <c:v>0.68369999999999997</c:v>
                </c:pt>
                <c:pt idx="4106">
                  <c:v>0.68389999999999995</c:v>
                </c:pt>
                <c:pt idx="4107">
                  <c:v>0.68400000000000005</c:v>
                </c:pt>
                <c:pt idx="4108">
                  <c:v>0.68420000000000003</c:v>
                </c:pt>
                <c:pt idx="4109">
                  <c:v>0.68440000000000001</c:v>
                </c:pt>
                <c:pt idx="4110">
                  <c:v>0.6845</c:v>
                </c:pt>
                <c:pt idx="4111">
                  <c:v>0.68469999999999998</c:v>
                </c:pt>
                <c:pt idx="4112">
                  <c:v>0.68479999999999996</c:v>
                </c:pt>
                <c:pt idx="4113">
                  <c:v>0.68500000000000005</c:v>
                </c:pt>
                <c:pt idx="4114">
                  <c:v>0.68510000000000004</c:v>
                </c:pt>
                <c:pt idx="4115">
                  <c:v>0.68530000000000002</c:v>
                </c:pt>
                <c:pt idx="4116">
                  <c:v>0.6855</c:v>
                </c:pt>
                <c:pt idx="4117">
                  <c:v>0.68559999999999999</c:v>
                </c:pt>
                <c:pt idx="4118">
                  <c:v>0.68579999999999997</c:v>
                </c:pt>
                <c:pt idx="4119">
                  <c:v>0.68600000000000005</c:v>
                </c:pt>
                <c:pt idx="4120">
                  <c:v>0.68610000000000004</c:v>
                </c:pt>
                <c:pt idx="4121">
                  <c:v>0.68630000000000002</c:v>
                </c:pt>
                <c:pt idx="4122">
                  <c:v>0.6865</c:v>
                </c:pt>
                <c:pt idx="4123">
                  <c:v>0.68669999999999998</c:v>
                </c:pt>
                <c:pt idx="4124">
                  <c:v>0.68679999999999997</c:v>
                </c:pt>
                <c:pt idx="4125">
                  <c:v>0.68700000000000006</c:v>
                </c:pt>
                <c:pt idx="4126">
                  <c:v>0.68710000000000004</c:v>
                </c:pt>
                <c:pt idx="4127">
                  <c:v>0.68730000000000002</c:v>
                </c:pt>
                <c:pt idx="4128">
                  <c:v>0.6875</c:v>
                </c:pt>
                <c:pt idx="4129">
                  <c:v>0.68759999999999999</c:v>
                </c:pt>
                <c:pt idx="4130">
                  <c:v>0.68779999999999997</c:v>
                </c:pt>
                <c:pt idx="4131">
                  <c:v>0.68799999999999994</c:v>
                </c:pt>
                <c:pt idx="4132">
                  <c:v>0.68810000000000004</c:v>
                </c:pt>
                <c:pt idx="4133">
                  <c:v>0.68830000000000002</c:v>
                </c:pt>
                <c:pt idx="4134">
                  <c:v>0.6885</c:v>
                </c:pt>
                <c:pt idx="4135">
                  <c:v>0.68859999999999999</c:v>
                </c:pt>
                <c:pt idx="4136">
                  <c:v>0.68879999999999997</c:v>
                </c:pt>
                <c:pt idx="4137">
                  <c:v>0.68899999999999995</c:v>
                </c:pt>
                <c:pt idx="4138">
                  <c:v>0.68920000000000003</c:v>
                </c:pt>
                <c:pt idx="4139">
                  <c:v>0.68940000000000001</c:v>
                </c:pt>
                <c:pt idx="4140">
                  <c:v>0.68969999999999998</c:v>
                </c:pt>
                <c:pt idx="4141">
                  <c:v>0.68989999999999996</c:v>
                </c:pt>
                <c:pt idx="4142">
                  <c:v>0.69020000000000004</c:v>
                </c:pt>
                <c:pt idx="4143">
                  <c:v>0.69040000000000001</c:v>
                </c:pt>
                <c:pt idx="4144">
                  <c:v>0.6905</c:v>
                </c:pt>
                <c:pt idx="4145">
                  <c:v>0.69069999999999998</c:v>
                </c:pt>
                <c:pt idx="4146">
                  <c:v>0.69079999999999997</c:v>
                </c:pt>
                <c:pt idx="4147">
                  <c:v>0.69089999999999996</c:v>
                </c:pt>
                <c:pt idx="4148">
                  <c:v>0.69099999999999995</c:v>
                </c:pt>
                <c:pt idx="4149">
                  <c:v>0.69110000000000005</c:v>
                </c:pt>
                <c:pt idx="4150">
                  <c:v>0.69120000000000004</c:v>
                </c:pt>
                <c:pt idx="4151">
                  <c:v>0.69130000000000003</c:v>
                </c:pt>
                <c:pt idx="4152">
                  <c:v>0.6915</c:v>
                </c:pt>
                <c:pt idx="4153">
                  <c:v>0.69159999999999999</c:v>
                </c:pt>
                <c:pt idx="4154">
                  <c:v>0.69169999999999998</c:v>
                </c:pt>
                <c:pt idx="4155">
                  <c:v>0.69179999999999997</c:v>
                </c:pt>
                <c:pt idx="4156">
                  <c:v>0.69199999999999995</c:v>
                </c:pt>
                <c:pt idx="4157">
                  <c:v>0.69210000000000005</c:v>
                </c:pt>
                <c:pt idx="4158">
                  <c:v>0.69230000000000003</c:v>
                </c:pt>
                <c:pt idx="4159">
                  <c:v>0.6925</c:v>
                </c:pt>
                <c:pt idx="4160">
                  <c:v>0.69259999999999999</c:v>
                </c:pt>
                <c:pt idx="4161">
                  <c:v>0.69279999999999997</c:v>
                </c:pt>
                <c:pt idx="4162">
                  <c:v>0.69299999999999995</c:v>
                </c:pt>
                <c:pt idx="4163">
                  <c:v>0.69330000000000003</c:v>
                </c:pt>
                <c:pt idx="4164">
                  <c:v>0.69350000000000001</c:v>
                </c:pt>
                <c:pt idx="4165">
                  <c:v>0.69369999999999998</c:v>
                </c:pt>
                <c:pt idx="4166">
                  <c:v>0.69399999999999995</c:v>
                </c:pt>
                <c:pt idx="4167">
                  <c:v>0.69420000000000004</c:v>
                </c:pt>
                <c:pt idx="4168">
                  <c:v>0.69450000000000001</c:v>
                </c:pt>
                <c:pt idx="4169">
                  <c:v>0.6946</c:v>
                </c:pt>
                <c:pt idx="4170">
                  <c:v>0.69479999999999997</c:v>
                </c:pt>
                <c:pt idx="4171">
                  <c:v>0.69489999999999996</c:v>
                </c:pt>
                <c:pt idx="4172">
                  <c:v>0.69499999999999995</c:v>
                </c:pt>
                <c:pt idx="4173">
                  <c:v>0.69510000000000005</c:v>
                </c:pt>
                <c:pt idx="4174">
                  <c:v>0.69530000000000003</c:v>
                </c:pt>
                <c:pt idx="4175">
                  <c:v>0.69540000000000002</c:v>
                </c:pt>
                <c:pt idx="4176">
                  <c:v>0.69550000000000001</c:v>
                </c:pt>
                <c:pt idx="4177">
                  <c:v>0.69569999999999999</c:v>
                </c:pt>
                <c:pt idx="4178">
                  <c:v>0.69589999999999996</c:v>
                </c:pt>
                <c:pt idx="4179">
                  <c:v>0.69599999999999995</c:v>
                </c:pt>
                <c:pt idx="4180">
                  <c:v>0.69620000000000004</c:v>
                </c:pt>
                <c:pt idx="4181">
                  <c:v>0.69630000000000003</c:v>
                </c:pt>
                <c:pt idx="4182">
                  <c:v>0.69650000000000001</c:v>
                </c:pt>
                <c:pt idx="4183">
                  <c:v>0.6966</c:v>
                </c:pt>
                <c:pt idx="4184">
                  <c:v>0.69679999999999997</c:v>
                </c:pt>
                <c:pt idx="4185">
                  <c:v>0.69699999999999995</c:v>
                </c:pt>
                <c:pt idx="4186">
                  <c:v>0.69710000000000005</c:v>
                </c:pt>
                <c:pt idx="4187">
                  <c:v>0.69730000000000003</c:v>
                </c:pt>
                <c:pt idx="4188">
                  <c:v>0.69750000000000001</c:v>
                </c:pt>
                <c:pt idx="4189">
                  <c:v>0.69769999999999999</c:v>
                </c:pt>
                <c:pt idx="4190">
                  <c:v>0.69779999999999998</c:v>
                </c:pt>
                <c:pt idx="4191">
                  <c:v>0.69799999999999995</c:v>
                </c:pt>
                <c:pt idx="4192">
                  <c:v>0.69820000000000004</c:v>
                </c:pt>
                <c:pt idx="4193">
                  <c:v>0.69830000000000003</c:v>
                </c:pt>
                <c:pt idx="4194">
                  <c:v>0.69850000000000001</c:v>
                </c:pt>
                <c:pt idx="4195">
                  <c:v>0.6986</c:v>
                </c:pt>
                <c:pt idx="4196">
                  <c:v>0.69879999999999998</c:v>
                </c:pt>
                <c:pt idx="4197">
                  <c:v>0.69889999999999997</c:v>
                </c:pt>
                <c:pt idx="4198">
                  <c:v>0.69910000000000005</c:v>
                </c:pt>
                <c:pt idx="4199">
                  <c:v>0.69930000000000003</c:v>
                </c:pt>
                <c:pt idx="4200">
                  <c:v>0.69950000000000001</c:v>
                </c:pt>
                <c:pt idx="4201">
                  <c:v>0.6996</c:v>
                </c:pt>
                <c:pt idx="4202">
                  <c:v>0.69979999999999998</c:v>
                </c:pt>
                <c:pt idx="4203">
                  <c:v>0.7</c:v>
                </c:pt>
                <c:pt idx="4204">
                  <c:v>0.70009999999999994</c:v>
                </c:pt>
                <c:pt idx="4205">
                  <c:v>0.70030000000000003</c:v>
                </c:pt>
                <c:pt idx="4206">
                  <c:v>0.70050000000000001</c:v>
                </c:pt>
                <c:pt idx="4207">
                  <c:v>0.70069999999999999</c:v>
                </c:pt>
                <c:pt idx="4208">
                  <c:v>0.70089999999999997</c:v>
                </c:pt>
                <c:pt idx="4209">
                  <c:v>0.70109999999999995</c:v>
                </c:pt>
                <c:pt idx="4210">
                  <c:v>0.70140000000000002</c:v>
                </c:pt>
                <c:pt idx="4211">
                  <c:v>0.7016</c:v>
                </c:pt>
                <c:pt idx="4212">
                  <c:v>0.70179999999999998</c:v>
                </c:pt>
                <c:pt idx="4213">
                  <c:v>0.70199999999999996</c:v>
                </c:pt>
                <c:pt idx="4214">
                  <c:v>0.70209999999999995</c:v>
                </c:pt>
                <c:pt idx="4215">
                  <c:v>0.70220000000000005</c:v>
                </c:pt>
                <c:pt idx="4216">
                  <c:v>0.70240000000000002</c:v>
                </c:pt>
                <c:pt idx="4217">
                  <c:v>0.70250000000000001</c:v>
                </c:pt>
                <c:pt idx="4218">
                  <c:v>0.7026</c:v>
                </c:pt>
                <c:pt idx="4219">
                  <c:v>0.70269999999999999</c:v>
                </c:pt>
                <c:pt idx="4220">
                  <c:v>0.70279999999999998</c:v>
                </c:pt>
                <c:pt idx="4221">
                  <c:v>0.70299999999999996</c:v>
                </c:pt>
                <c:pt idx="4222">
                  <c:v>0.70309999999999995</c:v>
                </c:pt>
                <c:pt idx="4223">
                  <c:v>0.70320000000000005</c:v>
                </c:pt>
                <c:pt idx="4224">
                  <c:v>0.70330000000000004</c:v>
                </c:pt>
                <c:pt idx="4225">
                  <c:v>0.70350000000000001</c:v>
                </c:pt>
                <c:pt idx="4226">
                  <c:v>0.7036</c:v>
                </c:pt>
                <c:pt idx="4227">
                  <c:v>0.70379999999999998</c:v>
                </c:pt>
                <c:pt idx="4228">
                  <c:v>0.70399999999999996</c:v>
                </c:pt>
                <c:pt idx="4229">
                  <c:v>0.70420000000000005</c:v>
                </c:pt>
                <c:pt idx="4230">
                  <c:v>0.70440000000000003</c:v>
                </c:pt>
                <c:pt idx="4231">
                  <c:v>0.7046</c:v>
                </c:pt>
                <c:pt idx="4232">
                  <c:v>0.70479999999999998</c:v>
                </c:pt>
                <c:pt idx="4233">
                  <c:v>0.70499999999999996</c:v>
                </c:pt>
                <c:pt idx="4234">
                  <c:v>0.70530000000000004</c:v>
                </c:pt>
                <c:pt idx="4235">
                  <c:v>0.70550000000000002</c:v>
                </c:pt>
                <c:pt idx="4236">
                  <c:v>0.70569999999999999</c:v>
                </c:pt>
                <c:pt idx="4237">
                  <c:v>0.70589999999999997</c:v>
                </c:pt>
                <c:pt idx="4238">
                  <c:v>0.70609999999999995</c:v>
                </c:pt>
                <c:pt idx="4239">
                  <c:v>0.70630000000000004</c:v>
                </c:pt>
                <c:pt idx="4240">
                  <c:v>0.70640000000000003</c:v>
                </c:pt>
                <c:pt idx="4241">
                  <c:v>0.70650000000000002</c:v>
                </c:pt>
                <c:pt idx="4242">
                  <c:v>0.70660000000000001</c:v>
                </c:pt>
                <c:pt idx="4243">
                  <c:v>0.70669999999999999</c:v>
                </c:pt>
                <c:pt idx="4244">
                  <c:v>0.70689999999999997</c:v>
                </c:pt>
                <c:pt idx="4245">
                  <c:v>0.70699999999999996</c:v>
                </c:pt>
                <c:pt idx="4246">
                  <c:v>0.70720000000000005</c:v>
                </c:pt>
                <c:pt idx="4247">
                  <c:v>0.70740000000000003</c:v>
                </c:pt>
                <c:pt idx="4248">
                  <c:v>0.70750000000000002</c:v>
                </c:pt>
                <c:pt idx="4249">
                  <c:v>0.7077</c:v>
                </c:pt>
                <c:pt idx="4250">
                  <c:v>0.70779999999999998</c:v>
                </c:pt>
                <c:pt idx="4251">
                  <c:v>0.70799999999999996</c:v>
                </c:pt>
                <c:pt idx="4252">
                  <c:v>0.70809999999999995</c:v>
                </c:pt>
                <c:pt idx="4253">
                  <c:v>0.70830000000000004</c:v>
                </c:pt>
                <c:pt idx="4254">
                  <c:v>0.70850000000000002</c:v>
                </c:pt>
                <c:pt idx="4255">
                  <c:v>0.70860000000000001</c:v>
                </c:pt>
                <c:pt idx="4256">
                  <c:v>0.70879999999999999</c:v>
                </c:pt>
                <c:pt idx="4257">
                  <c:v>0.70899999999999996</c:v>
                </c:pt>
                <c:pt idx="4258">
                  <c:v>0.70909999999999995</c:v>
                </c:pt>
                <c:pt idx="4259">
                  <c:v>0.70930000000000004</c:v>
                </c:pt>
                <c:pt idx="4260">
                  <c:v>0.70950000000000002</c:v>
                </c:pt>
                <c:pt idx="4261">
                  <c:v>0.70960000000000001</c:v>
                </c:pt>
                <c:pt idx="4262">
                  <c:v>0.70979999999999999</c:v>
                </c:pt>
                <c:pt idx="4263">
                  <c:v>0.71</c:v>
                </c:pt>
                <c:pt idx="4264">
                  <c:v>0.71009999999999995</c:v>
                </c:pt>
                <c:pt idx="4265">
                  <c:v>0.71030000000000004</c:v>
                </c:pt>
                <c:pt idx="4266">
                  <c:v>0.71040000000000003</c:v>
                </c:pt>
                <c:pt idx="4267">
                  <c:v>0.71060000000000001</c:v>
                </c:pt>
                <c:pt idx="4268">
                  <c:v>0.7107</c:v>
                </c:pt>
                <c:pt idx="4269">
                  <c:v>0.71089999999999998</c:v>
                </c:pt>
                <c:pt idx="4270">
                  <c:v>0.71109999999999995</c:v>
                </c:pt>
                <c:pt idx="4271">
                  <c:v>0.71130000000000004</c:v>
                </c:pt>
                <c:pt idx="4272">
                  <c:v>0.71150000000000002</c:v>
                </c:pt>
                <c:pt idx="4273">
                  <c:v>0.71160000000000001</c:v>
                </c:pt>
                <c:pt idx="4274">
                  <c:v>0.71179999999999999</c:v>
                </c:pt>
                <c:pt idx="4275">
                  <c:v>0.71199999999999997</c:v>
                </c:pt>
                <c:pt idx="4276">
                  <c:v>0.71220000000000006</c:v>
                </c:pt>
                <c:pt idx="4277">
                  <c:v>0.71240000000000003</c:v>
                </c:pt>
                <c:pt idx="4278">
                  <c:v>0.7127</c:v>
                </c:pt>
                <c:pt idx="4279">
                  <c:v>0.71289999999999998</c:v>
                </c:pt>
                <c:pt idx="4280">
                  <c:v>0.71319999999999995</c:v>
                </c:pt>
                <c:pt idx="4281">
                  <c:v>0.71340000000000003</c:v>
                </c:pt>
                <c:pt idx="4282">
                  <c:v>0.71350000000000002</c:v>
                </c:pt>
                <c:pt idx="4283">
                  <c:v>0.7137</c:v>
                </c:pt>
                <c:pt idx="4284">
                  <c:v>0.71379999999999999</c:v>
                </c:pt>
                <c:pt idx="4285">
                  <c:v>0.71389999999999998</c:v>
                </c:pt>
                <c:pt idx="4286">
                  <c:v>0.71399999999999997</c:v>
                </c:pt>
                <c:pt idx="4287">
                  <c:v>0.71409999999999996</c:v>
                </c:pt>
                <c:pt idx="4288">
                  <c:v>0.71419999999999995</c:v>
                </c:pt>
                <c:pt idx="4289">
                  <c:v>0.71430000000000005</c:v>
                </c:pt>
                <c:pt idx="4290">
                  <c:v>0.71450000000000002</c:v>
                </c:pt>
                <c:pt idx="4291">
                  <c:v>0.71460000000000001</c:v>
                </c:pt>
                <c:pt idx="4292">
                  <c:v>0.7147</c:v>
                </c:pt>
                <c:pt idx="4293">
                  <c:v>0.71489999999999998</c:v>
                </c:pt>
                <c:pt idx="4294">
                  <c:v>0.71499999999999997</c:v>
                </c:pt>
                <c:pt idx="4295">
                  <c:v>0.71509999999999996</c:v>
                </c:pt>
                <c:pt idx="4296">
                  <c:v>0.71530000000000005</c:v>
                </c:pt>
                <c:pt idx="4297">
                  <c:v>0.71550000000000002</c:v>
                </c:pt>
                <c:pt idx="4298">
                  <c:v>0.7157</c:v>
                </c:pt>
                <c:pt idx="4299">
                  <c:v>0.71589999999999998</c:v>
                </c:pt>
                <c:pt idx="4300">
                  <c:v>0.71609999999999996</c:v>
                </c:pt>
                <c:pt idx="4301">
                  <c:v>0.71630000000000005</c:v>
                </c:pt>
                <c:pt idx="4302">
                  <c:v>0.71650000000000003</c:v>
                </c:pt>
                <c:pt idx="4303">
                  <c:v>0.71679999999999999</c:v>
                </c:pt>
                <c:pt idx="4304">
                  <c:v>0.71699999999999997</c:v>
                </c:pt>
                <c:pt idx="4305">
                  <c:v>0.71719999999999995</c:v>
                </c:pt>
                <c:pt idx="4306">
                  <c:v>0.71740000000000004</c:v>
                </c:pt>
                <c:pt idx="4307">
                  <c:v>0.71760000000000002</c:v>
                </c:pt>
                <c:pt idx="4308">
                  <c:v>0.7177</c:v>
                </c:pt>
                <c:pt idx="4309">
                  <c:v>0.71789999999999998</c:v>
                </c:pt>
                <c:pt idx="4310">
                  <c:v>0.71799999999999997</c:v>
                </c:pt>
                <c:pt idx="4311">
                  <c:v>0.71809999999999996</c:v>
                </c:pt>
                <c:pt idx="4312">
                  <c:v>0.71819999999999995</c:v>
                </c:pt>
                <c:pt idx="4313">
                  <c:v>0.71830000000000005</c:v>
                </c:pt>
                <c:pt idx="4314">
                  <c:v>0.71850000000000003</c:v>
                </c:pt>
                <c:pt idx="4315">
                  <c:v>0.71860000000000002</c:v>
                </c:pt>
                <c:pt idx="4316">
                  <c:v>0.71879999999999999</c:v>
                </c:pt>
                <c:pt idx="4317">
                  <c:v>0.71899999999999997</c:v>
                </c:pt>
                <c:pt idx="4318">
                  <c:v>0.71909999999999996</c:v>
                </c:pt>
                <c:pt idx="4319">
                  <c:v>0.71930000000000005</c:v>
                </c:pt>
                <c:pt idx="4320">
                  <c:v>0.71950000000000003</c:v>
                </c:pt>
                <c:pt idx="4321">
                  <c:v>0.71960000000000002</c:v>
                </c:pt>
                <c:pt idx="4322">
                  <c:v>0.7198</c:v>
                </c:pt>
                <c:pt idx="4323">
                  <c:v>0.72</c:v>
                </c:pt>
                <c:pt idx="4324">
                  <c:v>0.72009999999999996</c:v>
                </c:pt>
                <c:pt idx="4325">
                  <c:v>0.72030000000000005</c:v>
                </c:pt>
                <c:pt idx="4326">
                  <c:v>0.72050000000000003</c:v>
                </c:pt>
                <c:pt idx="4327">
                  <c:v>0.72060000000000002</c:v>
                </c:pt>
                <c:pt idx="4328">
                  <c:v>0.7208</c:v>
                </c:pt>
                <c:pt idx="4329">
                  <c:v>0.72099999999999997</c:v>
                </c:pt>
                <c:pt idx="4330">
                  <c:v>0.72119999999999995</c:v>
                </c:pt>
                <c:pt idx="4331">
                  <c:v>0.72130000000000005</c:v>
                </c:pt>
                <c:pt idx="4332">
                  <c:v>0.72150000000000003</c:v>
                </c:pt>
                <c:pt idx="4333">
                  <c:v>0.72160000000000002</c:v>
                </c:pt>
                <c:pt idx="4334">
                  <c:v>0.7218</c:v>
                </c:pt>
                <c:pt idx="4335">
                  <c:v>0.72199999999999998</c:v>
                </c:pt>
                <c:pt idx="4336">
                  <c:v>0.72209999999999996</c:v>
                </c:pt>
                <c:pt idx="4337">
                  <c:v>0.72230000000000005</c:v>
                </c:pt>
                <c:pt idx="4338">
                  <c:v>0.72240000000000004</c:v>
                </c:pt>
                <c:pt idx="4339">
                  <c:v>0.72260000000000002</c:v>
                </c:pt>
                <c:pt idx="4340">
                  <c:v>0.7228</c:v>
                </c:pt>
                <c:pt idx="4341">
                  <c:v>0.72299999999999998</c:v>
                </c:pt>
                <c:pt idx="4342">
                  <c:v>0.72309999999999997</c:v>
                </c:pt>
                <c:pt idx="4343">
                  <c:v>0.72330000000000005</c:v>
                </c:pt>
                <c:pt idx="4344">
                  <c:v>0.72350000000000003</c:v>
                </c:pt>
                <c:pt idx="4345">
                  <c:v>0.72370000000000001</c:v>
                </c:pt>
                <c:pt idx="4346">
                  <c:v>0.72389999999999999</c:v>
                </c:pt>
                <c:pt idx="4347">
                  <c:v>0.72419999999999995</c:v>
                </c:pt>
                <c:pt idx="4348">
                  <c:v>0.72440000000000004</c:v>
                </c:pt>
                <c:pt idx="4349">
                  <c:v>0.72470000000000001</c:v>
                </c:pt>
                <c:pt idx="4350">
                  <c:v>0.72489999999999999</c:v>
                </c:pt>
                <c:pt idx="4351">
                  <c:v>0.72499999999999998</c:v>
                </c:pt>
                <c:pt idx="4352">
                  <c:v>0.72509999999999997</c:v>
                </c:pt>
                <c:pt idx="4353">
                  <c:v>0.72519999999999996</c:v>
                </c:pt>
                <c:pt idx="4354">
                  <c:v>0.72529999999999994</c:v>
                </c:pt>
                <c:pt idx="4355">
                  <c:v>0.72540000000000004</c:v>
                </c:pt>
                <c:pt idx="4356">
                  <c:v>0.72560000000000002</c:v>
                </c:pt>
                <c:pt idx="4357">
                  <c:v>0.72570000000000001</c:v>
                </c:pt>
                <c:pt idx="4358">
                  <c:v>0.7258</c:v>
                </c:pt>
                <c:pt idx="4359">
                  <c:v>0.72589999999999999</c:v>
                </c:pt>
                <c:pt idx="4360">
                  <c:v>0.72609999999999997</c:v>
                </c:pt>
                <c:pt idx="4361">
                  <c:v>0.72619999999999996</c:v>
                </c:pt>
                <c:pt idx="4362">
                  <c:v>0.72629999999999995</c:v>
                </c:pt>
                <c:pt idx="4363">
                  <c:v>0.72650000000000003</c:v>
                </c:pt>
                <c:pt idx="4364">
                  <c:v>0.72660000000000002</c:v>
                </c:pt>
                <c:pt idx="4365">
                  <c:v>0.7268</c:v>
                </c:pt>
                <c:pt idx="4366">
                  <c:v>0.72699999999999998</c:v>
                </c:pt>
                <c:pt idx="4367">
                  <c:v>0.72709999999999997</c:v>
                </c:pt>
                <c:pt idx="4368">
                  <c:v>0.72729999999999995</c:v>
                </c:pt>
                <c:pt idx="4369">
                  <c:v>0.72760000000000002</c:v>
                </c:pt>
                <c:pt idx="4370">
                  <c:v>0.7278</c:v>
                </c:pt>
                <c:pt idx="4371">
                  <c:v>0.72799999999999998</c:v>
                </c:pt>
                <c:pt idx="4372">
                  <c:v>0.72819999999999996</c:v>
                </c:pt>
                <c:pt idx="4373">
                  <c:v>0.72850000000000004</c:v>
                </c:pt>
                <c:pt idx="4374">
                  <c:v>0.72870000000000001</c:v>
                </c:pt>
                <c:pt idx="4375">
                  <c:v>0.72889999999999999</c:v>
                </c:pt>
                <c:pt idx="4376">
                  <c:v>0.72909999999999997</c:v>
                </c:pt>
                <c:pt idx="4377">
                  <c:v>0.72919999999999996</c:v>
                </c:pt>
                <c:pt idx="4378">
                  <c:v>0.72940000000000005</c:v>
                </c:pt>
                <c:pt idx="4379">
                  <c:v>0.72950000000000004</c:v>
                </c:pt>
                <c:pt idx="4380">
                  <c:v>0.72960000000000003</c:v>
                </c:pt>
                <c:pt idx="4381">
                  <c:v>0.72970000000000002</c:v>
                </c:pt>
                <c:pt idx="4382">
                  <c:v>0.72989999999999999</c:v>
                </c:pt>
                <c:pt idx="4383">
                  <c:v>0.73</c:v>
                </c:pt>
                <c:pt idx="4384">
                  <c:v>0.73019999999999996</c:v>
                </c:pt>
                <c:pt idx="4385">
                  <c:v>0.73040000000000005</c:v>
                </c:pt>
                <c:pt idx="4386">
                  <c:v>0.73050000000000004</c:v>
                </c:pt>
                <c:pt idx="4387">
                  <c:v>0.73070000000000002</c:v>
                </c:pt>
                <c:pt idx="4388">
                  <c:v>0.73080000000000001</c:v>
                </c:pt>
                <c:pt idx="4389">
                  <c:v>0.73099999999999998</c:v>
                </c:pt>
                <c:pt idx="4390">
                  <c:v>0.73119999999999996</c:v>
                </c:pt>
                <c:pt idx="4391">
                  <c:v>0.73129999999999995</c:v>
                </c:pt>
                <c:pt idx="4392">
                  <c:v>0.73150000000000004</c:v>
                </c:pt>
                <c:pt idx="4393">
                  <c:v>0.73170000000000002</c:v>
                </c:pt>
                <c:pt idx="4394">
                  <c:v>0.73180000000000001</c:v>
                </c:pt>
                <c:pt idx="4395">
                  <c:v>0.73199999999999998</c:v>
                </c:pt>
                <c:pt idx="4396">
                  <c:v>0.73219999999999996</c:v>
                </c:pt>
                <c:pt idx="4397">
                  <c:v>0.73229999999999995</c:v>
                </c:pt>
                <c:pt idx="4398">
                  <c:v>0.73250000000000004</c:v>
                </c:pt>
                <c:pt idx="4399">
                  <c:v>0.73260000000000003</c:v>
                </c:pt>
                <c:pt idx="4400">
                  <c:v>0.73280000000000001</c:v>
                </c:pt>
                <c:pt idx="4401">
                  <c:v>0.73299999999999998</c:v>
                </c:pt>
                <c:pt idx="4402">
                  <c:v>0.73309999999999997</c:v>
                </c:pt>
                <c:pt idx="4403">
                  <c:v>0.73329999999999995</c:v>
                </c:pt>
                <c:pt idx="4404">
                  <c:v>0.73340000000000005</c:v>
                </c:pt>
                <c:pt idx="4405">
                  <c:v>0.73360000000000003</c:v>
                </c:pt>
                <c:pt idx="4406">
                  <c:v>0.73380000000000001</c:v>
                </c:pt>
                <c:pt idx="4407">
                  <c:v>0.7339</c:v>
                </c:pt>
                <c:pt idx="4408">
                  <c:v>0.73409999999999997</c:v>
                </c:pt>
                <c:pt idx="4409">
                  <c:v>0.73429999999999995</c:v>
                </c:pt>
                <c:pt idx="4410">
                  <c:v>0.73450000000000004</c:v>
                </c:pt>
                <c:pt idx="4411">
                  <c:v>0.73470000000000002</c:v>
                </c:pt>
                <c:pt idx="4412">
                  <c:v>0.7349</c:v>
                </c:pt>
                <c:pt idx="4413">
                  <c:v>0.73509999999999998</c:v>
                </c:pt>
                <c:pt idx="4414">
                  <c:v>0.73529999999999995</c:v>
                </c:pt>
                <c:pt idx="4415">
                  <c:v>0.73550000000000004</c:v>
                </c:pt>
                <c:pt idx="4416">
                  <c:v>0.73570000000000002</c:v>
                </c:pt>
                <c:pt idx="4417">
                  <c:v>0.7359</c:v>
                </c:pt>
                <c:pt idx="4418">
                  <c:v>0.73619999999999997</c:v>
                </c:pt>
                <c:pt idx="4419">
                  <c:v>0.73629999999999995</c:v>
                </c:pt>
                <c:pt idx="4420">
                  <c:v>0.73650000000000004</c:v>
                </c:pt>
                <c:pt idx="4421">
                  <c:v>0.73660000000000003</c:v>
                </c:pt>
                <c:pt idx="4422">
                  <c:v>0.73670000000000002</c:v>
                </c:pt>
                <c:pt idx="4423">
                  <c:v>0.73680000000000001</c:v>
                </c:pt>
                <c:pt idx="4424">
                  <c:v>0.7369</c:v>
                </c:pt>
                <c:pt idx="4425">
                  <c:v>0.73699999999999999</c:v>
                </c:pt>
                <c:pt idx="4426">
                  <c:v>0.73719999999999997</c:v>
                </c:pt>
                <c:pt idx="4427">
                  <c:v>0.73729999999999996</c:v>
                </c:pt>
                <c:pt idx="4428">
                  <c:v>0.73740000000000006</c:v>
                </c:pt>
                <c:pt idx="4429">
                  <c:v>0.73750000000000004</c:v>
                </c:pt>
                <c:pt idx="4430">
                  <c:v>0.73770000000000002</c:v>
                </c:pt>
                <c:pt idx="4431">
                  <c:v>0.73780000000000001</c:v>
                </c:pt>
                <c:pt idx="4432">
                  <c:v>0.73799999999999999</c:v>
                </c:pt>
                <c:pt idx="4433">
                  <c:v>0.73809999999999998</c:v>
                </c:pt>
                <c:pt idx="4434">
                  <c:v>0.73829999999999996</c:v>
                </c:pt>
                <c:pt idx="4435">
                  <c:v>0.73850000000000005</c:v>
                </c:pt>
                <c:pt idx="4436">
                  <c:v>0.73870000000000002</c:v>
                </c:pt>
                <c:pt idx="4437">
                  <c:v>0.7389</c:v>
                </c:pt>
                <c:pt idx="4438">
                  <c:v>0.73909999999999998</c:v>
                </c:pt>
                <c:pt idx="4439">
                  <c:v>0.73929999999999996</c:v>
                </c:pt>
                <c:pt idx="4440">
                  <c:v>0.73960000000000004</c:v>
                </c:pt>
                <c:pt idx="4441">
                  <c:v>0.73980000000000001</c:v>
                </c:pt>
                <c:pt idx="4442">
                  <c:v>0.74</c:v>
                </c:pt>
                <c:pt idx="4443">
                  <c:v>0.74029999999999996</c:v>
                </c:pt>
                <c:pt idx="4444">
                  <c:v>0.74039999999999995</c:v>
                </c:pt>
                <c:pt idx="4445">
                  <c:v>0.74060000000000004</c:v>
                </c:pt>
                <c:pt idx="4446">
                  <c:v>0.74070000000000003</c:v>
                </c:pt>
                <c:pt idx="4447">
                  <c:v>0.7409</c:v>
                </c:pt>
                <c:pt idx="4448">
                  <c:v>0.74099999999999999</c:v>
                </c:pt>
                <c:pt idx="4449">
                  <c:v>0.74109999999999998</c:v>
                </c:pt>
                <c:pt idx="4450">
                  <c:v>0.74119999999999997</c:v>
                </c:pt>
                <c:pt idx="4451">
                  <c:v>0.74139999999999995</c:v>
                </c:pt>
                <c:pt idx="4452">
                  <c:v>0.74150000000000005</c:v>
                </c:pt>
                <c:pt idx="4453">
                  <c:v>0.74170000000000003</c:v>
                </c:pt>
                <c:pt idx="4454">
                  <c:v>0.7419</c:v>
                </c:pt>
                <c:pt idx="4455">
                  <c:v>0.74199999999999999</c:v>
                </c:pt>
                <c:pt idx="4456">
                  <c:v>0.74219999999999997</c:v>
                </c:pt>
                <c:pt idx="4457">
                  <c:v>0.74229999999999996</c:v>
                </c:pt>
                <c:pt idx="4458">
                  <c:v>0.74250000000000005</c:v>
                </c:pt>
                <c:pt idx="4459">
                  <c:v>0.74260000000000004</c:v>
                </c:pt>
                <c:pt idx="4460">
                  <c:v>0.74280000000000002</c:v>
                </c:pt>
                <c:pt idx="4461">
                  <c:v>0.74299999999999999</c:v>
                </c:pt>
                <c:pt idx="4462">
                  <c:v>0.74319999999999997</c:v>
                </c:pt>
                <c:pt idx="4463">
                  <c:v>0.74329999999999996</c:v>
                </c:pt>
                <c:pt idx="4464">
                  <c:v>0.74350000000000005</c:v>
                </c:pt>
                <c:pt idx="4465">
                  <c:v>0.74370000000000003</c:v>
                </c:pt>
                <c:pt idx="4466">
                  <c:v>0.74380000000000002</c:v>
                </c:pt>
                <c:pt idx="4467">
                  <c:v>0.74399999999999999</c:v>
                </c:pt>
                <c:pt idx="4468">
                  <c:v>0.74419999999999997</c:v>
                </c:pt>
                <c:pt idx="4469">
                  <c:v>0.74429999999999996</c:v>
                </c:pt>
                <c:pt idx="4470">
                  <c:v>0.74450000000000005</c:v>
                </c:pt>
                <c:pt idx="4471">
                  <c:v>0.74460000000000004</c:v>
                </c:pt>
                <c:pt idx="4472">
                  <c:v>0.74480000000000002</c:v>
                </c:pt>
                <c:pt idx="4473">
                  <c:v>0.74490000000000001</c:v>
                </c:pt>
                <c:pt idx="4474">
                  <c:v>0.74509999999999998</c:v>
                </c:pt>
                <c:pt idx="4475">
                  <c:v>0.74529999999999996</c:v>
                </c:pt>
                <c:pt idx="4476">
                  <c:v>0.74539999999999995</c:v>
                </c:pt>
                <c:pt idx="4477">
                  <c:v>0.74560000000000004</c:v>
                </c:pt>
                <c:pt idx="4478">
                  <c:v>0.74580000000000002</c:v>
                </c:pt>
                <c:pt idx="4479">
                  <c:v>0.74590000000000001</c:v>
                </c:pt>
                <c:pt idx="4480">
                  <c:v>0.74609999999999999</c:v>
                </c:pt>
                <c:pt idx="4481">
                  <c:v>0.74629999999999996</c:v>
                </c:pt>
                <c:pt idx="4482">
                  <c:v>0.74650000000000005</c:v>
                </c:pt>
                <c:pt idx="4483">
                  <c:v>0.74670000000000003</c:v>
                </c:pt>
                <c:pt idx="4484">
                  <c:v>0.74690000000000001</c:v>
                </c:pt>
                <c:pt idx="4485">
                  <c:v>0.74719999999999998</c:v>
                </c:pt>
                <c:pt idx="4486">
                  <c:v>0.74750000000000005</c:v>
                </c:pt>
                <c:pt idx="4487">
                  <c:v>0.74770000000000003</c:v>
                </c:pt>
                <c:pt idx="4488">
                  <c:v>0.74790000000000001</c:v>
                </c:pt>
                <c:pt idx="4489">
                  <c:v>0.748</c:v>
                </c:pt>
                <c:pt idx="4490">
                  <c:v>0.74809999999999999</c:v>
                </c:pt>
                <c:pt idx="4491">
                  <c:v>0.74819999999999998</c:v>
                </c:pt>
                <c:pt idx="4492">
                  <c:v>0.74829999999999997</c:v>
                </c:pt>
                <c:pt idx="4493">
                  <c:v>0.74839999999999995</c:v>
                </c:pt>
                <c:pt idx="4494">
                  <c:v>0.74860000000000004</c:v>
                </c:pt>
                <c:pt idx="4495">
                  <c:v>0.74870000000000003</c:v>
                </c:pt>
                <c:pt idx="4496">
                  <c:v>0.74880000000000002</c:v>
                </c:pt>
                <c:pt idx="4497">
                  <c:v>0.74890000000000001</c:v>
                </c:pt>
                <c:pt idx="4498">
                  <c:v>0.74909999999999999</c:v>
                </c:pt>
                <c:pt idx="4499">
                  <c:v>0.74919999999999998</c:v>
                </c:pt>
                <c:pt idx="4500">
                  <c:v>0.74929999999999997</c:v>
                </c:pt>
                <c:pt idx="4501">
                  <c:v>0.74950000000000006</c:v>
                </c:pt>
                <c:pt idx="4502">
                  <c:v>0.74960000000000004</c:v>
                </c:pt>
                <c:pt idx="4503">
                  <c:v>0.74980000000000002</c:v>
                </c:pt>
                <c:pt idx="4504">
                  <c:v>0.75</c:v>
                </c:pt>
                <c:pt idx="4505">
                  <c:v>0.75019999999999998</c:v>
                </c:pt>
                <c:pt idx="4506">
                  <c:v>0.75039999999999996</c:v>
                </c:pt>
                <c:pt idx="4507">
                  <c:v>0.75060000000000004</c:v>
                </c:pt>
                <c:pt idx="4508">
                  <c:v>0.75080000000000002</c:v>
                </c:pt>
                <c:pt idx="4509">
                  <c:v>0.75109999999999999</c:v>
                </c:pt>
                <c:pt idx="4510">
                  <c:v>0.75129999999999997</c:v>
                </c:pt>
                <c:pt idx="4511">
                  <c:v>0.75149999999999995</c:v>
                </c:pt>
                <c:pt idx="4512">
                  <c:v>0.75180000000000002</c:v>
                </c:pt>
                <c:pt idx="4513">
                  <c:v>0.752</c:v>
                </c:pt>
                <c:pt idx="4514">
                  <c:v>0.75209999999999999</c:v>
                </c:pt>
                <c:pt idx="4515">
                  <c:v>0.75219999999999998</c:v>
                </c:pt>
                <c:pt idx="4516">
                  <c:v>0.75239999999999996</c:v>
                </c:pt>
                <c:pt idx="4517">
                  <c:v>0.75249999999999995</c:v>
                </c:pt>
                <c:pt idx="4518">
                  <c:v>0.75260000000000005</c:v>
                </c:pt>
                <c:pt idx="4519">
                  <c:v>0.75270000000000004</c:v>
                </c:pt>
                <c:pt idx="4520">
                  <c:v>0.75290000000000001</c:v>
                </c:pt>
                <c:pt idx="4521">
                  <c:v>0.753</c:v>
                </c:pt>
                <c:pt idx="4522">
                  <c:v>0.75319999999999998</c:v>
                </c:pt>
                <c:pt idx="4523">
                  <c:v>0.75339999999999996</c:v>
                </c:pt>
                <c:pt idx="4524">
                  <c:v>0.75349999999999995</c:v>
                </c:pt>
                <c:pt idx="4525">
                  <c:v>0.75370000000000004</c:v>
                </c:pt>
                <c:pt idx="4526">
                  <c:v>0.75380000000000003</c:v>
                </c:pt>
                <c:pt idx="4527">
                  <c:v>0.754</c:v>
                </c:pt>
                <c:pt idx="4528">
                  <c:v>0.75409999999999999</c:v>
                </c:pt>
                <c:pt idx="4529">
                  <c:v>0.75429999999999997</c:v>
                </c:pt>
                <c:pt idx="4530">
                  <c:v>0.75449999999999995</c:v>
                </c:pt>
                <c:pt idx="4531">
                  <c:v>0.75460000000000005</c:v>
                </c:pt>
                <c:pt idx="4532">
                  <c:v>0.75480000000000003</c:v>
                </c:pt>
                <c:pt idx="4533">
                  <c:v>0.755</c:v>
                </c:pt>
                <c:pt idx="4534">
                  <c:v>0.75509999999999999</c:v>
                </c:pt>
                <c:pt idx="4535">
                  <c:v>0.75529999999999997</c:v>
                </c:pt>
                <c:pt idx="4536">
                  <c:v>0.75549999999999995</c:v>
                </c:pt>
                <c:pt idx="4537">
                  <c:v>0.75560000000000005</c:v>
                </c:pt>
                <c:pt idx="4538">
                  <c:v>0.75580000000000003</c:v>
                </c:pt>
                <c:pt idx="4539">
                  <c:v>0.75600000000000001</c:v>
                </c:pt>
                <c:pt idx="4540">
                  <c:v>0.75609999999999999</c:v>
                </c:pt>
                <c:pt idx="4541">
                  <c:v>0.75629999999999997</c:v>
                </c:pt>
                <c:pt idx="4542">
                  <c:v>0.75639999999999996</c:v>
                </c:pt>
                <c:pt idx="4543">
                  <c:v>0.75660000000000005</c:v>
                </c:pt>
                <c:pt idx="4544">
                  <c:v>0.75680000000000003</c:v>
                </c:pt>
                <c:pt idx="4545">
                  <c:v>0.75690000000000002</c:v>
                </c:pt>
                <c:pt idx="4546">
                  <c:v>0.7571</c:v>
                </c:pt>
                <c:pt idx="4547">
                  <c:v>0.75729999999999997</c:v>
                </c:pt>
                <c:pt idx="4548">
                  <c:v>0.75749999999999995</c:v>
                </c:pt>
                <c:pt idx="4549">
                  <c:v>0.75760000000000005</c:v>
                </c:pt>
                <c:pt idx="4550">
                  <c:v>0.75780000000000003</c:v>
                </c:pt>
                <c:pt idx="4551">
                  <c:v>0.75800000000000001</c:v>
                </c:pt>
                <c:pt idx="4552">
                  <c:v>0.75819999999999999</c:v>
                </c:pt>
                <c:pt idx="4553">
                  <c:v>0.75849999999999995</c:v>
                </c:pt>
                <c:pt idx="4554">
                  <c:v>0.75870000000000004</c:v>
                </c:pt>
                <c:pt idx="4555">
                  <c:v>0.75900000000000001</c:v>
                </c:pt>
                <c:pt idx="4556">
                  <c:v>0.75919999999999999</c:v>
                </c:pt>
                <c:pt idx="4557">
                  <c:v>0.75939999999999996</c:v>
                </c:pt>
                <c:pt idx="4558">
                  <c:v>0.75949999999999995</c:v>
                </c:pt>
                <c:pt idx="4559">
                  <c:v>0.75960000000000005</c:v>
                </c:pt>
                <c:pt idx="4560">
                  <c:v>0.75970000000000004</c:v>
                </c:pt>
                <c:pt idx="4561">
                  <c:v>0.75980000000000003</c:v>
                </c:pt>
                <c:pt idx="4562">
                  <c:v>0.75990000000000002</c:v>
                </c:pt>
                <c:pt idx="4563">
                  <c:v>0.7601</c:v>
                </c:pt>
                <c:pt idx="4564">
                  <c:v>0.76019999999999999</c:v>
                </c:pt>
                <c:pt idx="4565">
                  <c:v>0.76029999999999998</c:v>
                </c:pt>
                <c:pt idx="4566">
                  <c:v>0.76039999999999996</c:v>
                </c:pt>
                <c:pt idx="4567">
                  <c:v>0.76049999999999995</c:v>
                </c:pt>
                <c:pt idx="4568">
                  <c:v>0.76070000000000004</c:v>
                </c:pt>
                <c:pt idx="4569">
                  <c:v>0.76080000000000003</c:v>
                </c:pt>
                <c:pt idx="4570">
                  <c:v>0.76100000000000001</c:v>
                </c:pt>
                <c:pt idx="4571">
                  <c:v>0.7611</c:v>
                </c:pt>
                <c:pt idx="4572">
                  <c:v>0.76129999999999998</c:v>
                </c:pt>
                <c:pt idx="4573">
                  <c:v>0.76149999999999995</c:v>
                </c:pt>
                <c:pt idx="4574">
                  <c:v>0.76170000000000004</c:v>
                </c:pt>
                <c:pt idx="4575">
                  <c:v>0.76190000000000002</c:v>
                </c:pt>
                <c:pt idx="4576">
                  <c:v>0.7621</c:v>
                </c:pt>
                <c:pt idx="4577">
                  <c:v>0.76239999999999997</c:v>
                </c:pt>
                <c:pt idx="4578">
                  <c:v>0.76259999999999994</c:v>
                </c:pt>
                <c:pt idx="4579">
                  <c:v>0.76280000000000003</c:v>
                </c:pt>
                <c:pt idx="4580">
                  <c:v>0.76300000000000001</c:v>
                </c:pt>
                <c:pt idx="4581">
                  <c:v>0.76319999999999999</c:v>
                </c:pt>
                <c:pt idx="4582">
                  <c:v>0.76339999999999997</c:v>
                </c:pt>
                <c:pt idx="4583">
                  <c:v>0.76359999999999995</c:v>
                </c:pt>
                <c:pt idx="4584">
                  <c:v>0.76370000000000005</c:v>
                </c:pt>
                <c:pt idx="4585">
                  <c:v>0.76380000000000003</c:v>
                </c:pt>
                <c:pt idx="4586">
                  <c:v>0.76390000000000002</c:v>
                </c:pt>
                <c:pt idx="4587">
                  <c:v>0.7641</c:v>
                </c:pt>
                <c:pt idx="4588">
                  <c:v>0.76419999999999999</c:v>
                </c:pt>
                <c:pt idx="4589">
                  <c:v>0.76439999999999997</c:v>
                </c:pt>
                <c:pt idx="4590">
                  <c:v>0.76449999999999996</c:v>
                </c:pt>
                <c:pt idx="4591">
                  <c:v>0.76470000000000005</c:v>
                </c:pt>
                <c:pt idx="4592">
                  <c:v>0.76480000000000004</c:v>
                </c:pt>
                <c:pt idx="4593">
                  <c:v>0.76500000000000001</c:v>
                </c:pt>
                <c:pt idx="4594">
                  <c:v>0.7651</c:v>
                </c:pt>
                <c:pt idx="4595">
                  <c:v>0.76529999999999998</c:v>
                </c:pt>
                <c:pt idx="4596">
                  <c:v>0.76549999999999996</c:v>
                </c:pt>
                <c:pt idx="4597">
                  <c:v>0.76559999999999995</c:v>
                </c:pt>
                <c:pt idx="4598">
                  <c:v>0.76580000000000004</c:v>
                </c:pt>
                <c:pt idx="4599">
                  <c:v>0.76600000000000001</c:v>
                </c:pt>
                <c:pt idx="4600">
                  <c:v>0.7661</c:v>
                </c:pt>
                <c:pt idx="4601">
                  <c:v>0.76629999999999998</c:v>
                </c:pt>
                <c:pt idx="4602">
                  <c:v>0.76649999999999996</c:v>
                </c:pt>
                <c:pt idx="4603">
                  <c:v>0.76659999999999995</c:v>
                </c:pt>
                <c:pt idx="4604">
                  <c:v>0.76680000000000004</c:v>
                </c:pt>
                <c:pt idx="4605">
                  <c:v>0.76700000000000002</c:v>
                </c:pt>
                <c:pt idx="4606">
                  <c:v>0.76719999999999999</c:v>
                </c:pt>
                <c:pt idx="4607">
                  <c:v>0.76729999999999998</c:v>
                </c:pt>
                <c:pt idx="4608">
                  <c:v>0.76749999999999996</c:v>
                </c:pt>
                <c:pt idx="4609">
                  <c:v>0.76759999999999995</c:v>
                </c:pt>
                <c:pt idx="4610">
                  <c:v>0.76780000000000004</c:v>
                </c:pt>
                <c:pt idx="4611">
                  <c:v>0.76790000000000003</c:v>
                </c:pt>
                <c:pt idx="4612">
                  <c:v>0.7681</c:v>
                </c:pt>
                <c:pt idx="4613">
                  <c:v>0.76829999999999998</c:v>
                </c:pt>
                <c:pt idx="4614">
                  <c:v>0.76839999999999997</c:v>
                </c:pt>
                <c:pt idx="4615">
                  <c:v>0.76859999999999995</c:v>
                </c:pt>
                <c:pt idx="4616">
                  <c:v>0.76880000000000004</c:v>
                </c:pt>
                <c:pt idx="4617">
                  <c:v>0.76900000000000002</c:v>
                </c:pt>
                <c:pt idx="4618">
                  <c:v>0.76910000000000001</c:v>
                </c:pt>
                <c:pt idx="4619">
                  <c:v>0.76929999999999998</c:v>
                </c:pt>
                <c:pt idx="4620">
                  <c:v>0.76949999999999996</c:v>
                </c:pt>
                <c:pt idx="4621">
                  <c:v>0.76970000000000005</c:v>
                </c:pt>
                <c:pt idx="4622">
                  <c:v>0.77</c:v>
                </c:pt>
                <c:pt idx="4623">
                  <c:v>0.7702</c:v>
                </c:pt>
                <c:pt idx="4624">
                  <c:v>0.77049999999999996</c:v>
                </c:pt>
                <c:pt idx="4625">
                  <c:v>0.77070000000000005</c:v>
                </c:pt>
                <c:pt idx="4626">
                  <c:v>0.77080000000000004</c:v>
                </c:pt>
                <c:pt idx="4627">
                  <c:v>0.77100000000000002</c:v>
                </c:pt>
                <c:pt idx="4628">
                  <c:v>0.77110000000000001</c:v>
                </c:pt>
                <c:pt idx="4629">
                  <c:v>0.7712</c:v>
                </c:pt>
                <c:pt idx="4630">
                  <c:v>0.77129999999999999</c:v>
                </c:pt>
                <c:pt idx="4631">
                  <c:v>0.77139999999999997</c:v>
                </c:pt>
                <c:pt idx="4632">
                  <c:v>0.77149999999999996</c:v>
                </c:pt>
                <c:pt idx="4633">
                  <c:v>0.77170000000000005</c:v>
                </c:pt>
                <c:pt idx="4634">
                  <c:v>0.77180000000000004</c:v>
                </c:pt>
                <c:pt idx="4635">
                  <c:v>0.77190000000000003</c:v>
                </c:pt>
                <c:pt idx="4636">
                  <c:v>0.77200000000000002</c:v>
                </c:pt>
                <c:pt idx="4637">
                  <c:v>0.7722</c:v>
                </c:pt>
                <c:pt idx="4638">
                  <c:v>0.77229999999999999</c:v>
                </c:pt>
                <c:pt idx="4639">
                  <c:v>0.77249999999999996</c:v>
                </c:pt>
                <c:pt idx="4640">
                  <c:v>0.77259999999999995</c:v>
                </c:pt>
                <c:pt idx="4641">
                  <c:v>0.77280000000000004</c:v>
                </c:pt>
                <c:pt idx="4642">
                  <c:v>0.77300000000000002</c:v>
                </c:pt>
                <c:pt idx="4643">
                  <c:v>0.7732</c:v>
                </c:pt>
                <c:pt idx="4644">
                  <c:v>0.77339999999999998</c:v>
                </c:pt>
                <c:pt idx="4645">
                  <c:v>0.77359999999999995</c:v>
                </c:pt>
                <c:pt idx="4646">
                  <c:v>0.77380000000000004</c:v>
                </c:pt>
                <c:pt idx="4647">
                  <c:v>0.77400000000000002</c:v>
                </c:pt>
                <c:pt idx="4648">
                  <c:v>0.77429999999999999</c:v>
                </c:pt>
                <c:pt idx="4649">
                  <c:v>0.77449999999999997</c:v>
                </c:pt>
                <c:pt idx="4650">
                  <c:v>0.77480000000000004</c:v>
                </c:pt>
                <c:pt idx="4651">
                  <c:v>0.77500000000000002</c:v>
                </c:pt>
                <c:pt idx="4652">
                  <c:v>0.77510000000000001</c:v>
                </c:pt>
                <c:pt idx="4653">
                  <c:v>0.77529999999999999</c:v>
                </c:pt>
                <c:pt idx="4654">
                  <c:v>0.77539999999999998</c:v>
                </c:pt>
                <c:pt idx="4655">
                  <c:v>0.77549999999999997</c:v>
                </c:pt>
                <c:pt idx="4656">
                  <c:v>0.77559999999999996</c:v>
                </c:pt>
                <c:pt idx="4657">
                  <c:v>0.77569999999999995</c:v>
                </c:pt>
                <c:pt idx="4658">
                  <c:v>0.77590000000000003</c:v>
                </c:pt>
                <c:pt idx="4659">
                  <c:v>0.77600000000000002</c:v>
                </c:pt>
                <c:pt idx="4660">
                  <c:v>0.7762</c:v>
                </c:pt>
                <c:pt idx="4661">
                  <c:v>0.77629999999999999</c:v>
                </c:pt>
                <c:pt idx="4662">
                  <c:v>0.77649999999999997</c:v>
                </c:pt>
                <c:pt idx="4663">
                  <c:v>0.77659999999999996</c:v>
                </c:pt>
                <c:pt idx="4664">
                  <c:v>0.77680000000000005</c:v>
                </c:pt>
                <c:pt idx="4665">
                  <c:v>0.77700000000000002</c:v>
                </c:pt>
                <c:pt idx="4666">
                  <c:v>0.77710000000000001</c:v>
                </c:pt>
                <c:pt idx="4667">
                  <c:v>0.77729999999999999</c:v>
                </c:pt>
                <c:pt idx="4668">
                  <c:v>0.77749999999999997</c:v>
                </c:pt>
                <c:pt idx="4669">
                  <c:v>0.77759999999999996</c:v>
                </c:pt>
                <c:pt idx="4670">
                  <c:v>0.77780000000000005</c:v>
                </c:pt>
                <c:pt idx="4671">
                  <c:v>0.77800000000000002</c:v>
                </c:pt>
                <c:pt idx="4672">
                  <c:v>0.77810000000000001</c:v>
                </c:pt>
                <c:pt idx="4673">
                  <c:v>0.77829999999999999</c:v>
                </c:pt>
                <c:pt idx="4674">
                  <c:v>0.77849999999999997</c:v>
                </c:pt>
                <c:pt idx="4675">
                  <c:v>0.77869999999999995</c:v>
                </c:pt>
                <c:pt idx="4676">
                  <c:v>0.77880000000000005</c:v>
                </c:pt>
                <c:pt idx="4677">
                  <c:v>0.77900000000000003</c:v>
                </c:pt>
                <c:pt idx="4678">
                  <c:v>0.77910000000000001</c:v>
                </c:pt>
                <c:pt idx="4679">
                  <c:v>0.77929999999999999</c:v>
                </c:pt>
                <c:pt idx="4680">
                  <c:v>0.77939999999999998</c:v>
                </c:pt>
                <c:pt idx="4681">
                  <c:v>0.77959999999999996</c:v>
                </c:pt>
                <c:pt idx="4682">
                  <c:v>0.77980000000000005</c:v>
                </c:pt>
                <c:pt idx="4683">
                  <c:v>0.77990000000000004</c:v>
                </c:pt>
                <c:pt idx="4684">
                  <c:v>0.78010000000000002</c:v>
                </c:pt>
                <c:pt idx="4685">
                  <c:v>0.78029999999999999</c:v>
                </c:pt>
                <c:pt idx="4686">
                  <c:v>0.78049999999999997</c:v>
                </c:pt>
                <c:pt idx="4687">
                  <c:v>0.78059999999999996</c:v>
                </c:pt>
                <c:pt idx="4688">
                  <c:v>0.78080000000000005</c:v>
                </c:pt>
                <c:pt idx="4689">
                  <c:v>0.78100000000000003</c:v>
                </c:pt>
                <c:pt idx="4690">
                  <c:v>0.78120000000000001</c:v>
                </c:pt>
                <c:pt idx="4691">
                  <c:v>0.78149999999999997</c:v>
                </c:pt>
                <c:pt idx="4692">
                  <c:v>0.78169999999999995</c:v>
                </c:pt>
                <c:pt idx="4693">
                  <c:v>0.78200000000000003</c:v>
                </c:pt>
                <c:pt idx="4694">
                  <c:v>0.78220000000000001</c:v>
                </c:pt>
                <c:pt idx="4695">
                  <c:v>0.7823</c:v>
                </c:pt>
                <c:pt idx="4696">
                  <c:v>0.78249999999999997</c:v>
                </c:pt>
                <c:pt idx="4697">
                  <c:v>0.78259999999999996</c:v>
                </c:pt>
                <c:pt idx="4698">
                  <c:v>0.78269999999999995</c:v>
                </c:pt>
                <c:pt idx="4699">
                  <c:v>0.78280000000000005</c:v>
                </c:pt>
                <c:pt idx="4700">
                  <c:v>0.78290000000000004</c:v>
                </c:pt>
                <c:pt idx="4701">
                  <c:v>0.78300000000000003</c:v>
                </c:pt>
                <c:pt idx="4702">
                  <c:v>0.78320000000000001</c:v>
                </c:pt>
                <c:pt idx="4703">
                  <c:v>0.7833</c:v>
                </c:pt>
                <c:pt idx="4704">
                  <c:v>0.78339999999999999</c:v>
                </c:pt>
                <c:pt idx="4705">
                  <c:v>0.78359999999999996</c:v>
                </c:pt>
                <c:pt idx="4706">
                  <c:v>0.78369999999999995</c:v>
                </c:pt>
                <c:pt idx="4707">
                  <c:v>0.78380000000000005</c:v>
                </c:pt>
                <c:pt idx="4708">
                  <c:v>0.78400000000000003</c:v>
                </c:pt>
                <c:pt idx="4709">
                  <c:v>0.78410000000000002</c:v>
                </c:pt>
                <c:pt idx="4710">
                  <c:v>0.7843</c:v>
                </c:pt>
                <c:pt idx="4711">
                  <c:v>0.78449999999999998</c:v>
                </c:pt>
                <c:pt idx="4712">
                  <c:v>0.78469999999999995</c:v>
                </c:pt>
                <c:pt idx="4713">
                  <c:v>0.78490000000000004</c:v>
                </c:pt>
                <c:pt idx="4714">
                  <c:v>0.78510000000000002</c:v>
                </c:pt>
                <c:pt idx="4715">
                  <c:v>0.7853</c:v>
                </c:pt>
                <c:pt idx="4716">
                  <c:v>0.78559999999999997</c:v>
                </c:pt>
                <c:pt idx="4717">
                  <c:v>0.78580000000000005</c:v>
                </c:pt>
                <c:pt idx="4718">
                  <c:v>0.78610000000000002</c:v>
                </c:pt>
                <c:pt idx="4719">
                  <c:v>0.7863</c:v>
                </c:pt>
                <c:pt idx="4720">
                  <c:v>0.78649999999999998</c:v>
                </c:pt>
                <c:pt idx="4721">
                  <c:v>0.78659999999999997</c:v>
                </c:pt>
                <c:pt idx="4722">
                  <c:v>0.78669999999999995</c:v>
                </c:pt>
                <c:pt idx="4723">
                  <c:v>0.78680000000000005</c:v>
                </c:pt>
                <c:pt idx="4724">
                  <c:v>0.78700000000000003</c:v>
                </c:pt>
                <c:pt idx="4725">
                  <c:v>0.78710000000000002</c:v>
                </c:pt>
                <c:pt idx="4726">
                  <c:v>0.78720000000000001</c:v>
                </c:pt>
                <c:pt idx="4727">
                  <c:v>0.78739999999999999</c:v>
                </c:pt>
                <c:pt idx="4728">
                  <c:v>0.78749999999999998</c:v>
                </c:pt>
                <c:pt idx="4729">
                  <c:v>0.78769999999999996</c:v>
                </c:pt>
                <c:pt idx="4730">
                  <c:v>0.78779999999999994</c:v>
                </c:pt>
                <c:pt idx="4731">
                  <c:v>0.78800000000000003</c:v>
                </c:pt>
                <c:pt idx="4732">
                  <c:v>0.78820000000000001</c:v>
                </c:pt>
                <c:pt idx="4733">
                  <c:v>0.7883</c:v>
                </c:pt>
                <c:pt idx="4734">
                  <c:v>0.78849999999999998</c:v>
                </c:pt>
                <c:pt idx="4735">
                  <c:v>0.78859999999999997</c:v>
                </c:pt>
                <c:pt idx="4736">
                  <c:v>0.78879999999999995</c:v>
                </c:pt>
                <c:pt idx="4737">
                  <c:v>0.78900000000000003</c:v>
                </c:pt>
                <c:pt idx="4738">
                  <c:v>0.78910000000000002</c:v>
                </c:pt>
                <c:pt idx="4739">
                  <c:v>0.7893</c:v>
                </c:pt>
                <c:pt idx="4740">
                  <c:v>0.78949999999999998</c:v>
                </c:pt>
                <c:pt idx="4741">
                  <c:v>0.78969999999999996</c:v>
                </c:pt>
                <c:pt idx="4742">
                  <c:v>0.78979999999999995</c:v>
                </c:pt>
                <c:pt idx="4743">
                  <c:v>0.79</c:v>
                </c:pt>
                <c:pt idx="4744">
                  <c:v>0.79020000000000001</c:v>
                </c:pt>
                <c:pt idx="4745">
                  <c:v>0.7903</c:v>
                </c:pt>
                <c:pt idx="4746">
                  <c:v>0.79049999999999998</c:v>
                </c:pt>
                <c:pt idx="4747">
                  <c:v>0.79059999999999997</c:v>
                </c:pt>
                <c:pt idx="4748">
                  <c:v>0.79079999999999995</c:v>
                </c:pt>
                <c:pt idx="4749">
                  <c:v>0.79090000000000005</c:v>
                </c:pt>
                <c:pt idx="4750">
                  <c:v>0.79110000000000003</c:v>
                </c:pt>
                <c:pt idx="4751">
                  <c:v>0.7913</c:v>
                </c:pt>
                <c:pt idx="4752">
                  <c:v>0.79139999999999999</c:v>
                </c:pt>
                <c:pt idx="4753">
                  <c:v>0.79159999999999997</c:v>
                </c:pt>
                <c:pt idx="4754">
                  <c:v>0.79179999999999995</c:v>
                </c:pt>
                <c:pt idx="4755">
                  <c:v>0.79200000000000004</c:v>
                </c:pt>
                <c:pt idx="4756">
                  <c:v>0.79220000000000002</c:v>
                </c:pt>
                <c:pt idx="4757">
                  <c:v>0.7923</c:v>
                </c:pt>
                <c:pt idx="4758">
                  <c:v>0.79249999999999998</c:v>
                </c:pt>
                <c:pt idx="4759">
                  <c:v>0.79269999999999996</c:v>
                </c:pt>
                <c:pt idx="4760">
                  <c:v>0.79300000000000004</c:v>
                </c:pt>
                <c:pt idx="4761">
                  <c:v>0.79320000000000002</c:v>
                </c:pt>
                <c:pt idx="4762">
                  <c:v>0.79349999999999998</c:v>
                </c:pt>
                <c:pt idx="4763">
                  <c:v>0.79369999999999996</c:v>
                </c:pt>
                <c:pt idx="4764">
                  <c:v>0.79379999999999995</c:v>
                </c:pt>
                <c:pt idx="4765">
                  <c:v>0.79400000000000004</c:v>
                </c:pt>
                <c:pt idx="4766">
                  <c:v>0.79410000000000003</c:v>
                </c:pt>
                <c:pt idx="4767">
                  <c:v>0.79420000000000002</c:v>
                </c:pt>
                <c:pt idx="4768">
                  <c:v>0.79430000000000001</c:v>
                </c:pt>
                <c:pt idx="4769">
                  <c:v>0.7944</c:v>
                </c:pt>
                <c:pt idx="4770">
                  <c:v>0.79449999999999998</c:v>
                </c:pt>
                <c:pt idx="4771">
                  <c:v>0.79469999999999996</c:v>
                </c:pt>
                <c:pt idx="4772">
                  <c:v>0.79479999999999995</c:v>
                </c:pt>
                <c:pt idx="4773">
                  <c:v>0.79490000000000005</c:v>
                </c:pt>
                <c:pt idx="4774">
                  <c:v>0.79510000000000003</c:v>
                </c:pt>
                <c:pt idx="4775">
                  <c:v>0.79520000000000002</c:v>
                </c:pt>
                <c:pt idx="4776">
                  <c:v>0.79530000000000001</c:v>
                </c:pt>
                <c:pt idx="4777">
                  <c:v>0.79549999999999998</c:v>
                </c:pt>
                <c:pt idx="4778">
                  <c:v>0.79559999999999997</c:v>
                </c:pt>
                <c:pt idx="4779">
                  <c:v>0.79579999999999995</c:v>
                </c:pt>
                <c:pt idx="4780">
                  <c:v>0.79600000000000004</c:v>
                </c:pt>
                <c:pt idx="4781">
                  <c:v>0.79620000000000002</c:v>
                </c:pt>
                <c:pt idx="4782">
                  <c:v>0.7964</c:v>
                </c:pt>
                <c:pt idx="4783">
                  <c:v>0.79659999999999997</c:v>
                </c:pt>
                <c:pt idx="4784">
                  <c:v>0.79679999999999995</c:v>
                </c:pt>
                <c:pt idx="4785">
                  <c:v>0.79710000000000003</c:v>
                </c:pt>
                <c:pt idx="4786">
                  <c:v>0.79730000000000001</c:v>
                </c:pt>
                <c:pt idx="4787">
                  <c:v>0.79759999999999998</c:v>
                </c:pt>
                <c:pt idx="4788">
                  <c:v>0.79779999999999995</c:v>
                </c:pt>
                <c:pt idx="4789">
                  <c:v>0.79790000000000005</c:v>
                </c:pt>
                <c:pt idx="4790">
                  <c:v>0.79810000000000003</c:v>
                </c:pt>
                <c:pt idx="4791">
                  <c:v>0.79820000000000002</c:v>
                </c:pt>
                <c:pt idx="4792">
                  <c:v>0.79830000000000001</c:v>
                </c:pt>
                <c:pt idx="4793">
                  <c:v>0.7984</c:v>
                </c:pt>
                <c:pt idx="4794">
                  <c:v>0.79859999999999998</c:v>
                </c:pt>
                <c:pt idx="4795">
                  <c:v>0.79869999999999997</c:v>
                </c:pt>
                <c:pt idx="4796">
                  <c:v>0.79890000000000005</c:v>
                </c:pt>
                <c:pt idx="4797">
                  <c:v>0.79900000000000004</c:v>
                </c:pt>
                <c:pt idx="4798">
                  <c:v>0.79920000000000002</c:v>
                </c:pt>
                <c:pt idx="4799">
                  <c:v>0.79930000000000001</c:v>
                </c:pt>
                <c:pt idx="4800">
                  <c:v>0.79949999999999999</c:v>
                </c:pt>
                <c:pt idx="4801">
                  <c:v>0.79959999999999998</c:v>
                </c:pt>
                <c:pt idx="4802">
                  <c:v>0.79979999999999996</c:v>
                </c:pt>
                <c:pt idx="4803">
                  <c:v>0.8</c:v>
                </c:pt>
                <c:pt idx="4804">
                  <c:v>0.80010000000000003</c:v>
                </c:pt>
                <c:pt idx="4805">
                  <c:v>0.80030000000000001</c:v>
                </c:pt>
                <c:pt idx="4806">
                  <c:v>0.80049999999999999</c:v>
                </c:pt>
                <c:pt idx="4807">
                  <c:v>0.80059999999999998</c:v>
                </c:pt>
                <c:pt idx="4808">
                  <c:v>0.80079999999999996</c:v>
                </c:pt>
                <c:pt idx="4809">
                  <c:v>0.80100000000000005</c:v>
                </c:pt>
                <c:pt idx="4810">
                  <c:v>0.80110000000000003</c:v>
                </c:pt>
                <c:pt idx="4811">
                  <c:v>0.80130000000000001</c:v>
                </c:pt>
                <c:pt idx="4812">
                  <c:v>0.80149999999999999</c:v>
                </c:pt>
                <c:pt idx="4813">
                  <c:v>0.80169999999999997</c:v>
                </c:pt>
                <c:pt idx="4814">
                  <c:v>0.80179999999999996</c:v>
                </c:pt>
                <c:pt idx="4815">
                  <c:v>0.80200000000000005</c:v>
                </c:pt>
                <c:pt idx="4816">
                  <c:v>0.80210000000000004</c:v>
                </c:pt>
                <c:pt idx="4817">
                  <c:v>0.80230000000000001</c:v>
                </c:pt>
                <c:pt idx="4818">
                  <c:v>0.80249999999999999</c:v>
                </c:pt>
                <c:pt idx="4819">
                  <c:v>0.80259999999999998</c:v>
                </c:pt>
                <c:pt idx="4820">
                  <c:v>0.80279999999999996</c:v>
                </c:pt>
                <c:pt idx="4821">
                  <c:v>0.80300000000000005</c:v>
                </c:pt>
                <c:pt idx="4822">
                  <c:v>0.80310000000000004</c:v>
                </c:pt>
                <c:pt idx="4823">
                  <c:v>0.80330000000000001</c:v>
                </c:pt>
                <c:pt idx="4824">
                  <c:v>0.80349999999999999</c:v>
                </c:pt>
                <c:pt idx="4825">
                  <c:v>0.80359999999999998</c:v>
                </c:pt>
                <c:pt idx="4826">
                  <c:v>0.80379999999999996</c:v>
                </c:pt>
                <c:pt idx="4827">
                  <c:v>0.80400000000000005</c:v>
                </c:pt>
                <c:pt idx="4828">
                  <c:v>0.80420000000000003</c:v>
                </c:pt>
                <c:pt idx="4829">
                  <c:v>0.80449999999999999</c:v>
                </c:pt>
                <c:pt idx="4830">
                  <c:v>0.80479999999999996</c:v>
                </c:pt>
                <c:pt idx="4831">
                  <c:v>0.80500000000000005</c:v>
                </c:pt>
                <c:pt idx="4832">
                  <c:v>0.80520000000000003</c:v>
                </c:pt>
                <c:pt idx="4833">
                  <c:v>0.8054</c:v>
                </c:pt>
                <c:pt idx="4834">
                  <c:v>0.80549999999999999</c:v>
                </c:pt>
                <c:pt idx="4835">
                  <c:v>0.80559999999999998</c:v>
                </c:pt>
                <c:pt idx="4836">
                  <c:v>0.80569999999999997</c:v>
                </c:pt>
                <c:pt idx="4837">
                  <c:v>0.80579999999999996</c:v>
                </c:pt>
                <c:pt idx="4838">
                  <c:v>0.80589999999999995</c:v>
                </c:pt>
                <c:pt idx="4839">
                  <c:v>0.80600000000000005</c:v>
                </c:pt>
                <c:pt idx="4840">
                  <c:v>0.80620000000000003</c:v>
                </c:pt>
                <c:pt idx="4841">
                  <c:v>0.80630000000000002</c:v>
                </c:pt>
                <c:pt idx="4842">
                  <c:v>0.80640000000000001</c:v>
                </c:pt>
                <c:pt idx="4843">
                  <c:v>0.80649999999999999</c:v>
                </c:pt>
                <c:pt idx="4844">
                  <c:v>0.80669999999999997</c:v>
                </c:pt>
                <c:pt idx="4845">
                  <c:v>0.80679999999999996</c:v>
                </c:pt>
                <c:pt idx="4846">
                  <c:v>0.80700000000000005</c:v>
                </c:pt>
                <c:pt idx="4847">
                  <c:v>0.80710000000000004</c:v>
                </c:pt>
                <c:pt idx="4848">
                  <c:v>0.80730000000000002</c:v>
                </c:pt>
                <c:pt idx="4849">
                  <c:v>0.8075</c:v>
                </c:pt>
                <c:pt idx="4850">
                  <c:v>0.80769999999999997</c:v>
                </c:pt>
                <c:pt idx="4851">
                  <c:v>0.80789999999999995</c:v>
                </c:pt>
                <c:pt idx="4852">
                  <c:v>0.80810000000000004</c:v>
                </c:pt>
                <c:pt idx="4853">
                  <c:v>0.80830000000000002</c:v>
                </c:pt>
                <c:pt idx="4854">
                  <c:v>0.80859999999999999</c:v>
                </c:pt>
                <c:pt idx="4855">
                  <c:v>0.80879999999999996</c:v>
                </c:pt>
                <c:pt idx="4856">
                  <c:v>0.80910000000000004</c:v>
                </c:pt>
                <c:pt idx="4857">
                  <c:v>0.80930000000000002</c:v>
                </c:pt>
                <c:pt idx="4858">
                  <c:v>0.8095</c:v>
                </c:pt>
                <c:pt idx="4859">
                  <c:v>0.80959999999999999</c:v>
                </c:pt>
                <c:pt idx="4860">
                  <c:v>0.80969999999999998</c:v>
                </c:pt>
                <c:pt idx="4861">
                  <c:v>0.80979999999999996</c:v>
                </c:pt>
                <c:pt idx="4862">
                  <c:v>0.80989999999999995</c:v>
                </c:pt>
                <c:pt idx="4863">
                  <c:v>0.81010000000000004</c:v>
                </c:pt>
                <c:pt idx="4864">
                  <c:v>0.81020000000000003</c:v>
                </c:pt>
                <c:pt idx="4865">
                  <c:v>0.81040000000000001</c:v>
                </c:pt>
                <c:pt idx="4866">
                  <c:v>0.8105</c:v>
                </c:pt>
                <c:pt idx="4867">
                  <c:v>0.81069999999999998</c:v>
                </c:pt>
                <c:pt idx="4868">
                  <c:v>0.81089999999999995</c:v>
                </c:pt>
                <c:pt idx="4869">
                  <c:v>0.81100000000000005</c:v>
                </c:pt>
                <c:pt idx="4870">
                  <c:v>0.81120000000000003</c:v>
                </c:pt>
                <c:pt idx="4871">
                  <c:v>0.81130000000000002</c:v>
                </c:pt>
                <c:pt idx="4872">
                  <c:v>0.8115</c:v>
                </c:pt>
                <c:pt idx="4873">
                  <c:v>0.81159999999999999</c:v>
                </c:pt>
                <c:pt idx="4874">
                  <c:v>0.81179999999999997</c:v>
                </c:pt>
                <c:pt idx="4875">
                  <c:v>0.81189999999999996</c:v>
                </c:pt>
                <c:pt idx="4876">
                  <c:v>0.81210000000000004</c:v>
                </c:pt>
                <c:pt idx="4877">
                  <c:v>0.81230000000000002</c:v>
                </c:pt>
                <c:pt idx="4878">
                  <c:v>0.8125</c:v>
                </c:pt>
                <c:pt idx="4879">
                  <c:v>0.81259999999999999</c:v>
                </c:pt>
                <c:pt idx="4880">
                  <c:v>0.81279999999999997</c:v>
                </c:pt>
                <c:pt idx="4881">
                  <c:v>0.81299999999999994</c:v>
                </c:pt>
                <c:pt idx="4882">
                  <c:v>0.81320000000000003</c:v>
                </c:pt>
                <c:pt idx="4883">
                  <c:v>0.81330000000000002</c:v>
                </c:pt>
                <c:pt idx="4884">
                  <c:v>0.8135</c:v>
                </c:pt>
                <c:pt idx="4885">
                  <c:v>0.81359999999999999</c:v>
                </c:pt>
                <c:pt idx="4886">
                  <c:v>0.81379999999999997</c:v>
                </c:pt>
                <c:pt idx="4887">
                  <c:v>0.81389999999999996</c:v>
                </c:pt>
                <c:pt idx="4888">
                  <c:v>0.81410000000000005</c:v>
                </c:pt>
                <c:pt idx="4889">
                  <c:v>0.81430000000000002</c:v>
                </c:pt>
                <c:pt idx="4890">
                  <c:v>0.8145</c:v>
                </c:pt>
                <c:pt idx="4891">
                  <c:v>0.81459999999999999</c:v>
                </c:pt>
                <c:pt idx="4892">
                  <c:v>0.81479999999999997</c:v>
                </c:pt>
                <c:pt idx="4893">
                  <c:v>0.81499999999999995</c:v>
                </c:pt>
                <c:pt idx="4894">
                  <c:v>0.81510000000000005</c:v>
                </c:pt>
                <c:pt idx="4895">
                  <c:v>0.81530000000000002</c:v>
                </c:pt>
                <c:pt idx="4896">
                  <c:v>0.81559999999999999</c:v>
                </c:pt>
                <c:pt idx="4897">
                  <c:v>0.81579999999999997</c:v>
                </c:pt>
                <c:pt idx="4898">
                  <c:v>0.81599999999999995</c:v>
                </c:pt>
                <c:pt idx="4899">
                  <c:v>0.81630000000000003</c:v>
                </c:pt>
                <c:pt idx="4900">
                  <c:v>0.8165</c:v>
                </c:pt>
                <c:pt idx="4901">
                  <c:v>0.81669999999999998</c:v>
                </c:pt>
                <c:pt idx="4902">
                  <c:v>0.81679999999999997</c:v>
                </c:pt>
                <c:pt idx="4903">
                  <c:v>0.81689999999999996</c:v>
                </c:pt>
                <c:pt idx="4904">
                  <c:v>0.81710000000000005</c:v>
                </c:pt>
                <c:pt idx="4905">
                  <c:v>0.81720000000000004</c:v>
                </c:pt>
                <c:pt idx="4906">
                  <c:v>0.81730000000000003</c:v>
                </c:pt>
                <c:pt idx="4907">
                  <c:v>0.81740000000000002</c:v>
                </c:pt>
                <c:pt idx="4908">
                  <c:v>0.8175</c:v>
                </c:pt>
                <c:pt idx="4909">
                  <c:v>0.81769999999999998</c:v>
                </c:pt>
                <c:pt idx="4910">
                  <c:v>0.81779999999999997</c:v>
                </c:pt>
                <c:pt idx="4911">
                  <c:v>0.81789999999999996</c:v>
                </c:pt>
                <c:pt idx="4912">
                  <c:v>0.81799999999999995</c:v>
                </c:pt>
                <c:pt idx="4913">
                  <c:v>0.81820000000000004</c:v>
                </c:pt>
                <c:pt idx="4914">
                  <c:v>0.81830000000000003</c:v>
                </c:pt>
                <c:pt idx="4915">
                  <c:v>0.81850000000000001</c:v>
                </c:pt>
                <c:pt idx="4916">
                  <c:v>0.81859999999999999</c:v>
                </c:pt>
                <c:pt idx="4917">
                  <c:v>0.81879999999999997</c:v>
                </c:pt>
                <c:pt idx="4918">
                  <c:v>0.81899999999999995</c:v>
                </c:pt>
                <c:pt idx="4919">
                  <c:v>0.81920000000000004</c:v>
                </c:pt>
                <c:pt idx="4920">
                  <c:v>0.81940000000000002</c:v>
                </c:pt>
                <c:pt idx="4921">
                  <c:v>0.8196</c:v>
                </c:pt>
                <c:pt idx="4922">
                  <c:v>0.81979999999999997</c:v>
                </c:pt>
                <c:pt idx="4923">
                  <c:v>0.82010000000000005</c:v>
                </c:pt>
                <c:pt idx="4924">
                  <c:v>0.82030000000000003</c:v>
                </c:pt>
                <c:pt idx="4925">
                  <c:v>0.8206</c:v>
                </c:pt>
                <c:pt idx="4926">
                  <c:v>0.82079999999999997</c:v>
                </c:pt>
                <c:pt idx="4927">
                  <c:v>0.82099999999999995</c:v>
                </c:pt>
                <c:pt idx="4928">
                  <c:v>0.82110000000000005</c:v>
                </c:pt>
                <c:pt idx="4929">
                  <c:v>0.82120000000000004</c:v>
                </c:pt>
                <c:pt idx="4930">
                  <c:v>0.82130000000000003</c:v>
                </c:pt>
                <c:pt idx="4931">
                  <c:v>0.82150000000000001</c:v>
                </c:pt>
                <c:pt idx="4932">
                  <c:v>0.8216</c:v>
                </c:pt>
                <c:pt idx="4933">
                  <c:v>0.82169999999999999</c:v>
                </c:pt>
                <c:pt idx="4934">
                  <c:v>0.82189999999999996</c:v>
                </c:pt>
                <c:pt idx="4935">
                  <c:v>0.82199999999999995</c:v>
                </c:pt>
                <c:pt idx="4936">
                  <c:v>0.82220000000000004</c:v>
                </c:pt>
                <c:pt idx="4937">
                  <c:v>0.82240000000000002</c:v>
                </c:pt>
                <c:pt idx="4938">
                  <c:v>0.82250000000000001</c:v>
                </c:pt>
                <c:pt idx="4939">
                  <c:v>0.82269999999999999</c:v>
                </c:pt>
                <c:pt idx="4940">
                  <c:v>0.82279999999999998</c:v>
                </c:pt>
                <c:pt idx="4941">
                  <c:v>0.82299999999999995</c:v>
                </c:pt>
                <c:pt idx="4942">
                  <c:v>0.82310000000000005</c:v>
                </c:pt>
                <c:pt idx="4943">
                  <c:v>0.82330000000000003</c:v>
                </c:pt>
                <c:pt idx="4944">
                  <c:v>0.82350000000000001</c:v>
                </c:pt>
                <c:pt idx="4945">
                  <c:v>0.8236</c:v>
                </c:pt>
                <c:pt idx="4946">
                  <c:v>0.82379999999999998</c:v>
                </c:pt>
                <c:pt idx="4947">
                  <c:v>0.82399999999999995</c:v>
                </c:pt>
                <c:pt idx="4948">
                  <c:v>0.82420000000000004</c:v>
                </c:pt>
                <c:pt idx="4949">
                  <c:v>0.82430000000000003</c:v>
                </c:pt>
                <c:pt idx="4950">
                  <c:v>0.82450000000000001</c:v>
                </c:pt>
                <c:pt idx="4951">
                  <c:v>0.82469999999999999</c:v>
                </c:pt>
                <c:pt idx="4952">
                  <c:v>0.82479999999999998</c:v>
                </c:pt>
                <c:pt idx="4953">
                  <c:v>0.82499999999999996</c:v>
                </c:pt>
                <c:pt idx="4954">
                  <c:v>0.82509999999999994</c:v>
                </c:pt>
                <c:pt idx="4955">
                  <c:v>0.82530000000000003</c:v>
                </c:pt>
                <c:pt idx="4956">
                  <c:v>0.82540000000000002</c:v>
                </c:pt>
                <c:pt idx="4957">
                  <c:v>0.8256</c:v>
                </c:pt>
                <c:pt idx="4958">
                  <c:v>0.82579999999999998</c:v>
                </c:pt>
                <c:pt idx="4959">
                  <c:v>0.82589999999999997</c:v>
                </c:pt>
                <c:pt idx="4960">
                  <c:v>0.82609999999999995</c:v>
                </c:pt>
                <c:pt idx="4961">
                  <c:v>0.82630000000000003</c:v>
                </c:pt>
                <c:pt idx="4962">
                  <c:v>0.82650000000000001</c:v>
                </c:pt>
                <c:pt idx="4963">
                  <c:v>0.8266</c:v>
                </c:pt>
                <c:pt idx="4964">
                  <c:v>0.82679999999999998</c:v>
                </c:pt>
                <c:pt idx="4965">
                  <c:v>0.82699999999999996</c:v>
                </c:pt>
                <c:pt idx="4966">
                  <c:v>0.82730000000000004</c:v>
                </c:pt>
                <c:pt idx="4967">
                  <c:v>0.82750000000000001</c:v>
                </c:pt>
                <c:pt idx="4968">
                  <c:v>0.82779999999999998</c:v>
                </c:pt>
                <c:pt idx="4969">
                  <c:v>0.82799999999999996</c:v>
                </c:pt>
                <c:pt idx="4970">
                  <c:v>0.82820000000000005</c:v>
                </c:pt>
                <c:pt idx="4971">
                  <c:v>0.82840000000000003</c:v>
                </c:pt>
                <c:pt idx="4972">
                  <c:v>0.82850000000000001</c:v>
                </c:pt>
                <c:pt idx="4973">
                  <c:v>0.8286</c:v>
                </c:pt>
                <c:pt idx="4974">
                  <c:v>0.82869999999999999</c:v>
                </c:pt>
                <c:pt idx="4975">
                  <c:v>0.82879999999999998</c:v>
                </c:pt>
                <c:pt idx="4976">
                  <c:v>0.82889999999999997</c:v>
                </c:pt>
                <c:pt idx="4977">
                  <c:v>0.82899999999999996</c:v>
                </c:pt>
                <c:pt idx="4978">
                  <c:v>0.82920000000000005</c:v>
                </c:pt>
                <c:pt idx="4979">
                  <c:v>0.82930000000000004</c:v>
                </c:pt>
                <c:pt idx="4980">
                  <c:v>0.82940000000000003</c:v>
                </c:pt>
                <c:pt idx="4981">
                  <c:v>0.82950000000000002</c:v>
                </c:pt>
                <c:pt idx="4982">
                  <c:v>0.82969999999999999</c:v>
                </c:pt>
                <c:pt idx="4983">
                  <c:v>0.82979999999999998</c:v>
                </c:pt>
                <c:pt idx="4984">
                  <c:v>0.83</c:v>
                </c:pt>
                <c:pt idx="4985">
                  <c:v>0.83009999999999995</c:v>
                </c:pt>
                <c:pt idx="4986">
                  <c:v>0.83030000000000004</c:v>
                </c:pt>
                <c:pt idx="4987">
                  <c:v>0.83050000000000002</c:v>
                </c:pt>
                <c:pt idx="4988">
                  <c:v>0.83069999999999999</c:v>
                </c:pt>
                <c:pt idx="4989">
                  <c:v>0.83089999999999997</c:v>
                </c:pt>
                <c:pt idx="4990">
                  <c:v>0.83109999999999995</c:v>
                </c:pt>
                <c:pt idx="4991">
                  <c:v>0.83130000000000004</c:v>
                </c:pt>
                <c:pt idx="4992">
                  <c:v>0.83160000000000001</c:v>
                </c:pt>
                <c:pt idx="4993">
                  <c:v>0.83179999999999998</c:v>
                </c:pt>
                <c:pt idx="4994">
                  <c:v>0.83209999999999995</c:v>
                </c:pt>
                <c:pt idx="4995">
                  <c:v>0.83230000000000004</c:v>
                </c:pt>
                <c:pt idx="4996">
                  <c:v>0.83240000000000003</c:v>
                </c:pt>
                <c:pt idx="4997">
                  <c:v>0.83260000000000001</c:v>
                </c:pt>
                <c:pt idx="4998">
                  <c:v>0.8327</c:v>
                </c:pt>
                <c:pt idx="4999">
                  <c:v>0.83279999999999998</c:v>
                </c:pt>
                <c:pt idx="5000">
                  <c:v>0.83289999999999997</c:v>
                </c:pt>
                <c:pt idx="5001">
                  <c:v>0.83309999999999995</c:v>
                </c:pt>
                <c:pt idx="5002">
                  <c:v>0.83320000000000005</c:v>
                </c:pt>
                <c:pt idx="5003">
                  <c:v>0.83340000000000003</c:v>
                </c:pt>
                <c:pt idx="5004">
                  <c:v>0.83350000000000002</c:v>
                </c:pt>
                <c:pt idx="5005">
                  <c:v>0.8337</c:v>
                </c:pt>
                <c:pt idx="5006">
                  <c:v>0.83389999999999997</c:v>
                </c:pt>
                <c:pt idx="5007">
                  <c:v>0.83399999999999996</c:v>
                </c:pt>
                <c:pt idx="5008">
                  <c:v>0.83420000000000005</c:v>
                </c:pt>
                <c:pt idx="5009">
                  <c:v>0.83430000000000004</c:v>
                </c:pt>
                <c:pt idx="5010">
                  <c:v>0.83450000000000002</c:v>
                </c:pt>
                <c:pt idx="5011">
                  <c:v>0.83460000000000001</c:v>
                </c:pt>
                <c:pt idx="5012">
                  <c:v>0.83479999999999999</c:v>
                </c:pt>
                <c:pt idx="5013">
                  <c:v>0.83499999999999996</c:v>
                </c:pt>
                <c:pt idx="5014">
                  <c:v>0.83509999999999995</c:v>
                </c:pt>
                <c:pt idx="5015">
                  <c:v>0.83530000000000004</c:v>
                </c:pt>
                <c:pt idx="5016">
                  <c:v>0.83550000000000002</c:v>
                </c:pt>
                <c:pt idx="5017">
                  <c:v>0.83560000000000001</c:v>
                </c:pt>
                <c:pt idx="5018">
                  <c:v>0.83579999999999999</c:v>
                </c:pt>
                <c:pt idx="5019">
                  <c:v>0.83599999999999997</c:v>
                </c:pt>
                <c:pt idx="5020">
                  <c:v>0.83620000000000005</c:v>
                </c:pt>
                <c:pt idx="5021">
                  <c:v>0.83630000000000004</c:v>
                </c:pt>
                <c:pt idx="5022">
                  <c:v>0.83650000000000002</c:v>
                </c:pt>
                <c:pt idx="5023">
                  <c:v>0.83660000000000001</c:v>
                </c:pt>
                <c:pt idx="5024">
                  <c:v>0.83679999999999999</c:v>
                </c:pt>
                <c:pt idx="5025">
                  <c:v>0.83689999999999998</c:v>
                </c:pt>
                <c:pt idx="5026">
                  <c:v>0.83709999999999996</c:v>
                </c:pt>
                <c:pt idx="5027">
                  <c:v>0.83730000000000004</c:v>
                </c:pt>
                <c:pt idx="5028">
                  <c:v>0.83740000000000003</c:v>
                </c:pt>
                <c:pt idx="5029">
                  <c:v>0.83760000000000001</c:v>
                </c:pt>
                <c:pt idx="5030">
                  <c:v>0.83779999999999999</c:v>
                </c:pt>
                <c:pt idx="5031">
                  <c:v>0.83789999999999998</c:v>
                </c:pt>
                <c:pt idx="5032">
                  <c:v>0.83809999999999996</c:v>
                </c:pt>
                <c:pt idx="5033">
                  <c:v>0.83830000000000005</c:v>
                </c:pt>
                <c:pt idx="5034">
                  <c:v>0.83850000000000002</c:v>
                </c:pt>
                <c:pt idx="5035">
                  <c:v>0.8387</c:v>
                </c:pt>
                <c:pt idx="5036">
                  <c:v>0.83899999999999997</c:v>
                </c:pt>
                <c:pt idx="5037">
                  <c:v>0.83930000000000005</c:v>
                </c:pt>
                <c:pt idx="5038">
                  <c:v>0.83950000000000002</c:v>
                </c:pt>
                <c:pt idx="5039">
                  <c:v>0.8397</c:v>
                </c:pt>
                <c:pt idx="5040">
                  <c:v>0.83979999999999999</c:v>
                </c:pt>
                <c:pt idx="5041">
                  <c:v>0.83989999999999998</c:v>
                </c:pt>
                <c:pt idx="5042">
                  <c:v>0.84</c:v>
                </c:pt>
                <c:pt idx="5043">
                  <c:v>0.84019999999999995</c:v>
                </c:pt>
                <c:pt idx="5044">
                  <c:v>0.84030000000000005</c:v>
                </c:pt>
                <c:pt idx="5045">
                  <c:v>0.84040000000000004</c:v>
                </c:pt>
                <c:pt idx="5046">
                  <c:v>0.84050000000000002</c:v>
                </c:pt>
                <c:pt idx="5047">
                  <c:v>0.84060000000000001</c:v>
                </c:pt>
                <c:pt idx="5048">
                  <c:v>0.84079999999999999</c:v>
                </c:pt>
                <c:pt idx="5049">
                  <c:v>0.84089999999999998</c:v>
                </c:pt>
                <c:pt idx="5050">
                  <c:v>0.84099999999999997</c:v>
                </c:pt>
                <c:pt idx="5051">
                  <c:v>0.84119999999999995</c:v>
                </c:pt>
                <c:pt idx="5052">
                  <c:v>0.84130000000000005</c:v>
                </c:pt>
                <c:pt idx="5053">
                  <c:v>0.84150000000000003</c:v>
                </c:pt>
                <c:pt idx="5054">
                  <c:v>0.84160000000000001</c:v>
                </c:pt>
                <c:pt idx="5055">
                  <c:v>0.84179999999999999</c:v>
                </c:pt>
                <c:pt idx="5056">
                  <c:v>0.84199999999999997</c:v>
                </c:pt>
                <c:pt idx="5057">
                  <c:v>0.84219999999999995</c:v>
                </c:pt>
                <c:pt idx="5058">
                  <c:v>0.84240000000000004</c:v>
                </c:pt>
                <c:pt idx="5059">
                  <c:v>0.84260000000000002</c:v>
                </c:pt>
                <c:pt idx="5060">
                  <c:v>0.84289999999999998</c:v>
                </c:pt>
                <c:pt idx="5061">
                  <c:v>0.84309999999999996</c:v>
                </c:pt>
                <c:pt idx="5062">
                  <c:v>0.84330000000000005</c:v>
                </c:pt>
                <c:pt idx="5063">
                  <c:v>0.84350000000000003</c:v>
                </c:pt>
                <c:pt idx="5064">
                  <c:v>0.84370000000000001</c:v>
                </c:pt>
                <c:pt idx="5065">
                  <c:v>0.84389999999999998</c:v>
                </c:pt>
                <c:pt idx="5066">
                  <c:v>0.84409999999999996</c:v>
                </c:pt>
                <c:pt idx="5067">
                  <c:v>0.84419999999999995</c:v>
                </c:pt>
                <c:pt idx="5068">
                  <c:v>0.84430000000000005</c:v>
                </c:pt>
                <c:pt idx="5069">
                  <c:v>0.84440000000000004</c:v>
                </c:pt>
                <c:pt idx="5070">
                  <c:v>0.84460000000000002</c:v>
                </c:pt>
                <c:pt idx="5071">
                  <c:v>0.84470000000000001</c:v>
                </c:pt>
                <c:pt idx="5072">
                  <c:v>0.84489999999999998</c:v>
                </c:pt>
                <c:pt idx="5073">
                  <c:v>0.84499999999999997</c:v>
                </c:pt>
                <c:pt idx="5074">
                  <c:v>0.84519999999999995</c:v>
                </c:pt>
                <c:pt idx="5075">
                  <c:v>0.84530000000000005</c:v>
                </c:pt>
                <c:pt idx="5076">
                  <c:v>0.84550000000000003</c:v>
                </c:pt>
                <c:pt idx="5077">
                  <c:v>0.84570000000000001</c:v>
                </c:pt>
                <c:pt idx="5078">
                  <c:v>0.8458</c:v>
                </c:pt>
                <c:pt idx="5079">
                  <c:v>0.84599999999999997</c:v>
                </c:pt>
                <c:pt idx="5080">
                  <c:v>0.84609999999999996</c:v>
                </c:pt>
                <c:pt idx="5081">
                  <c:v>0.84630000000000005</c:v>
                </c:pt>
                <c:pt idx="5082">
                  <c:v>0.84650000000000003</c:v>
                </c:pt>
                <c:pt idx="5083">
                  <c:v>0.84660000000000002</c:v>
                </c:pt>
                <c:pt idx="5084">
                  <c:v>0.8468</c:v>
                </c:pt>
                <c:pt idx="5085">
                  <c:v>0.84699999999999998</c:v>
                </c:pt>
                <c:pt idx="5086">
                  <c:v>0.84709999999999996</c:v>
                </c:pt>
                <c:pt idx="5087">
                  <c:v>0.84730000000000005</c:v>
                </c:pt>
                <c:pt idx="5088">
                  <c:v>0.84750000000000003</c:v>
                </c:pt>
                <c:pt idx="5089">
                  <c:v>0.84760000000000002</c:v>
                </c:pt>
                <c:pt idx="5090">
                  <c:v>0.8478</c:v>
                </c:pt>
                <c:pt idx="5091">
                  <c:v>0.84799999999999998</c:v>
                </c:pt>
                <c:pt idx="5092">
                  <c:v>0.84809999999999997</c:v>
                </c:pt>
                <c:pt idx="5093">
                  <c:v>0.84830000000000005</c:v>
                </c:pt>
                <c:pt idx="5094">
                  <c:v>0.84840000000000004</c:v>
                </c:pt>
                <c:pt idx="5095">
                  <c:v>0.84860000000000002</c:v>
                </c:pt>
                <c:pt idx="5096">
                  <c:v>0.8488</c:v>
                </c:pt>
                <c:pt idx="5097">
                  <c:v>0.84889999999999999</c:v>
                </c:pt>
                <c:pt idx="5098">
                  <c:v>0.84909999999999997</c:v>
                </c:pt>
                <c:pt idx="5099">
                  <c:v>0.84930000000000005</c:v>
                </c:pt>
                <c:pt idx="5100">
                  <c:v>0.84940000000000004</c:v>
                </c:pt>
                <c:pt idx="5101">
                  <c:v>0.84960000000000002</c:v>
                </c:pt>
                <c:pt idx="5102">
                  <c:v>0.8498</c:v>
                </c:pt>
                <c:pt idx="5103">
                  <c:v>0.85</c:v>
                </c:pt>
                <c:pt idx="5104">
                  <c:v>0.85029999999999994</c:v>
                </c:pt>
                <c:pt idx="5105">
                  <c:v>0.85050000000000003</c:v>
                </c:pt>
                <c:pt idx="5106">
                  <c:v>0.8508</c:v>
                </c:pt>
                <c:pt idx="5107">
                  <c:v>0.85099999999999998</c:v>
                </c:pt>
                <c:pt idx="5108">
                  <c:v>0.85119999999999996</c:v>
                </c:pt>
                <c:pt idx="5109">
                  <c:v>0.85140000000000005</c:v>
                </c:pt>
                <c:pt idx="5110">
                  <c:v>0.85150000000000003</c:v>
                </c:pt>
                <c:pt idx="5111">
                  <c:v>0.85160000000000002</c:v>
                </c:pt>
                <c:pt idx="5112">
                  <c:v>0.85170000000000001</c:v>
                </c:pt>
                <c:pt idx="5113">
                  <c:v>0.8518</c:v>
                </c:pt>
                <c:pt idx="5114">
                  <c:v>0.85189999999999999</c:v>
                </c:pt>
                <c:pt idx="5115">
                  <c:v>0.85199999999999998</c:v>
                </c:pt>
                <c:pt idx="5116">
                  <c:v>0.85209999999999997</c:v>
                </c:pt>
                <c:pt idx="5117">
                  <c:v>0.85229999999999995</c:v>
                </c:pt>
                <c:pt idx="5118">
                  <c:v>0.85240000000000005</c:v>
                </c:pt>
                <c:pt idx="5119">
                  <c:v>0.85250000000000004</c:v>
                </c:pt>
                <c:pt idx="5120">
                  <c:v>0.85270000000000001</c:v>
                </c:pt>
                <c:pt idx="5121">
                  <c:v>0.8528</c:v>
                </c:pt>
                <c:pt idx="5122">
                  <c:v>0.85299999999999998</c:v>
                </c:pt>
                <c:pt idx="5123">
                  <c:v>0.85309999999999997</c:v>
                </c:pt>
                <c:pt idx="5124">
                  <c:v>0.85329999999999995</c:v>
                </c:pt>
                <c:pt idx="5125">
                  <c:v>0.85350000000000004</c:v>
                </c:pt>
                <c:pt idx="5126">
                  <c:v>0.85370000000000001</c:v>
                </c:pt>
                <c:pt idx="5127">
                  <c:v>0.85389999999999999</c:v>
                </c:pt>
                <c:pt idx="5128">
                  <c:v>0.85409999999999997</c:v>
                </c:pt>
                <c:pt idx="5129">
                  <c:v>0.85429999999999995</c:v>
                </c:pt>
                <c:pt idx="5130">
                  <c:v>0.85460000000000003</c:v>
                </c:pt>
                <c:pt idx="5131">
                  <c:v>0.8548</c:v>
                </c:pt>
                <c:pt idx="5132">
                  <c:v>0.85509999999999997</c:v>
                </c:pt>
                <c:pt idx="5133">
                  <c:v>0.85529999999999995</c:v>
                </c:pt>
                <c:pt idx="5134">
                  <c:v>0.85550000000000004</c:v>
                </c:pt>
                <c:pt idx="5135">
                  <c:v>0.85560000000000003</c:v>
                </c:pt>
                <c:pt idx="5136">
                  <c:v>0.85570000000000002</c:v>
                </c:pt>
                <c:pt idx="5137">
                  <c:v>0.85580000000000001</c:v>
                </c:pt>
                <c:pt idx="5138">
                  <c:v>0.85599999999999998</c:v>
                </c:pt>
                <c:pt idx="5139">
                  <c:v>0.85609999999999997</c:v>
                </c:pt>
                <c:pt idx="5140">
                  <c:v>0.85619999999999996</c:v>
                </c:pt>
                <c:pt idx="5141">
                  <c:v>0.85640000000000005</c:v>
                </c:pt>
                <c:pt idx="5142">
                  <c:v>0.85650000000000004</c:v>
                </c:pt>
                <c:pt idx="5143">
                  <c:v>0.85670000000000002</c:v>
                </c:pt>
                <c:pt idx="5144">
                  <c:v>0.85680000000000001</c:v>
                </c:pt>
                <c:pt idx="5145">
                  <c:v>0.85699999999999998</c:v>
                </c:pt>
                <c:pt idx="5146">
                  <c:v>0.85709999999999997</c:v>
                </c:pt>
                <c:pt idx="5147">
                  <c:v>0.85729999999999995</c:v>
                </c:pt>
                <c:pt idx="5148">
                  <c:v>0.85750000000000004</c:v>
                </c:pt>
                <c:pt idx="5149">
                  <c:v>0.85760000000000003</c:v>
                </c:pt>
                <c:pt idx="5150">
                  <c:v>0.85780000000000001</c:v>
                </c:pt>
                <c:pt idx="5151">
                  <c:v>0.85799999999999998</c:v>
                </c:pt>
                <c:pt idx="5152">
                  <c:v>0.85809999999999997</c:v>
                </c:pt>
                <c:pt idx="5153">
                  <c:v>0.85829999999999995</c:v>
                </c:pt>
                <c:pt idx="5154">
                  <c:v>0.85850000000000004</c:v>
                </c:pt>
                <c:pt idx="5155">
                  <c:v>0.85870000000000002</c:v>
                </c:pt>
                <c:pt idx="5156">
                  <c:v>0.85880000000000001</c:v>
                </c:pt>
                <c:pt idx="5157">
                  <c:v>0.85899999999999999</c:v>
                </c:pt>
                <c:pt idx="5158">
                  <c:v>0.85919999999999996</c:v>
                </c:pt>
                <c:pt idx="5159">
                  <c:v>0.85929999999999995</c:v>
                </c:pt>
                <c:pt idx="5160">
                  <c:v>0.85950000000000004</c:v>
                </c:pt>
                <c:pt idx="5161">
                  <c:v>0.85960000000000003</c:v>
                </c:pt>
                <c:pt idx="5162">
                  <c:v>0.85980000000000001</c:v>
                </c:pt>
                <c:pt idx="5163">
                  <c:v>0.8599</c:v>
                </c:pt>
                <c:pt idx="5164">
                  <c:v>0.86009999999999998</c:v>
                </c:pt>
                <c:pt idx="5165">
                  <c:v>0.86029999999999995</c:v>
                </c:pt>
                <c:pt idx="5166">
                  <c:v>0.86050000000000004</c:v>
                </c:pt>
                <c:pt idx="5167">
                  <c:v>0.86060000000000003</c:v>
                </c:pt>
                <c:pt idx="5168">
                  <c:v>0.86080000000000001</c:v>
                </c:pt>
                <c:pt idx="5169">
                  <c:v>0.86099999999999999</c:v>
                </c:pt>
                <c:pt idx="5170">
                  <c:v>0.86109999999999998</c:v>
                </c:pt>
                <c:pt idx="5171">
                  <c:v>0.86129999999999995</c:v>
                </c:pt>
                <c:pt idx="5172">
                  <c:v>0.86150000000000004</c:v>
                </c:pt>
                <c:pt idx="5173">
                  <c:v>0.86180000000000001</c:v>
                </c:pt>
                <c:pt idx="5174">
                  <c:v>0.86199999999999999</c:v>
                </c:pt>
                <c:pt idx="5175">
                  <c:v>0.86229999999999996</c:v>
                </c:pt>
                <c:pt idx="5176">
                  <c:v>0.86250000000000004</c:v>
                </c:pt>
                <c:pt idx="5177">
                  <c:v>0.86270000000000002</c:v>
                </c:pt>
                <c:pt idx="5178">
                  <c:v>0.86280000000000001</c:v>
                </c:pt>
                <c:pt idx="5179">
                  <c:v>0.8629</c:v>
                </c:pt>
                <c:pt idx="5180">
                  <c:v>0.8629</c:v>
                </c:pt>
                <c:pt idx="5181">
                  <c:v>0.86299999999999999</c:v>
                </c:pt>
                <c:pt idx="5182">
                  <c:v>0.86299999999999999</c:v>
                </c:pt>
                <c:pt idx="5183">
                  <c:v>0.86299999999999999</c:v>
                </c:pt>
                <c:pt idx="5184">
                  <c:v>0.86309999999999998</c:v>
                </c:pt>
                <c:pt idx="5185">
                  <c:v>0.86309999999999998</c:v>
                </c:pt>
                <c:pt idx="5186">
                  <c:v>0.86319999999999997</c:v>
                </c:pt>
                <c:pt idx="5187">
                  <c:v>0.86319999999999997</c:v>
                </c:pt>
                <c:pt idx="5188">
                  <c:v>0.86329999999999996</c:v>
                </c:pt>
                <c:pt idx="5189">
                  <c:v>0.86339999999999995</c:v>
                </c:pt>
                <c:pt idx="5190">
                  <c:v>0.86360000000000003</c:v>
                </c:pt>
                <c:pt idx="5191">
                  <c:v>0.86380000000000001</c:v>
                </c:pt>
                <c:pt idx="5192">
                  <c:v>0.8639</c:v>
                </c:pt>
                <c:pt idx="5193">
                  <c:v>0.8639</c:v>
                </c:pt>
                <c:pt idx="5194">
                  <c:v>0.8639</c:v>
                </c:pt>
                <c:pt idx="5195">
                  <c:v>0.8639</c:v>
                </c:pt>
                <c:pt idx="5196">
                  <c:v>0.86399999999999999</c:v>
                </c:pt>
                <c:pt idx="5197">
                  <c:v>0.86409999999999998</c:v>
                </c:pt>
                <c:pt idx="5198">
                  <c:v>0.86419999999999997</c:v>
                </c:pt>
                <c:pt idx="5199">
                  <c:v>0.86439999999999995</c:v>
                </c:pt>
                <c:pt idx="5200">
                  <c:v>0.86450000000000005</c:v>
                </c:pt>
                <c:pt idx="5201">
                  <c:v>0.86470000000000002</c:v>
                </c:pt>
                <c:pt idx="5202">
                  <c:v>0.8649</c:v>
                </c:pt>
                <c:pt idx="5203">
                  <c:v>0.86509999999999998</c:v>
                </c:pt>
                <c:pt idx="5204">
                  <c:v>0.86529999999999996</c:v>
                </c:pt>
                <c:pt idx="5205">
                  <c:v>0.86550000000000005</c:v>
                </c:pt>
                <c:pt idx="5206">
                  <c:v>0.86570000000000003</c:v>
                </c:pt>
                <c:pt idx="5207">
                  <c:v>0.8659</c:v>
                </c:pt>
                <c:pt idx="5208">
                  <c:v>0.86619999999999997</c:v>
                </c:pt>
                <c:pt idx="5209">
                  <c:v>0.86639999999999995</c:v>
                </c:pt>
                <c:pt idx="5210">
                  <c:v>0.86660000000000004</c:v>
                </c:pt>
                <c:pt idx="5211">
                  <c:v>0.86680000000000001</c:v>
                </c:pt>
                <c:pt idx="5212">
                  <c:v>0.8669</c:v>
                </c:pt>
                <c:pt idx="5213">
                  <c:v>0.86709999999999998</c:v>
                </c:pt>
                <c:pt idx="5214">
                  <c:v>0.86719999999999997</c:v>
                </c:pt>
                <c:pt idx="5215">
                  <c:v>0.86729999999999996</c:v>
                </c:pt>
                <c:pt idx="5216">
                  <c:v>0.86750000000000005</c:v>
                </c:pt>
                <c:pt idx="5217">
                  <c:v>0.86760000000000004</c:v>
                </c:pt>
                <c:pt idx="5218">
                  <c:v>0.86780000000000002</c:v>
                </c:pt>
                <c:pt idx="5219">
                  <c:v>0.8679</c:v>
                </c:pt>
                <c:pt idx="5220">
                  <c:v>0.86809999999999998</c:v>
                </c:pt>
                <c:pt idx="5221">
                  <c:v>0.86819999999999997</c:v>
                </c:pt>
                <c:pt idx="5222">
                  <c:v>0.86839999999999995</c:v>
                </c:pt>
                <c:pt idx="5223">
                  <c:v>0.86860000000000004</c:v>
                </c:pt>
                <c:pt idx="5224">
                  <c:v>0.86870000000000003</c:v>
                </c:pt>
                <c:pt idx="5225">
                  <c:v>0.86890000000000001</c:v>
                </c:pt>
                <c:pt idx="5226">
                  <c:v>0.86899999999999999</c:v>
                </c:pt>
                <c:pt idx="5227">
                  <c:v>0.86919999999999997</c:v>
                </c:pt>
                <c:pt idx="5228">
                  <c:v>0.86929999999999996</c:v>
                </c:pt>
                <c:pt idx="5229">
                  <c:v>0.86950000000000005</c:v>
                </c:pt>
                <c:pt idx="5230">
                  <c:v>0.86970000000000003</c:v>
                </c:pt>
                <c:pt idx="5231">
                  <c:v>0.86980000000000002</c:v>
                </c:pt>
                <c:pt idx="5232">
                  <c:v>0.87</c:v>
                </c:pt>
                <c:pt idx="5233">
                  <c:v>0.87019999999999997</c:v>
                </c:pt>
                <c:pt idx="5234">
                  <c:v>0.87039999999999995</c:v>
                </c:pt>
                <c:pt idx="5235">
                  <c:v>0.87050000000000005</c:v>
                </c:pt>
                <c:pt idx="5236">
                  <c:v>0.87070000000000003</c:v>
                </c:pt>
                <c:pt idx="5237">
                  <c:v>0.87080000000000002</c:v>
                </c:pt>
                <c:pt idx="5238">
                  <c:v>0.871</c:v>
                </c:pt>
                <c:pt idx="5239">
                  <c:v>0.87109999999999999</c:v>
                </c:pt>
                <c:pt idx="5240">
                  <c:v>0.87129999999999996</c:v>
                </c:pt>
                <c:pt idx="5241">
                  <c:v>0.87139999999999995</c:v>
                </c:pt>
                <c:pt idx="5242">
                  <c:v>0.87160000000000004</c:v>
                </c:pt>
                <c:pt idx="5243">
                  <c:v>0.87180000000000002</c:v>
                </c:pt>
                <c:pt idx="5244">
                  <c:v>0.872</c:v>
                </c:pt>
                <c:pt idx="5245">
                  <c:v>0.87209999999999999</c:v>
                </c:pt>
                <c:pt idx="5246">
                  <c:v>0.87229999999999996</c:v>
                </c:pt>
                <c:pt idx="5247">
                  <c:v>0.87250000000000005</c:v>
                </c:pt>
                <c:pt idx="5248">
                  <c:v>0.87260000000000004</c:v>
                </c:pt>
                <c:pt idx="5249">
                  <c:v>0.87280000000000002</c:v>
                </c:pt>
                <c:pt idx="5250">
                  <c:v>0.87309999999999999</c:v>
                </c:pt>
                <c:pt idx="5251">
                  <c:v>0.87329999999999997</c:v>
                </c:pt>
                <c:pt idx="5252">
                  <c:v>0.87360000000000004</c:v>
                </c:pt>
                <c:pt idx="5253">
                  <c:v>0.87390000000000001</c:v>
                </c:pt>
                <c:pt idx="5254">
                  <c:v>0.87409999999999999</c:v>
                </c:pt>
                <c:pt idx="5255">
                  <c:v>0.87429999999999997</c:v>
                </c:pt>
                <c:pt idx="5256">
                  <c:v>0.87439999999999996</c:v>
                </c:pt>
                <c:pt idx="5257">
                  <c:v>0.87450000000000006</c:v>
                </c:pt>
                <c:pt idx="5258">
                  <c:v>0.87460000000000004</c:v>
                </c:pt>
                <c:pt idx="5259">
                  <c:v>0.87470000000000003</c:v>
                </c:pt>
                <c:pt idx="5260">
                  <c:v>0.87480000000000002</c:v>
                </c:pt>
                <c:pt idx="5261">
                  <c:v>0.87490000000000001</c:v>
                </c:pt>
                <c:pt idx="5262">
                  <c:v>0.875</c:v>
                </c:pt>
                <c:pt idx="5263">
                  <c:v>0.87519999999999998</c:v>
                </c:pt>
                <c:pt idx="5264">
                  <c:v>0.87529999999999997</c:v>
                </c:pt>
                <c:pt idx="5265">
                  <c:v>0.87539999999999996</c:v>
                </c:pt>
                <c:pt idx="5266">
                  <c:v>0.87549999999999994</c:v>
                </c:pt>
                <c:pt idx="5267">
                  <c:v>0.87570000000000003</c:v>
                </c:pt>
                <c:pt idx="5268">
                  <c:v>0.87580000000000002</c:v>
                </c:pt>
                <c:pt idx="5269">
                  <c:v>0.876</c:v>
                </c:pt>
                <c:pt idx="5270">
                  <c:v>0.87619999999999998</c:v>
                </c:pt>
                <c:pt idx="5271">
                  <c:v>0.87629999999999997</c:v>
                </c:pt>
                <c:pt idx="5272">
                  <c:v>0.87649999999999995</c:v>
                </c:pt>
                <c:pt idx="5273">
                  <c:v>0.87670000000000003</c:v>
                </c:pt>
                <c:pt idx="5274">
                  <c:v>0.877</c:v>
                </c:pt>
                <c:pt idx="5275">
                  <c:v>0.87719999999999998</c:v>
                </c:pt>
                <c:pt idx="5276">
                  <c:v>0.87739999999999996</c:v>
                </c:pt>
                <c:pt idx="5277">
                  <c:v>0.87770000000000004</c:v>
                </c:pt>
                <c:pt idx="5278">
                  <c:v>0.87790000000000001</c:v>
                </c:pt>
                <c:pt idx="5279">
                  <c:v>0.87819999999999998</c:v>
                </c:pt>
                <c:pt idx="5280">
                  <c:v>0.87829999999999997</c:v>
                </c:pt>
                <c:pt idx="5281">
                  <c:v>0.87849999999999995</c:v>
                </c:pt>
                <c:pt idx="5282">
                  <c:v>0.87860000000000005</c:v>
                </c:pt>
                <c:pt idx="5283">
                  <c:v>0.87870000000000004</c:v>
                </c:pt>
                <c:pt idx="5284">
                  <c:v>0.87880000000000003</c:v>
                </c:pt>
                <c:pt idx="5285">
                  <c:v>0.87890000000000001</c:v>
                </c:pt>
                <c:pt idx="5286">
                  <c:v>0.87909999999999999</c:v>
                </c:pt>
                <c:pt idx="5287">
                  <c:v>0.87919999999999998</c:v>
                </c:pt>
                <c:pt idx="5288">
                  <c:v>0.87939999999999996</c:v>
                </c:pt>
                <c:pt idx="5289">
                  <c:v>0.87960000000000005</c:v>
                </c:pt>
                <c:pt idx="5290">
                  <c:v>0.87970000000000004</c:v>
                </c:pt>
                <c:pt idx="5291">
                  <c:v>0.87990000000000002</c:v>
                </c:pt>
                <c:pt idx="5292">
                  <c:v>0.88</c:v>
                </c:pt>
                <c:pt idx="5293">
                  <c:v>0.88019999999999998</c:v>
                </c:pt>
                <c:pt idx="5294">
                  <c:v>0.88029999999999997</c:v>
                </c:pt>
                <c:pt idx="5295">
                  <c:v>0.88049999999999995</c:v>
                </c:pt>
                <c:pt idx="5296">
                  <c:v>0.88060000000000005</c:v>
                </c:pt>
                <c:pt idx="5297">
                  <c:v>0.88080000000000003</c:v>
                </c:pt>
                <c:pt idx="5298">
                  <c:v>0.88100000000000001</c:v>
                </c:pt>
                <c:pt idx="5299">
                  <c:v>0.88109999999999999</c:v>
                </c:pt>
                <c:pt idx="5300">
                  <c:v>0.88129999999999997</c:v>
                </c:pt>
                <c:pt idx="5301">
                  <c:v>0.88149999999999995</c:v>
                </c:pt>
                <c:pt idx="5302">
                  <c:v>0.88170000000000004</c:v>
                </c:pt>
                <c:pt idx="5303">
                  <c:v>0.88190000000000002</c:v>
                </c:pt>
                <c:pt idx="5304">
                  <c:v>0.88200000000000001</c:v>
                </c:pt>
                <c:pt idx="5305">
                  <c:v>0.88219999999999998</c:v>
                </c:pt>
                <c:pt idx="5306">
                  <c:v>0.88229999999999997</c:v>
                </c:pt>
                <c:pt idx="5307">
                  <c:v>0.88249999999999995</c:v>
                </c:pt>
                <c:pt idx="5308">
                  <c:v>0.88260000000000005</c:v>
                </c:pt>
                <c:pt idx="5309">
                  <c:v>0.88280000000000003</c:v>
                </c:pt>
                <c:pt idx="5310">
                  <c:v>0.88300000000000001</c:v>
                </c:pt>
                <c:pt idx="5311">
                  <c:v>0.8831</c:v>
                </c:pt>
                <c:pt idx="5312">
                  <c:v>0.88329999999999997</c:v>
                </c:pt>
                <c:pt idx="5313">
                  <c:v>0.88349999999999995</c:v>
                </c:pt>
                <c:pt idx="5314">
                  <c:v>0.88360000000000005</c:v>
                </c:pt>
                <c:pt idx="5315">
                  <c:v>0.88380000000000003</c:v>
                </c:pt>
                <c:pt idx="5316">
                  <c:v>0.88400000000000001</c:v>
                </c:pt>
                <c:pt idx="5317">
                  <c:v>0.88419999999999999</c:v>
                </c:pt>
                <c:pt idx="5318">
                  <c:v>0.88439999999999996</c:v>
                </c:pt>
                <c:pt idx="5319">
                  <c:v>0.88460000000000005</c:v>
                </c:pt>
                <c:pt idx="5320">
                  <c:v>0.88480000000000003</c:v>
                </c:pt>
                <c:pt idx="5321">
                  <c:v>0.8851</c:v>
                </c:pt>
                <c:pt idx="5322">
                  <c:v>0.88529999999999998</c:v>
                </c:pt>
                <c:pt idx="5323">
                  <c:v>0.88560000000000005</c:v>
                </c:pt>
                <c:pt idx="5324">
                  <c:v>0.88570000000000004</c:v>
                </c:pt>
                <c:pt idx="5325">
                  <c:v>0.88580000000000003</c:v>
                </c:pt>
                <c:pt idx="5326">
                  <c:v>0.88600000000000001</c:v>
                </c:pt>
                <c:pt idx="5327">
                  <c:v>0.8861</c:v>
                </c:pt>
                <c:pt idx="5328">
                  <c:v>0.88619999999999999</c:v>
                </c:pt>
                <c:pt idx="5329">
                  <c:v>0.88629999999999998</c:v>
                </c:pt>
                <c:pt idx="5330">
                  <c:v>0.88639999999999997</c:v>
                </c:pt>
                <c:pt idx="5331">
                  <c:v>0.88649999999999995</c:v>
                </c:pt>
                <c:pt idx="5332">
                  <c:v>0.88670000000000004</c:v>
                </c:pt>
                <c:pt idx="5333">
                  <c:v>0.88680000000000003</c:v>
                </c:pt>
                <c:pt idx="5334">
                  <c:v>0.88690000000000002</c:v>
                </c:pt>
                <c:pt idx="5335">
                  <c:v>0.88700000000000001</c:v>
                </c:pt>
                <c:pt idx="5336">
                  <c:v>0.88719999999999999</c:v>
                </c:pt>
                <c:pt idx="5337">
                  <c:v>0.88729999999999998</c:v>
                </c:pt>
                <c:pt idx="5338">
                  <c:v>0.88749999999999996</c:v>
                </c:pt>
                <c:pt idx="5339">
                  <c:v>0.88770000000000004</c:v>
                </c:pt>
                <c:pt idx="5340">
                  <c:v>0.88780000000000003</c:v>
                </c:pt>
                <c:pt idx="5341">
                  <c:v>0.88800000000000001</c:v>
                </c:pt>
                <c:pt idx="5342">
                  <c:v>0.88819999999999999</c:v>
                </c:pt>
                <c:pt idx="5343">
                  <c:v>0.88839999999999997</c:v>
                </c:pt>
                <c:pt idx="5344">
                  <c:v>0.88870000000000005</c:v>
                </c:pt>
                <c:pt idx="5345">
                  <c:v>0.88890000000000002</c:v>
                </c:pt>
                <c:pt idx="5346">
                  <c:v>0.88919999999999999</c:v>
                </c:pt>
                <c:pt idx="5347">
                  <c:v>0.88939999999999997</c:v>
                </c:pt>
                <c:pt idx="5348">
                  <c:v>0.88959999999999995</c:v>
                </c:pt>
                <c:pt idx="5349">
                  <c:v>0.88980000000000004</c:v>
                </c:pt>
                <c:pt idx="5350">
                  <c:v>0.88990000000000002</c:v>
                </c:pt>
                <c:pt idx="5351">
                  <c:v>0.8901</c:v>
                </c:pt>
                <c:pt idx="5352">
                  <c:v>0.89019999999999999</c:v>
                </c:pt>
                <c:pt idx="5353">
                  <c:v>0.89029999999999998</c:v>
                </c:pt>
                <c:pt idx="5354">
                  <c:v>0.89039999999999997</c:v>
                </c:pt>
                <c:pt idx="5355">
                  <c:v>0.89059999999999995</c:v>
                </c:pt>
                <c:pt idx="5356">
                  <c:v>0.89070000000000005</c:v>
                </c:pt>
                <c:pt idx="5357">
                  <c:v>0.89090000000000003</c:v>
                </c:pt>
                <c:pt idx="5358">
                  <c:v>0.89100000000000001</c:v>
                </c:pt>
                <c:pt idx="5359">
                  <c:v>0.89119999999999999</c:v>
                </c:pt>
                <c:pt idx="5360">
                  <c:v>0.89129999999999998</c:v>
                </c:pt>
                <c:pt idx="5361">
                  <c:v>0.89149999999999996</c:v>
                </c:pt>
                <c:pt idx="5362">
                  <c:v>0.89170000000000005</c:v>
                </c:pt>
                <c:pt idx="5363">
                  <c:v>0.89180000000000004</c:v>
                </c:pt>
                <c:pt idx="5364">
                  <c:v>0.89200000000000002</c:v>
                </c:pt>
                <c:pt idx="5365">
                  <c:v>0.89219999999999999</c:v>
                </c:pt>
                <c:pt idx="5366">
                  <c:v>0.89229999999999998</c:v>
                </c:pt>
                <c:pt idx="5367">
                  <c:v>0.89249999999999996</c:v>
                </c:pt>
                <c:pt idx="5368">
                  <c:v>0.89270000000000005</c:v>
                </c:pt>
                <c:pt idx="5369">
                  <c:v>0.89280000000000004</c:v>
                </c:pt>
                <c:pt idx="5370">
                  <c:v>0.89300000000000002</c:v>
                </c:pt>
                <c:pt idx="5371">
                  <c:v>0.89319999999999999</c:v>
                </c:pt>
                <c:pt idx="5372">
                  <c:v>0.89339999999999997</c:v>
                </c:pt>
                <c:pt idx="5373">
                  <c:v>0.89349999999999996</c:v>
                </c:pt>
                <c:pt idx="5374">
                  <c:v>0.89370000000000005</c:v>
                </c:pt>
                <c:pt idx="5375">
                  <c:v>0.89380000000000004</c:v>
                </c:pt>
                <c:pt idx="5376">
                  <c:v>0.89400000000000002</c:v>
                </c:pt>
                <c:pt idx="5377">
                  <c:v>0.89410000000000001</c:v>
                </c:pt>
                <c:pt idx="5378">
                  <c:v>0.89429999999999998</c:v>
                </c:pt>
                <c:pt idx="5379">
                  <c:v>0.89449999999999996</c:v>
                </c:pt>
                <c:pt idx="5380">
                  <c:v>0.89459999999999995</c:v>
                </c:pt>
                <c:pt idx="5381">
                  <c:v>0.89480000000000004</c:v>
                </c:pt>
                <c:pt idx="5382">
                  <c:v>0.89500000000000002</c:v>
                </c:pt>
                <c:pt idx="5383">
                  <c:v>0.8952</c:v>
                </c:pt>
                <c:pt idx="5384">
                  <c:v>0.89529999999999998</c:v>
                </c:pt>
                <c:pt idx="5385">
                  <c:v>0.89549999999999996</c:v>
                </c:pt>
                <c:pt idx="5386">
                  <c:v>0.89570000000000005</c:v>
                </c:pt>
                <c:pt idx="5387">
                  <c:v>0.89590000000000003</c:v>
                </c:pt>
                <c:pt idx="5388">
                  <c:v>0.89610000000000001</c:v>
                </c:pt>
                <c:pt idx="5389">
                  <c:v>0.89639999999999997</c:v>
                </c:pt>
                <c:pt idx="5390">
                  <c:v>0.89659999999999995</c:v>
                </c:pt>
                <c:pt idx="5391">
                  <c:v>0.89680000000000004</c:v>
                </c:pt>
                <c:pt idx="5392">
                  <c:v>0.89700000000000002</c:v>
                </c:pt>
                <c:pt idx="5393">
                  <c:v>0.8972</c:v>
                </c:pt>
                <c:pt idx="5394">
                  <c:v>0.89729999999999999</c:v>
                </c:pt>
                <c:pt idx="5395">
                  <c:v>0.89739999999999998</c:v>
                </c:pt>
                <c:pt idx="5396">
                  <c:v>0.89749999999999996</c:v>
                </c:pt>
                <c:pt idx="5397">
                  <c:v>0.89759999999999995</c:v>
                </c:pt>
                <c:pt idx="5398">
                  <c:v>0.89780000000000004</c:v>
                </c:pt>
                <c:pt idx="5399">
                  <c:v>0.89790000000000003</c:v>
                </c:pt>
                <c:pt idx="5400">
                  <c:v>0.89800000000000002</c:v>
                </c:pt>
                <c:pt idx="5401">
                  <c:v>0.89810000000000001</c:v>
                </c:pt>
                <c:pt idx="5402">
                  <c:v>0.89829999999999999</c:v>
                </c:pt>
                <c:pt idx="5403">
                  <c:v>0.89839999999999998</c:v>
                </c:pt>
                <c:pt idx="5404">
                  <c:v>0.89849999999999997</c:v>
                </c:pt>
                <c:pt idx="5405">
                  <c:v>0.89870000000000005</c:v>
                </c:pt>
                <c:pt idx="5406">
                  <c:v>0.89880000000000004</c:v>
                </c:pt>
                <c:pt idx="5407">
                  <c:v>0.89900000000000002</c:v>
                </c:pt>
                <c:pt idx="5408">
                  <c:v>0.8992</c:v>
                </c:pt>
                <c:pt idx="5409">
                  <c:v>0.89939999999999998</c:v>
                </c:pt>
                <c:pt idx="5410">
                  <c:v>0.89959999999999996</c:v>
                </c:pt>
                <c:pt idx="5411">
                  <c:v>0.89980000000000004</c:v>
                </c:pt>
                <c:pt idx="5412">
                  <c:v>0.9</c:v>
                </c:pt>
                <c:pt idx="5413">
                  <c:v>0.9002</c:v>
                </c:pt>
                <c:pt idx="5414">
                  <c:v>0.90039999999999998</c:v>
                </c:pt>
                <c:pt idx="5415">
                  <c:v>0.90069999999999995</c:v>
                </c:pt>
                <c:pt idx="5416">
                  <c:v>0.90090000000000003</c:v>
                </c:pt>
                <c:pt idx="5417">
                  <c:v>0.90110000000000001</c:v>
                </c:pt>
                <c:pt idx="5418">
                  <c:v>0.90129999999999999</c:v>
                </c:pt>
                <c:pt idx="5419">
                  <c:v>0.90139999999999998</c:v>
                </c:pt>
                <c:pt idx="5420">
                  <c:v>0.90149999999999997</c:v>
                </c:pt>
                <c:pt idx="5421">
                  <c:v>0.90169999999999995</c:v>
                </c:pt>
                <c:pt idx="5422">
                  <c:v>0.90180000000000005</c:v>
                </c:pt>
                <c:pt idx="5423">
                  <c:v>0.90190000000000003</c:v>
                </c:pt>
                <c:pt idx="5424">
                  <c:v>0.90210000000000001</c:v>
                </c:pt>
                <c:pt idx="5425">
                  <c:v>0.9022</c:v>
                </c:pt>
                <c:pt idx="5426">
                  <c:v>0.90239999999999998</c:v>
                </c:pt>
                <c:pt idx="5427">
                  <c:v>0.90259999999999996</c:v>
                </c:pt>
                <c:pt idx="5428">
                  <c:v>0.90269999999999995</c:v>
                </c:pt>
                <c:pt idx="5429">
                  <c:v>0.90290000000000004</c:v>
                </c:pt>
                <c:pt idx="5430">
                  <c:v>0.90300000000000002</c:v>
                </c:pt>
                <c:pt idx="5431">
                  <c:v>0.9032</c:v>
                </c:pt>
                <c:pt idx="5432">
                  <c:v>0.90329999999999999</c:v>
                </c:pt>
                <c:pt idx="5433">
                  <c:v>0.90349999999999997</c:v>
                </c:pt>
                <c:pt idx="5434">
                  <c:v>0.90369999999999995</c:v>
                </c:pt>
                <c:pt idx="5435">
                  <c:v>0.90380000000000005</c:v>
                </c:pt>
                <c:pt idx="5436">
                  <c:v>0.90400000000000003</c:v>
                </c:pt>
                <c:pt idx="5437">
                  <c:v>0.9042</c:v>
                </c:pt>
                <c:pt idx="5438">
                  <c:v>0.90429999999999999</c:v>
                </c:pt>
                <c:pt idx="5439">
                  <c:v>0.90449999999999997</c:v>
                </c:pt>
                <c:pt idx="5440">
                  <c:v>0.90469999999999995</c:v>
                </c:pt>
                <c:pt idx="5441">
                  <c:v>0.90490000000000004</c:v>
                </c:pt>
                <c:pt idx="5442">
                  <c:v>0.90500000000000003</c:v>
                </c:pt>
                <c:pt idx="5443">
                  <c:v>0.9052</c:v>
                </c:pt>
                <c:pt idx="5444">
                  <c:v>0.90529999999999999</c:v>
                </c:pt>
                <c:pt idx="5445">
                  <c:v>0.90549999999999997</c:v>
                </c:pt>
                <c:pt idx="5446">
                  <c:v>0.90559999999999996</c:v>
                </c:pt>
                <c:pt idx="5447">
                  <c:v>0.90580000000000005</c:v>
                </c:pt>
                <c:pt idx="5448">
                  <c:v>0.90600000000000003</c:v>
                </c:pt>
                <c:pt idx="5449">
                  <c:v>0.90610000000000002</c:v>
                </c:pt>
                <c:pt idx="5450">
                  <c:v>0.90629999999999999</c:v>
                </c:pt>
                <c:pt idx="5451">
                  <c:v>0.90649999999999997</c:v>
                </c:pt>
                <c:pt idx="5452">
                  <c:v>0.90659999999999996</c:v>
                </c:pt>
                <c:pt idx="5453">
                  <c:v>0.90680000000000005</c:v>
                </c:pt>
                <c:pt idx="5454">
                  <c:v>0.90700000000000003</c:v>
                </c:pt>
                <c:pt idx="5455">
                  <c:v>0.90720000000000001</c:v>
                </c:pt>
                <c:pt idx="5456">
                  <c:v>0.90739999999999998</c:v>
                </c:pt>
                <c:pt idx="5457">
                  <c:v>0.90759999999999996</c:v>
                </c:pt>
                <c:pt idx="5458">
                  <c:v>0.90780000000000005</c:v>
                </c:pt>
                <c:pt idx="5459">
                  <c:v>0.90810000000000002</c:v>
                </c:pt>
                <c:pt idx="5460">
                  <c:v>0.9083</c:v>
                </c:pt>
                <c:pt idx="5461">
                  <c:v>0.90849999999999997</c:v>
                </c:pt>
                <c:pt idx="5462">
                  <c:v>0.90869999999999995</c:v>
                </c:pt>
                <c:pt idx="5463">
                  <c:v>0.90880000000000005</c:v>
                </c:pt>
                <c:pt idx="5464">
                  <c:v>0.90890000000000004</c:v>
                </c:pt>
                <c:pt idx="5465">
                  <c:v>0.90910000000000002</c:v>
                </c:pt>
                <c:pt idx="5466">
                  <c:v>0.90920000000000001</c:v>
                </c:pt>
                <c:pt idx="5467">
                  <c:v>0.9093</c:v>
                </c:pt>
                <c:pt idx="5468">
                  <c:v>0.90939999999999999</c:v>
                </c:pt>
                <c:pt idx="5469">
                  <c:v>0.90949999999999998</c:v>
                </c:pt>
                <c:pt idx="5470">
                  <c:v>0.90959999999999996</c:v>
                </c:pt>
                <c:pt idx="5471">
                  <c:v>0.90980000000000005</c:v>
                </c:pt>
                <c:pt idx="5472">
                  <c:v>0.90990000000000004</c:v>
                </c:pt>
                <c:pt idx="5473">
                  <c:v>0.91</c:v>
                </c:pt>
                <c:pt idx="5474">
                  <c:v>0.91020000000000001</c:v>
                </c:pt>
                <c:pt idx="5475">
                  <c:v>0.9103</c:v>
                </c:pt>
                <c:pt idx="5476">
                  <c:v>0.91049999999999998</c:v>
                </c:pt>
                <c:pt idx="5477">
                  <c:v>0.91069999999999995</c:v>
                </c:pt>
                <c:pt idx="5478">
                  <c:v>0.91090000000000004</c:v>
                </c:pt>
                <c:pt idx="5479">
                  <c:v>0.91110000000000002</c:v>
                </c:pt>
                <c:pt idx="5480">
                  <c:v>0.9113</c:v>
                </c:pt>
                <c:pt idx="5481">
                  <c:v>0.91149999999999998</c:v>
                </c:pt>
                <c:pt idx="5482">
                  <c:v>0.91180000000000005</c:v>
                </c:pt>
                <c:pt idx="5483">
                  <c:v>0.91200000000000003</c:v>
                </c:pt>
                <c:pt idx="5484">
                  <c:v>0.91220000000000001</c:v>
                </c:pt>
                <c:pt idx="5485">
                  <c:v>0.91249999999999998</c:v>
                </c:pt>
                <c:pt idx="5486">
                  <c:v>0.91269999999999996</c:v>
                </c:pt>
                <c:pt idx="5487">
                  <c:v>0.91279999999999994</c:v>
                </c:pt>
                <c:pt idx="5488">
                  <c:v>0.91290000000000004</c:v>
                </c:pt>
                <c:pt idx="5489">
                  <c:v>0.91310000000000002</c:v>
                </c:pt>
                <c:pt idx="5490">
                  <c:v>0.91320000000000001</c:v>
                </c:pt>
                <c:pt idx="5491">
                  <c:v>0.9133</c:v>
                </c:pt>
                <c:pt idx="5492">
                  <c:v>0.91339999999999999</c:v>
                </c:pt>
                <c:pt idx="5493">
                  <c:v>0.91359999999999997</c:v>
                </c:pt>
                <c:pt idx="5494">
                  <c:v>0.91369999999999996</c:v>
                </c:pt>
                <c:pt idx="5495">
                  <c:v>0.91390000000000005</c:v>
                </c:pt>
                <c:pt idx="5496">
                  <c:v>0.91400000000000003</c:v>
                </c:pt>
                <c:pt idx="5497">
                  <c:v>0.91420000000000001</c:v>
                </c:pt>
                <c:pt idx="5498">
                  <c:v>0.9143</c:v>
                </c:pt>
                <c:pt idx="5499">
                  <c:v>0.91449999999999998</c:v>
                </c:pt>
                <c:pt idx="5500">
                  <c:v>0.91459999999999997</c:v>
                </c:pt>
                <c:pt idx="5501">
                  <c:v>0.91479999999999995</c:v>
                </c:pt>
                <c:pt idx="5502">
                  <c:v>0.91500000000000004</c:v>
                </c:pt>
                <c:pt idx="5503">
                  <c:v>0.91510000000000002</c:v>
                </c:pt>
                <c:pt idx="5504">
                  <c:v>0.9153</c:v>
                </c:pt>
                <c:pt idx="5505">
                  <c:v>0.91549999999999998</c:v>
                </c:pt>
                <c:pt idx="5506">
                  <c:v>0.91569999999999996</c:v>
                </c:pt>
                <c:pt idx="5507">
                  <c:v>0.91579999999999995</c:v>
                </c:pt>
                <c:pt idx="5508">
                  <c:v>0.91600000000000004</c:v>
                </c:pt>
                <c:pt idx="5509">
                  <c:v>0.91620000000000001</c:v>
                </c:pt>
                <c:pt idx="5510">
                  <c:v>0.9163</c:v>
                </c:pt>
                <c:pt idx="5511">
                  <c:v>0.91649999999999998</c:v>
                </c:pt>
                <c:pt idx="5512">
                  <c:v>0.91669999999999996</c:v>
                </c:pt>
                <c:pt idx="5513">
                  <c:v>0.91679999999999995</c:v>
                </c:pt>
                <c:pt idx="5514">
                  <c:v>0.91700000000000004</c:v>
                </c:pt>
                <c:pt idx="5515">
                  <c:v>0.91710000000000003</c:v>
                </c:pt>
                <c:pt idx="5516">
                  <c:v>0.9173</c:v>
                </c:pt>
                <c:pt idx="5517">
                  <c:v>0.91749999999999998</c:v>
                </c:pt>
                <c:pt idx="5518">
                  <c:v>0.91759999999999997</c:v>
                </c:pt>
                <c:pt idx="5519">
                  <c:v>0.91779999999999995</c:v>
                </c:pt>
                <c:pt idx="5520">
                  <c:v>0.91800000000000004</c:v>
                </c:pt>
                <c:pt idx="5521">
                  <c:v>0.91820000000000002</c:v>
                </c:pt>
                <c:pt idx="5522">
                  <c:v>0.91830000000000001</c:v>
                </c:pt>
                <c:pt idx="5523">
                  <c:v>0.91849999999999998</c:v>
                </c:pt>
                <c:pt idx="5524">
                  <c:v>0.91869999999999996</c:v>
                </c:pt>
                <c:pt idx="5525">
                  <c:v>0.91890000000000005</c:v>
                </c:pt>
                <c:pt idx="5526">
                  <c:v>0.91920000000000002</c:v>
                </c:pt>
                <c:pt idx="5527">
                  <c:v>0.9194</c:v>
                </c:pt>
                <c:pt idx="5528">
                  <c:v>0.91969999999999996</c:v>
                </c:pt>
                <c:pt idx="5529">
                  <c:v>0.91990000000000005</c:v>
                </c:pt>
                <c:pt idx="5530">
                  <c:v>0.92010000000000003</c:v>
                </c:pt>
                <c:pt idx="5531">
                  <c:v>0.92020000000000002</c:v>
                </c:pt>
                <c:pt idx="5532">
                  <c:v>0.92030000000000001</c:v>
                </c:pt>
                <c:pt idx="5533">
                  <c:v>0.9204</c:v>
                </c:pt>
                <c:pt idx="5534">
                  <c:v>0.92049999999999998</c:v>
                </c:pt>
                <c:pt idx="5535">
                  <c:v>0.92059999999999997</c:v>
                </c:pt>
                <c:pt idx="5536">
                  <c:v>0.92069999999999996</c:v>
                </c:pt>
                <c:pt idx="5537">
                  <c:v>0.92090000000000005</c:v>
                </c:pt>
                <c:pt idx="5538">
                  <c:v>0.92100000000000004</c:v>
                </c:pt>
                <c:pt idx="5539">
                  <c:v>0.92110000000000003</c:v>
                </c:pt>
                <c:pt idx="5540">
                  <c:v>0.92130000000000001</c:v>
                </c:pt>
                <c:pt idx="5541">
                  <c:v>0.9214</c:v>
                </c:pt>
                <c:pt idx="5542">
                  <c:v>0.92149999999999999</c:v>
                </c:pt>
                <c:pt idx="5543">
                  <c:v>0.92169999999999996</c:v>
                </c:pt>
                <c:pt idx="5544">
                  <c:v>0.92179999999999995</c:v>
                </c:pt>
                <c:pt idx="5545">
                  <c:v>0.92200000000000004</c:v>
                </c:pt>
                <c:pt idx="5546">
                  <c:v>0.92220000000000002</c:v>
                </c:pt>
                <c:pt idx="5547">
                  <c:v>0.9224</c:v>
                </c:pt>
                <c:pt idx="5548">
                  <c:v>0.92259999999999998</c:v>
                </c:pt>
                <c:pt idx="5549">
                  <c:v>0.92279999999999995</c:v>
                </c:pt>
                <c:pt idx="5550">
                  <c:v>0.92300000000000004</c:v>
                </c:pt>
                <c:pt idx="5551">
                  <c:v>0.92330000000000001</c:v>
                </c:pt>
                <c:pt idx="5552">
                  <c:v>0.92349999999999999</c:v>
                </c:pt>
                <c:pt idx="5553">
                  <c:v>0.92369999999999997</c:v>
                </c:pt>
                <c:pt idx="5554">
                  <c:v>0.92390000000000005</c:v>
                </c:pt>
                <c:pt idx="5555">
                  <c:v>0.92410000000000003</c:v>
                </c:pt>
                <c:pt idx="5556">
                  <c:v>0.92430000000000001</c:v>
                </c:pt>
                <c:pt idx="5557">
                  <c:v>0.9244</c:v>
                </c:pt>
                <c:pt idx="5558">
                  <c:v>0.92449999999999999</c:v>
                </c:pt>
                <c:pt idx="5559">
                  <c:v>0.92469999999999997</c:v>
                </c:pt>
                <c:pt idx="5560">
                  <c:v>0.92479999999999996</c:v>
                </c:pt>
                <c:pt idx="5561">
                  <c:v>0.92490000000000006</c:v>
                </c:pt>
                <c:pt idx="5562">
                  <c:v>0.92510000000000003</c:v>
                </c:pt>
                <c:pt idx="5563">
                  <c:v>0.92520000000000002</c:v>
                </c:pt>
                <c:pt idx="5564">
                  <c:v>0.9254</c:v>
                </c:pt>
                <c:pt idx="5565">
                  <c:v>0.92549999999999999</c:v>
                </c:pt>
                <c:pt idx="5566">
                  <c:v>0.92569999999999997</c:v>
                </c:pt>
                <c:pt idx="5567">
                  <c:v>0.92589999999999995</c:v>
                </c:pt>
                <c:pt idx="5568">
                  <c:v>0.92600000000000005</c:v>
                </c:pt>
                <c:pt idx="5569">
                  <c:v>0.92620000000000002</c:v>
                </c:pt>
                <c:pt idx="5570">
                  <c:v>0.92630000000000001</c:v>
                </c:pt>
                <c:pt idx="5571">
                  <c:v>0.92649999999999999</c:v>
                </c:pt>
                <c:pt idx="5572">
                  <c:v>0.92669999999999997</c:v>
                </c:pt>
                <c:pt idx="5573">
                  <c:v>0.92679999999999996</c:v>
                </c:pt>
                <c:pt idx="5574">
                  <c:v>0.92700000000000005</c:v>
                </c:pt>
                <c:pt idx="5575">
                  <c:v>0.92720000000000002</c:v>
                </c:pt>
                <c:pt idx="5576">
                  <c:v>0.92730000000000001</c:v>
                </c:pt>
                <c:pt idx="5577">
                  <c:v>0.92749999999999999</c:v>
                </c:pt>
                <c:pt idx="5578">
                  <c:v>0.92769999999999997</c:v>
                </c:pt>
                <c:pt idx="5579">
                  <c:v>0.92789999999999995</c:v>
                </c:pt>
                <c:pt idx="5580">
                  <c:v>0.92800000000000005</c:v>
                </c:pt>
                <c:pt idx="5581">
                  <c:v>0.92820000000000003</c:v>
                </c:pt>
                <c:pt idx="5582">
                  <c:v>0.92830000000000001</c:v>
                </c:pt>
                <c:pt idx="5583">
                  <c:v>0.92849999999999999</c:v>
                </c:pt>
                <c:pt idx="5584">
                  <c:v>0.92859999999999998</c:v>
                </c:pt>
                <c:pt idx="5585">
                  <c:v>0.92879999999999996</c:v>
                </c:pt>
                <c:pt idx="5586">
                  <c:v>0.92900000000000005</c:v>
                </c:pt>
                <c:pt idx="5587">
                  <c:v>0.92910000000000004</c:v>
                </c:pt>
                <c:pt idx="5588">
                  <c:v>0.92930000000000001</c:v>
                </c:pt>
                <c:pt idx="5589">
                  <c:v>0.92949999999999999</c:v>
                </c:pt>
                <c:pt idx="5590">
                  <c:v>0.92969999999999997</c:v>
                </c:pt>
                <c:pt idx="5591">
                  <c:v>0.92979999999999996</c:v>
                </c:pt>
                <c:pt idx="5592">
                  <c:v>0.93</c:v>
                </c:pt>
                <c:pt idx="5593">
                  <c:v>0.93020000000000003</c:v>
                </c:pt>
                <c:pt idx="5594">
                  <c:v>0.9304</c:v>
                </c:pt>
                <c:pt idx="5595">
                  <c:v>0.93069999999999997</c:v>
                </c:pt>
                <c:pt idx="5596">
                  <c:v>0.93089999999999995</c:v>
                </c:pt>
                <c:pt idx="5597">
                  <c:v>0.93120000000000003</c:v>
                </c:pt>
                <c:pt idx="5598">
                  <c:v>0.93140000000000001</c:v>
                </c:pt>
                <c:pt idx="5599">
                  <c:v>0.93159999999999998</c:v>
                </c:pt>
                <c:pt idx="5600">
                  <c:v>0.93169999999999997</c:v>
                </c:pt>
                <c:pt idx="5601">
                  <c:v>0.93179999999999996</c:v>
                </c:pt>
                <c:pt idx="5602">
                  <c:v>0.93189999999999995</c:v>
                </c:pt>
                <c:pt idx="5603">
                  <c:v>0.93200000000000005</c:v>
                </c:pt>
                <c:pt idx="5604">
                  <c:v>0.93210000000000004</c:v>
                </c:pt>
                <c:pt idx="5605">
                  <c:v>0.93220000000000003</c:v>
                </c:pt>
                <c:pt idx="5606">
                  <c:v>0.93240000000000001</c:v>
                </c:pt>
                <c:pt idx="5607">
                  <c:v>0.9325</c:v>
                </c:pt>
                <c:pt idx="5608">
                  <c:v>0.93259999999999998</c:v>
                </c:pt>
                <c:pt idx="5609">
                  <c:v>0.93269999999999997</c:v>
                </c:pt>
                <c:pt idx="5610">
                  <c:v>0.93289999999999995</c:v>
                </c:pt>
                <c:pt idx="5611">
                  <c:v>0.93300000000000005</c:v>
                </c:pt>
                <c:pt idx="5612">
                  <c:v>0.93310000000000004</c:v>
                </c:pt>
              </c:numCache>
            </c:numRef>
          </c:xVal>
          <c:yVal>
            <c:numRef>
              <c:f>'BMI-CMB CURED BY STEPS _combine'!$D$1:$D$10042</c:f>
              <c:numCache>
                <c:formatCode>General</c:formatCode>
                <c:ptCount val="10042"/>
                <c:pt idx="0">
                  <c:v>0.16520000000000001</c:v>
                </c:pt>
                <c:pt idx="1">
                  <c:v>0.16520000000000001</c:v>
                </c:pt>
                <c:pt idx="2">
                  <c:v>0.1653</c:v>
                </c:pt>
                <c:pt idx="3">
                  <c:v>0.1653</c:v>
                </c:pt>
                <c:pt idx="4">
                  <c:v>0.16539999999999999</c:v>
                </c:pt>
                <c:pt idx="5">
                  <c:v>0.1656</c:v>
                </c:pt>
                <c:pt idx="6">
                  <c:v>0.16569999999999999</c:v>
                </c:pt>
                <c:pt idx="7">
                  <c:v>0.16589999999999999</c:v>
                </c:pt>
                <c:pt idx="8">
                  <c:v>0.16619999999999999</c:v>
                </c:pt>
                <c:pt idx="9">
                  <c:v>0.16639999999999999</c:v>
                </c:pt>
                <c:pt idx="10">
                  <c:v>0.16689999999999999</c:v>
                </c:pt>
                <c:pt idx="11">
                  <c:v>0.1678</c:v>
                </c:pt>
                <c:pt idx="12">
                  <c:v>0.16880000000000001</c:v>
                </c:pt>
                <c:pt idx="13">
                  <c:v>0.1699</c:v>
                </c:pt>
                <c:pt idx="14">
                  <c:v>0.1709</c:v>
                </c:pt>
                <c:pt idx="15">
                  <c:v>0.17180000000000001</c:v>
                </c:pt>
                <c:pt idx="16">
                  <c:v>0.1726</c:v>
                </c:pt>
                <c:pt idx="17">
                  <c:v>0.17319999999999999</c:v>
                </c:pt>
                <c:pt idx="18">
                  <c:v>0.17380000000000001</c:v>
                </c:pt>
                <c:pt idx="19">
                  <c:v>0.1744</c:v>
                </c:pt>
                <c:pt idx="20">
                  <c:v>0.17499999999999999</c:v>
                </c:pt>
                <c:pt idx="21">
                  <c:v>0.17580000000000001</c:v>
                </c:pt>
                <c:pt idx="22">
                  <c:v>0.1764</c:v>
                </c:pt>
                <c:pt idx="23">
                  <c:v>0.17699999999999999</c:v>
                </c:pt>
                <c:pt idx="24">
                  <c:v>0.1777</c:v>
                </c:pt>
                <c:pt idx="25">
                  <c:v>0.17829999999999999</c:v>
                </c:pt>
                <c:pt idx="26">
                  <c:v>0.17910000000000001</c:v>
                </c:pt>
                <c:pt idx="27">
                  <c:v>0.18</c:v>
                </c:pt>
                <c:pt idx="28">
                  <c:v>0.18099999999999999</c:v>
                </c:pt>
                <c:pt idx="29">
                  <c:v>0.18210000000000001</c:v>
                </c:pt>
                <c:pt idx="30">
                  <c:v>0.18310000000000001</c:v>
                </c:pt>
                <c:pt idx="31">
                  <c:v>0.18410000000000001</c:v>
                </c:pt>
                <c:pt idx="32">
                  <c:v>0.18509999999999999</c:v>
                </c:pt>
                <c:pt idx="33">
                  <c:v>0.1862</c:v>
                </c:pt>
                <c:pt idx="34">
                  <c:v>0.18709999999999999</c:v>
                </c:pt>
                <c:pt idx="35">
                  <c:v>0.18770000000000001</c:v>
                </c:pt>
                <c:pt idx="36">
                  <c:v>0.18820000000000001</c:v>
                </c:pt>
                <c:pt idx="37">
                  <c:v>0.1885</c:v>
                </c:pt>
                <c:pt idx="38">
                  <c:v>0.189</c:v>
                </c:pt>
                <c:pt idx="39">
                  <c:v>0.1895</c:v>
                </c:pt>
                <c:pt idx="40">
                  <c:v>0.19</c:v>
                </c:pt>
                <c:pt idx="41">
                  <c:v>0.19059999999999999</c:v>
                </c:pt>
                <c:pt idx="42">
                  <c:v>0.19139999999999999</c:v>
                </c:pt>
                <c:pt idx="43">
                  <c:v>0.192</c:v>
                </c:pt>
                <c:pt idx="44">
                  <c:v>0.1925</c:v>
                </c:pt>
                <c:pt idx="45">
                  <c:v>0.193</c:v>
                </c:pt>
                <c:pt idx="46">
                  <c:v>0.19359999999999999</c:v>
                </c:pt>
                <c:pt idx="47">
                  <c:v>0.1943</c:v>
                </c:pt>
                <c:pt idx="48">
                  <c:v>0.1951</c:v>
                </c:pt>
                <c:pt idx="49">
                  <c:v>0.1958</c:v>
                </c:pt>
                <c:pt idx="50">
                  <c:v>0.19639999999999999</c:v>
                </c:pt>
                <c:pt idx="51">
                  <c:v>0.1971</c:v>
                </c:pt>
                <c:pt idx="52">
                  <c:v>0.1978</c:v>
                </c:pt>
                <c:pt idx="53">
                  <c:v>0.19850000000000001</c:v>
                </c:pt>
                <c:pt idx="54">
                  <c:v>0.1993</c:v>
                </c:pt>
                <c:pt idx="55">
                  <c:v>0.2</c:v>
                </c:pt>
                <c:pt idx="56">
                  <c:v>0.20069999999999999</c:v>
                </c:pt>
                <c:pt idx="57">
                  <c:v>0.20130000000000001</c:v>
                </c:pt>
                <c:pt idx="58">
                  <c:v>0.2021</c:v>
                </c:pt>
                <c:pt idx="59">
                  <c:v>0.20280000000000001</c:v>
                </c:pt>
                <c:pt idx="60">
                  <c:v>0.20330000000000001</c:v>
                </c:pt>
                <c:pt idx="61">
                  <c:v>0.2039</c:v>
                </c:pt>
                <c:pt idx="62">
                  <c:v>0.2046</c:v>
                </c:pt>
                <c:pt idx="63">
                  <c:v>0.20530000000000001</c:v>
                </c:pt>
                <c:pt idx="64">
                  <c:v>0.2059</c:v>
                </c:pt>
                <c:pt idx="65">
                  <c:v>0.20669999999999999</c:v>
                </c:pt>
                <c:pt idx="66">
                  <c:v>0.2074</c:v>
                </c:pt>
                <c:pt idx="67">
                  <c:v>0.20810000000000001</c:v>
                </c:pt>
                <c:pt idx="68">
                  <c:v>0.2089</c:v>
                </c:pt>
                <c:pt idx="69">
                  <c:v>0.2097</c:v>
                </c:pt>
                <c:pt idx="70">
                  <c:v>0.2104</c:v>
                </c:pt>
                <c:pt idx="71">
                  <c:v>0.2112</c:v>
                </c:pt>
                <c:pt idx="72">
                  <c:v>0.21210000000000001</c:v>
                </c:pt>
                <c:pt idx="73">
                  <c:v>0.21310000000000001</c:v>
                </c:pt>
                <c:pt idx="74">
                  <c:v>0.21410000000000001</c:v>
                </c:pt>
                <c:pt idx="75">
                  <c:v>0.21529999999999999</c:v>
                </c:pt>
                <c:pt idx="76">
                  <c:v>0.21640000000000001</c:v>
                </c:pt>
                <c:pt idx="77">
                  <c:v>0.2172</c:v>
                </c:pt>
                <c:pt idx="78">
                  <c:v>0.2177</c:v>
                </c:pt>
                <c:pt idx="79">
                  <c:v>0.21809999999999999</c:v>
                </c:pt>
                <c:pt idx="80">
                  <c:v>0.21859999999999999</c:v>
                </c:pt>
                <c:pt idx="81">
                  <c:v>0.219</c:v>
                </c:pt>
                <c:pt idx="82">
                  <c:v>0.21940000000000001</c:v>
                </c:pt>
                <c:pt idx="83">
                  <c:v>0.21990000000000001</c:v>
                </c:pt>
                <c:pt idx="84">
                  <c:v>0.22040000000000001</c:v>
                </c:pt>
                <c:pt idx="85">
                  <c:v>0.22109999999999999</c:v>
                </c:pt>
                <c:pt idx="86">
                  <c:v>0.22159999999999999</c:v>
                </c:pt>
                <c:pt idx="87">
                  <c:v>0.222</c:v>
                </c:pt>
                <c:pt idx="88">
                  <c:v>0.2225</c:v>
                </c:pt>
                <c:pt idx="89">
                  <c:v>0.22309999999999999</c:v>
                </c:pt>
                <c:pt idx="90">
                  <c:v>0.2238</c:v>
                </c:pt>
                <c:pt idx="91">
                  <c:v>0.22450000000000001</c:v>
                </c:pt>
                <c:pt idx="92">
                  <c:v>0.22509999999999999</c:v>
                </c:pt>
                <c:pt idx="93">
                  <c:v>0.2258</c:v>
                </c:pt>
                <c:pt idx="94">
                  <c:v>0.2266</c:v>
                </c:pt>
                <c:pt idx="95">
                  <c:v>0.22750000000000001</c:v>
                </c:pt>
                <c:pt idx="96">
                  <c:v>0.22850000000000001</c:v>
                </c:pt>
                <c:pt idx="97">
                  <c:v>0.22950000000000001</c:v>
                </c:pt>
                <c:pt idx="98">
                  <c:v>0.23050000000000001</c:v>
                </c:pt>
                <c:pt idx="99">
                  <c:v>0.23169999999999999</c:v>
                </c:pt>
                <c:pt idx="100">
                  <c:v>0.23280000000000001</c:v>
                </c:pt>
                <c:pt idx="101">
                  <c:v>0.23380000000000001</c:v>
                </c:pt>
                <c:pt idx="102">
                  <c:v>0.23469999999999999</c:v>
                </c:pt>
                <c:pt idx="103">
                  <c:v>0.2354</c:v>
                </c:pt>
                <c:pt idx="104">
                  <c:v>0.23599999999999999</c:v>
                </c:pt>
                <c:pt idx="105">
                  <c:v>0.23649999999999999</c:v>
                </c:pt>
                <c:pt idx="106">
                  <c:v>0.2369</c:v>
                </c:pt>
                <c:pt idx="107">
                  <c:v>0.23749999999999999</c:v>
                </c:pt>
                <c:pt idx="108">
                  <c:v>0.23799999999999999</c:v>
                </c:pt>
                <c:pt idx="109">
                  <c:v>0.2387</c:v>
                </c:pt>
                <c:pt idx="110">
                  <c:v>0.23930000000000001</c:v>
                </c:pt>
                <c:pt idx="111">
                  <c:v>0.24</c:v>
                </c:pt>
                <c:pt idx="112">
                  <c:v>0.24060000000000001</c:v>
                </c:pt>
                <c:pt idx="113">
                  <c:v>0.2414</c:v>
                </c:pt>
                <c:pt idx="114">
                  <c:v>0.2419</c:v>
                </c:pt>
                <c:pt idx="115">
                  <c:v>0.24260000000000001</c:v>
                </c:pt>
                <c:pt idx="116">
                  <c:v>0.2432</c:v>
                </c:pt>
                <c:pt idx="117">
                  <c:v>0.24390000000000001</c:v>
                </c:pt>
                <c:pt idx="118">
                  <c:v>0.2445</c:v>
                </c:pt>
                <c:pt idx="119">
                  <c:v>0.2452</c:v>
                </c:pt>
                <c:pt idx="120">
                  <c:v>0.246</c:v>
                </c:pt>
                <c:pt idx="121">
                  <c:v>0.24679999999999999</c:v>
                </c:pt>
                <c:pt idx="122">
                  <c:v>0.24759999999999999</c:v>
                </c:pt>
                <c:pt idx="123">
                  <c:v>0.2485</c:v>
                </c:pt>
                <c:pt idx="124">
                  <c:v>0.24929999999999999</c:v>
                </c:pt>
                <c:pt idx="125">
                  <c:v>0.25</c:v>
                </c:pt>
                <c:pt idx="126">
                  <c:v>0.25069999999999998</c:v>
                </c:pt>
                <c:pt idx="127">
                  <c:v>0.25140000000000001</c:v>
                </c:pt>
                <c:pt idx="128">
                  <c:v>0.25209999999999999</c:v>
                </c:pt>
                <c:pt idx="129">
                  <c:v>0.25280000000000002</c:v>
                </c:pt>
                <c:pt idx="130">
                  <c:v>0.25340000000000001</c:v>
                </c:pt>
                <c:pt idx="131">
                  <c:v>0.25409999999999999</c:v>
                </c:pt>
                <c:pt idx="132">
                  <c:v>0.25469999999999998</c:v>
                </c:pt>
                <c:pt idx="133">
                  <c:v>0.25530000000000003</c:v>
                </c:pt>
                <c:pt idx="134">
                  <c:v>0.25609999999999999</c:v>
                </c:pt>
                <c:pt idx="135">
                  <c:v>0.25690000000000002</c:v>
                </c:pt>
                <c:pt idx="136">
                  <c:v>0.25769999999999998</c:v>
                </c:pt>
                <c:pt idx="137">
                  <c:v>0.25850000000000001</c:v>
                </c:pt>
                <c:pt idx="138">
                  <c:v>0.25929999999999997</c:v>
                </c:pt>
                <c:pt idx="139">
                  <c:v>0.2601</c:v>
                </c:pt>
                <c:pt idx="140">
                  <c:v>0.2611</c:v>
                </c:pt>
                <c:pt idx="141">
                  <c:v>0.26229999999999998</c:v>
                </c:pt>
                <c:pt idx="142">
                  <c:v>0.26350000000000001</c:v>
                </c:pt>
                <c:pt idx="143">
                  <c:v>0.26469999999999999</c:v>
                </c:pt>
                <c:pt idx="144">
                  <c:v>0.26579999999999998</c:v>
                </c:pt>
                <c:pt idx="145">
                  <c:v>0.26669999999999999</c:v>
                </c:pt>
                <c:pt idx="146">
                  <c:v>0.26740000000000003</c:v>
                </c:pt>
                <c:pt idx="147">
                  <c:v>0.26800000000000002</c:v>
                </c:pt>
                <c:pt idx="148">
                  <c:v>0.26840000000000003</c:v>
                </c:pt>
                <c:pt idx="149">
                  <c:v>0.26869999999999999</c:v>
                </c:pt>
                <c:pt idx="150">
                  <c:v>0.26929999999999998</c:v>
                </c:pt>
                <c:pt idx="151">
                  <c:v>0.2697</c:v>
                </c:pt>
                <c:pt idx="152">
                  <c:v>0.27029999999999998</c:v>
                </c:pt>
                <c:pt idx="153">
                  <c:v>0.27089999999999997</c:v>
                </c:pt>
                <c:pt idx="154">
                  <c:v>0.27150000000000002</c:v>
                </c:pt>
                <c:pt idx="155">
                  <c:v>0.27210000000000001</c:v>
                </c:pt>
                <c:pt idx="156">
                  <c:v>0.2727</c:v>
                </c:pt>
                <c:pt idx="157">
                  <c:v>0.27329999999999999</c:v>
                </c:pt>
                <c:pt idx="158">
                  <c:v>0.27389999999999998</c:v>
                </c:pt>
                <c:pt idx="159">
                  <c:v>0.2747</c:v>
                </c:pt>
                <c:pt idx="160">
                  <c:v>0.27539999999999998</c:v>
                </c:pt>
                <c:pt idx="161">
                  <c:v>0.27610000000000001</c:v>
                </c:pt>
                <c:pt idx="162">
                  <c:v>0.27679999999999999</c:v>
                </c:pt>
                <c:pt idx="163">
                  <c:v>0.2777</c:v>
                </c:pt>
                <c:pt idx="164">
                  <c:v>0.2787</c:v>
                </c:pt>
                <c:pt idx="165">
                  <c:v>0.2797</c:v>
                </c:pt>
                <c:pt idx="166">
                  <c:v>0.28079999999999999</c:v>
                </c:pt>
                <c:pt idx="167">
                  <c:v>0.28199999999999997</c:v>
                </c:pt>
                <c:pt idx="168">
                  <c:v>0.28320000000000001</c:v>
                </c:pt>
                <c:pt idx="169">
                  <c:v>0.28449999999999998</c:v>
                </c:pt>
                <c:pt idx="170">
                  <c:v>0.28570000000000001</c:v>
                </c:pt>
                <c:pt idx="171">
                  <c:v>0.28670000000000001</c:v>
                </c:pt>
                <c:pt idx="172">
                  <c:v>0.28749999999999998</c:v>
                </c:pt>
                <c:pt idx="173">
                  <c:v>0.28799999999999998</c:v>
                </c:pt>
                <c:pt idx="174">
                  <c:v>0.28860000000000002</c:v>
                </c:pt>
                <c:pt idx="175">
                  <c:v>0.28910000000000002</c:v>
                </c:pt>
                <c:pt idx="176">
                  <c:v>0.28960000000000002</c:v>
                </c:pt>
                <c:pt idx="177">
                  <c:v>0.29010000000000002</c:v>
                </c:pt>
                <c:pt idx="178">
                  <c:v>0.2908</c:v>
                </c:pt>
                <c:pt idx="179">
                  <c:v>0.29149999999999998</c:v>
                </c:pt>
                <c:pt idx="180">
                  <c:v>0.29239999999999999</c:v>
                </c:pt>
                <c:pt idx="181">
                  <c:v>0.29310000000000003</c:v>
                </c:pt>
                <c:pt idx="182">
                  <c:v>0.29380000000000001</c:v>
                </c:pt>
                <c:pt idx="183">
                  <c:v>0.29459999999999997</c:v>
                </c:pt>
                <c:pt idx="184">
                  <c:v>0.2954</c:v>
                </c:pt>
                <c:pt idx="185">
                  <c:v>0.29609999999999997</c:v>
                </c:pt>
                <c:pt idx="186">
                  <c:v>0.29680000000000001</c:v>
                </c:pt>
                <c:pt idx="187">
                  <c:v>0.29749999999999999</c:v>
                </c:pt>
                <c:pt idx="188">
                  <c:v>0.29830000000000001</c:v>
                </c:pt>
                <c:pt idx="189">
                  <c:v>0.2994</c:v>
                </c:pt>
                <c:pt idx="190">
                  <c:v>0.30020000000000002</c:v>
                </c:pt>
                <c:pt idx="191">
                  <c:v>0.30099999999999999</c:v>
                </c:pt>
                <c:pt idx="192">
                  <c:v>0.3019</c:v>
                </c:pt>
                <c:pt idx="193">
                  <c:v>0.30270000000000002</c:v>
                </c:pt>
                <c:pt idx="194">
                  <c:v>0.30349999999999999</c:v>
                </c:pt>
                <c:pt idx="195">
                  <c:v>0.30430000000000001</c:v>
                </c:pt>
                <c:pt idx="196">
                  <c:v>0.30509999999999998</c:v>
                </c:pt>
                <c:pt idx="197">
                  <c:v>0.30570000000000003</c:v>
                </c:pt>
                <c:pt idx="198">
                  <c:v>0.30649999999999999</c:v>
                </c:pt>
                <c:pt idx="199">
                  <c:v>0.30730000000000002</c:v>
                </c:pt>
                <c:pt idx="200">
                  <c:v>0.308</c:v>
                </c:pt>
                <c:pt idx="201">
                  <c:v>0.30869999999999997</c:v>
                </c:pt>
                <c:pt idx="202">
                  <c:v>0.30940000000000001</c:v>
                </c:pt>
                <c:pt idx="203">
                  <c:v>0.31019999999999998</c:v>
                </c:pt>
                <c:pt idx="204">
                  <c:v>0.31109999999999999</c:v>
                </c:pt>
                <c:pt idx="205">
                  <c:v>0.312</c:v>
                </c:pt>
                <c:pt idx="206">
                  <c:v>0.31290000000000001</c:v>
                </c:pt>
                <c:pt idx="207">
                  <c:v>0.31380000000000002</c:v>
                </c:pt>
                <c:pt idx="208">
                  <c:v>0.31469999999999998</c:v>
                </c:pt>
                <c:pt idx="209">
                  <c:v>0.31559999999999999</c:v>
                </c:pt>
                <c:pt idx="210">
                  <c:v>0.31659999999999999</c:v>
                </c:pt>
                <c:pt idx="211">
                  <c:v>0.31790000000000002</c:v>
                </c:pt>
                <c:pt idx="212">
                  <c:v>0.31919999999999998</c:v>
                </c:pt>
                <c:pt idx="213">
                  <c:v>0.3206</c:v>
                </c:pt>
                <c:pt idx="214">
                  <c:v>0.32190000000000002</c:v>
                </c:pt>
                <c:pt idx="215">
                  <c:v>0.32279999999999998</c:v>
                </c:pt>
                <c:pt idx="216">
                  <c:v>0.32340000000000002</c:v>
                </c:pt>
                <c:pt idx="217">
                  <c:v>0.32379999999999998</c:v>
                </c:pt>
                <c:pt idx="218">
                  <c:v>0.32429999999999998</c:v>
                </c:pt>
                <c:pt idx="219">
                  <c:v>0.32469999999999999</c:v>
                </c:pt>
                <c:pt idx="220">
                  <c:v>0.3251</c:v>
                </c:pt>
                <c:pt idx="221">
                  <c:v>0.32569999999999999</c:v>
                </c:pt>
                <c:pt idx="222">
                  <c:v>0.32629999999999998</c:v>
                </c:pt>
                <c:pt idx="223">
                  <c:v>0.32700000000000001</c:v>
                </c:pt>
                <c:pt idx="224">
                  <c:v>0.3276</c:v>
                </c:pt>
                <c:pt idx="225">
                  <c:v>0.32829999999999998</c:v>
                </c:pt>
                <c:pt idx="226">
                  <c:v>0.32890000000000003</c:v>
                </c:pt>
                <c:pt idx="227">
                  <c:v>0.3296</c:v>
                </c:pt>
                <c:pt idx="228">
                  <c:v>0.33040000000000003</c:v>
                </c:pt>
                <c:pt idx="229">
                  <c:v>0.33110000000000001</c:v>
                </c:pt>
                <c:pt idx="230">
                  <c:v>0.33189999999999997</c:v>
                </c:pt>
                <c:pt idx="231">
                  <c:v>0.33279999999999998</c:v>
                </c:pt>
                <c:pt idx="232">
                  <c:v>0.33379999999999999</c:v>
                </c:pt>
                <c:pt idx="233">
                  <c:v>0.33489999999999998</c:v>
                </c:pt>
                <c:pt idx="234">
                  <c:v>0.33589999999999998</c:v>
                </c:pt>
                <c:pt idx="235">
                  <c:v>0.33710000000000001</c:v>
                </c:pt>
                <c:pt idx="236">
                  <c:v>0.33839999999999998</c:v>
                </c:pt>
                <c:pt idx="237">
                  <c:v>0.3397</c:v>
                </c:pt>
                <c:pt idx="238">
                  <c:v>0.34079999999999999</c:v>
                </c:pt>
                <c:pt idx="239">
                  <c:v>0.34200000000000003</c:v>
                </c:pt>
                <c:pt idx="240">
                  <c:v>0.34310000000000002</c:v>
                </c:pt>
                <c:pt idx="241">
                  <c:v>0.34379999999999999</c:v>
                </c:pt>
                <c:pt idx="242">
                  <c:v>0.34449999999999997</c:v>
                </c:pt>
                <c:pt idx="243">
                  <c:v>0.34499999999999997</c:v>
                </c:pt>
                <c:pt idx="244">
                  <c:v>0.34560000000000002</c:v>
                </c:pt>
                <c:pt idx="245">
                  <c:v>0.34620000000000001</c:v>
                </c:pt>
                <c:pt idx="246">
                  <c:v>0.3468</c:v>
                </c:pt>
                <c:pt idx="247">
                  <c:v>0.34749999999999998</c:v>
                </c:pt>
                <c:pt idx="248">
                  <c:v>0.34839999999999999</c:v>
                </c:pt>
                <c:pt idx="249">
                  <c:v>0.34910000000000002</c:v>
                </c:pt>
                <c:pt idx="250">
                  <c:v>0.35</c:v>
                </c:pt>
                <c:pt idx="251">
                  <c:v>0.3508</c:v>
                </c:pt>
                <c:pt idx="252">
                  <c:v>0.35149999999999998</c:v>
                </c:pt>
                <c:pt idx="253">
                  <c:v>0.3523</c:v>
                </c:pt>
                <c:pt idx="254">
                  <c:v>0.35320000000000001</c:v>
                </c:pt>
                <c:pt idx="255">
                  <c:v>0.35389999999999999</c:v>
                </c:pt>
                <c:pt idx="256">
                  <c:v>0.35470000000000002</c:v>
                </c:pt>
                <c:pt idx="257">
                  <c:v>0.35560000000000003</c:v>
                </c:pt>
                <c:pt idx="258">
                  <c:v>0.35649999999999998</c:v>
                </c:pt>
                <c:pt idx="259">
                  <c:v>0.35749999999999998</c:v>
                </c:pt>
                <c:pt idx="260">
                  <c:v>0.3584</c:v>
                </c:pt>
                <c:pt idx="261">
                  <c:v>0.3594</c:v>
                </c:pt>
                <c:pt idx="262">
                  <c:v>0.36030000000000001</c:v>
                </c:pt>
                <c:pt idx="263">
                  <c:v>0.36130000000000001</c:v>
                </c:pt>
                <c:pt idx="264">
                  <c:v>0.36199999999999999</c:v>
                </c:pt>
                <c:pt idx="265">
                  <c:v>0.36270000000000002</c:v>
                </c:pt>
                <c:pt idx="266">
                  <c:v>0.36349999999999999</c:v>
                </c:pt>
                <c:pt idx="267">
                  <c:v>0.36430000000000001</c:v>
                </c:pt>
                <c:pt idx="268">
                  <c:v>0.36509999999999998</c:v>
                </c:pt>
                <c:pt idx="269">
                  <c:v>0.3659</c:v>
                </c:pt>
                <c:pt idx="270">
                  <c:v>0.36670000000000003</c:v>
                </c:pt>
                <c:pt idx="271">
                  <c:v>0.36749999999999999</c:v>
                </c:pt>
                <c:pt idx="272">
                  <c:v>0.36840000000000001</c:v>
                </c:pt>
                <c:pt idx="273">
                  <c:v>0.36930000000000002</c:v>
                </c:pt>
                <c:pt idx="274">
                  <c:v>0.37019999999999997</c:v>
                </c:pt>
                <c:pt idx="275">
                  <c:v>0.37119999999999997</c:v>
                </c:pt>
                <c:pt idx="276">
                  <c:v>0.37230000000000002</c:v>
                </c:pt>
                <c:pt idx="277">
                  <c:v>0.37340000000000001</c:v>
                </c:pt>
                <c:pt idx="278">
                  <c:v>0.37440000000000001</c:v>
                </c:pt>
                <c:pt idx="279">
                  <c:v>0.37559999999999999</c:v>
                </c:pt>
                <c:pt idx="280">
                  <c:v>0.37680000000000002</c:v>
                </c:pt>
                <c:pt idx="281">
                  <c:v>0.37819999999999998</c:v>
                </c:pt>
                <c:pt idx="282">
                  <c:v>0.3795</c:v>
                </c:pt>
                <c:pt idx="283">
                  <c:v>0.38059999999999999</c:v>
                </c:pt>
                <c:pt idx="284">
                  <c:v>0.38150000000000001</c:v>
                </c:pt>
                <c:pt idx="285">
                  <c:v>0.38219999999999998</c:v>
                </c:pt>
                <c:pt idx="286">
                  <c:v>0.38279999999999997</c:v>
                </c:pt>
                <c:pt idx="287">
                  <c:v>0.38340000000000002</c:v>
                </c:pt>
                <c:pt idx="288">
                  <c:v>0.38390000000000002</c:v>
                </c:pt>
                <c:pt idx="289">
                  <c:v>0.38450000000000001</c:v>
                </c:pt>
                <c:pt idx="290">
                  <c:v>0.3851</c:v>
                </c:pt>
                <c:pt idx="291">
                  <c:v>0.38579999999999998</c:v>
                </c:pt>
                <c:pt idx="292">
                  <c:v>0.38640000000000002</c:v>
                </c:pt>
                <c:pt idx="293">
                  <c:v>0.38700000000000001</c:v>
                </c:pt>
                <c:pt idx="294">
                  <c:v>0.38769999999999999</c:v>
                </c:pt>
                <c:pt idx="295">
                  <c:v>0.3886</c:v>
                </c:pt>
                <c:pt idx="296">
                  <c:v>0.38929999999999998</c:v>
                </c:pt>
                <c:pt idx="297">
                  <c:v>0.39</c:v>
                </c:pt>
                <c:pt idx="298">
                  <c:v>0.39079999999999998</c:v>
                </c:pt>
                <c:pt idx="299">
                  <c:v>0.39169999999999999</c:v>
                </c:pt>
                <c:pt idx="300">
                  <c:v>0.39269999999999999</c:v>
                </c:pt>
                <c:pt idx="301">
                  <c:v>0.39379999999999998</c:v>
                </c:pt>
                <c:pt idx="302">
                  <c:v>0.39489999999999997</c:v>
                </c:pt>
                <c:pt idx="303">
                  <c:v>0.39610000000000001</c:v>
                </c:pt>
                <c:pt idx="304">
                  <c:v>0.39739999999999998</c:v>
                </c:pt>
                <c:pt idx="305">
                  <c:v>0.39879999999999999</c:v>
                </c:pt>
                <c:pt idx="306">
                  <c:v>0.4</c:v>
                </c:pt>
                <c:pt idx="307">
                  <c:v>0.4012</c:v>
                </c:pt>
                <c:pt idx="308">
                  <c:v>0.40239999999999998</c:v>
                </c:pt>
                <c:pt idx="309">
                  <c:v>0.40360000000000001</c:v>
                </c:pt>
                <c:pt idx="310">
                  <c:v>0.40450000000000003</c:v>
                </c:pt>
                <c:pt idx="311">
                  <c:v>0.4052</c:v>
                </c:pt>
                <c:pt idx="312">
                  <c:v>0.40589999999999998</c:v>
                </c:pt>
                <c:pt idx="313">
                  <c:v>0.40649999999999997</c:v>
                </c:pt>
                <c:pt idx="314">
                  <c:v>0.40710000000000002</c:v>
                </c:pt>
                <c:pt idx="315">
                  <c:v>0.4078</c:v>
                </c:pt>
                <c:pt idx="316">
                  <c:v>0.40849999999999997</c:v>
                </c:pt>
                <c:pt idx="317">
                  <c:v>0.40939999999999999</c:v>
                </c:pt>
                <c:pt idx="318">
                  <c:v>0.4103</c:v>
                </c:pt>
                <c:pt idx="319">
                  <c:v>0.41110000000000002</c:v>
                </c:pt>
                <c:pt idx="320">
                  <c:v>0.41210000000000002</c:v>
                </c:pt>
                <c:pt idx="321">
                  <c:v>0.41289999999999999</c:v>
                </c:pt>
                <c:pt idx="322">
                  <c:v>0.4138</c:v>
                </c:pt>
                <c:pt idx="323">
                  <c:v>0.41460000000000002</c:v>
                </c:pt>
                <c:pt idx="324">
                  <c:v>0.41539999999999999</c:v>
                </c:pt>
                <c:pt idx="325">
                  <c:v>0.41639999999999999</c:v>
                </c:pt>
                <c:pt idx="326">
                  <c:v>0.41749999999999998</c:v>
                </c:pt>
                <c:pt idx="327">
                  <c:v>0.41849999999999998</c:v>
                </c:pt>
                <c:pt idx="328">
                  <c:v>0.4194</c:v>
                </c:pt>
                <c:pt idx="329">
                  <c:v>0.42049999999999998</c:v>
                </c:pt>
                <c:pt idx="330">
                  <c:v>0.4214</c:v>
                </c:pt>
                <c:pt idx="331">
                  <c:v>0.42230000000000001</c:v>
                </c:pt>
                <c:pt idx="332">
                  <c:v>0.42320000000000002</c:v>
                </c:pt>
                <c:pt idx="333">
                  <c:v>0.42409999999999998</c:v>
                </c:pt>
                <c:pt idx="334">
                  <c:v>0.4249</c:v>
                </c:pt>
                <c:pt idx="335">
                  <c:v>0.42570000000000002</c:v>
                </c:pt>
                <c:pt idx="336">
                  <c:v>0.42659999999999998</c:v>
                </c:pt>
                <c:pt idx="337">
                  <c:v>0.42749999999999999</c:v>
                </c:pt>
                <c:pt idx="338">
                  <c:v>0.4284</c:v>
                </c:pt>
                <c:pt idx="339">
                  <c:v>0.42930000000000001</c:v>
                </c:pt>
                <c:pt idx="340">
                  <c:v>0.43030000000000002</c:v>
                </c:pt>
                <c:pt idx="341">
                  <c:v>0.43120000000000003</c:v>
                </c:pt>
                <c:pt idx="342">
                  <c:v>0.43219999999999997</c:v>
                </c:pt>
                <c:pt idx="343">
                  <c:v>0.43319999999999997</c:v>
                </c:pt>
                <c:pt idx="344">
                  <c:v>0.43419999999999997</c:v>
                </c:pt>
                <c:pt idx="345">
                  <c:v>0.43530000000000002</c:v>
                </c:pt>
                <c:pt idx="346">
                  <c:v>0.4365</c:v>
                </c:pt>
                <c:pt idx="347">
                  <c:v>0.43780000000000002</c:v>
                </c:pt>
                <c:pt idx="348">
                  <c:v>0.43919999999999998</c:v>
                </c:pt>
                <c:pt idx="349">
                  <c:v>0.44059999999999999</c:v>
                </c:pt>
                <c:pt idx="350">
                  <c:v>0.442</c:v>
                </c:pt>
                <c:pt idx="351">
                  <c:v>0.44340000000000002</c:v>
                </c:pt>
                <c:pt idx="352">
                  <c:v>0.4446</c:v>
                </c:pt>
                <c:pt idx="353">
                  <c:v>0.44550000000000001</c:v>
                </c:pt>
                <c:pt idx="354">
                  <c:v>0.44619999999999999</c:v>
                </c:pt>
                <c:pt idx="355">
                  <c:v>0.44669999999999999</c:v>
                </c:pt>
                <c:pt idx="356">
                  <c:v>0.44719999999999999</c:v>
                </c:pt>
                <c:pt idx="357">
                  <c:v>0.44779999999999998</c:v>
                </c:pt>
                <c:pt idx="358">
                  <c:v>0.44829999999999998</c:v>
                </c:pt>
                <c:pt idx="359">
                  <c:v>0.44890000000000002</c:v>
                </c:pt>
                <c:pt idx="360">
                  <c:v>0.4496</c:v>
                </c:pt>
                <c:pt idx="361">
                  <c:v>0.45029999999999998</c:v>
                </c:pt>
                <c:pt idx="362">
                  <c:v>0.4511</c:v>
                </c:pt>
                <c:pt idx="363">
                  <c:v>0.45179999999999998</c:v>
                </c:pt>
                <c:pt idx="364">
                  <c:v>0.4526</c:v>
                </c:pt>
                <c:pt idx="365">
                  <c:v>0.45340000000000003</c:v>
                </c:pt>
                <c:pt idx="366">
                  <c:v>0.45429999999999998</c:v>
                </c:pt>
                <c:pt idx="367">
                  <c:v>0.45519999999999999</c:v>
                </c:pt>
                <c:pt idx="368">
                  <c:v>0.45629999999999998</c:v>
                </c:pt>
                <c:pt idx="369">
                  <c:v>0.45739999999999997</c:v>
                </c:pt>
                <c:pt idx="370">
                  <c:v>0.45850000000000002</c:v>
                </c:pt>
                <c:pt idx="371">
                  <c:v>0.45960000000000001</c:v>
                </c:pt>
                <c:pt idx="372">
                  <c:v>0.46089999999999998</c:v>
                </c:pt>
                <c:pt idx="373">
                  <c:v>0.46229999999999999</c:v>
                </c:pt>
                <c:pt idx="374">
                  <c:v>0.46379999999999999</c:v>
                </c:pt>
                <c:pt idx="375">
                  <c:v>0.46529999999999999</c:v>
                </c:pt>
                <c:pt idx="376">
                  <c:v>0.4667</c:v>
                </c:pt>
                <c:pt idx="377">
                  <c:v>0.46800000000000003</c:v>
                </c:pt>
                <c:pt idx="378">
                  <c:v>0.46910000000000002</c:v>
                </c:pt>
                <c:pt idx="379">
                  <c:v>0.47010000000000002</c:v>
                </c:pt>
                <c:pt idx="380">
                  <c:v>0.47070000000000001</c:v>
                </c:pt>
                <c:pt idx="381">
                  <c:v>0.47139999999999999</c:v>
                </c:pt>
                <c:pt idx="382">
                  <c:v>0.47220000000000001</c:v>
                </c:pt>
                <c:pt idx="383">
                  <c:v>0.47289999999999999</c:v>
                </c:pt>
                <c:pt idx="384">
                  <c:v>0.47360000000000002</c:v>
                </c:pt>
                <c:pt idx="385">
                  <c:v>0.47449999999999998</c:v>
                </c:pt>
                <c:pt idx="386">
                  <c:v>0.47539999999999999</c:v>
                </c:pt>
                <c:pt idx="387">
                  <c:v>0.47639999999999999</c:v>
                </c:pt>
                <c:pt idx="388">
                  <c:v>0.47720000000000001</c:v>
                </c:pt>
                <c:pt idx="389">
                  <c:v>0.47820000000000001</c:v>
                </c:pt>
                <c:pt idx="390">
                  <c:v>0.47910000000000003</c:v>
                </c:pt>
                <c:pt idx="391">
                  <c:v>0.48</c:v>
                </c:pt>
                <c:pt idx="392">
                  <c:v>0.48089999999999999</c:v>
                </c:pt>
                <c:pt idx="393">
                  <c:v>0.48180000000000001</c:v>
                </c:pt>
                <c:pt idx="394">
                  <c:v>0.4829</c:v>
                </c:pt>
                <c:pt idx="395">
                  <c:v>0.48399999999999999</c:v>
                </c:pt>
                <c:pt idx="396">
                  <c:v>0.48499999999999999</c:v>
                </c:pt>
                <c:pt idx="397">
                  <c:v>0.48599999999999999</c:v>
                </c:pt>
                <c:pt idx="398">
                  <c:v>0.48699999999999999</c:v>
                </c:pt>
                <c:pt idx="399">
                  <c:v>0.48809999999999998</c:v>
                </c:pt>
                <c:pt idx="400">
                  <c:v>0.48930000000000001</c:v>
                </c:pt>
                <c:pt idx="401">
                  <c:v>0.49030000000000001</c:v>
                </c:pt>
                <c:pt idx="402">
                  <c:v>0.49120000000000003</c:v>
                </c:pt>
                <c:pt idx="403">
                  <c:v>0.49199999999999999</c:v>
                </c:pt>
                <c:pt idx="404">
                  <c:v>0.4929</c:v>
                </c:pt>
                <c:pt idx="405">
                  <c:v>0.49380000000000002</c:v>
                </c:pt>
                <c:pt idx="406">
                  <c:v>0.49459999999999998</c:v>
                </c:pt>
                <c:pt idx="407">
                  <c:v>0.49559999999999998</c:v>
                </c:pt>
                <c:pt idx="408">
                  <c:v>0.49659999999999999</c:v>
                </c:pt>
                <c:pt idx="409">
                  <c:v>0.49759999999999999</c:v>
                </c:pt>
                <c:pt idx="410">
                  <c:v>0.49869999999999998</c:v>
                </c:pt>
                <c:pt idx="411">
                  <c:v>0.49980000000000002</c:v>
                </c:pt>
                <c:pt idx="412">
                  <c:v>0.50080000000000002</c:v>
                </c:pt>
                <c:pt idx="413">
                  <c:v>0.50180000000000002</c:v>
                </c:pt>
                <c:pt idx="414">
                  <c:v>0.50280000000000002</c:v>
                </c:pt>
                <c:pt idx="415">
                  <c:v>0.504</c:v>
                </c:pt>
                <c:pt idx="416">
                  <c:v>0.50529999999999997</c:v>
                </c:pt>
                <c:pt idx="417">
                  <c:v>0.50670000000000004</c:v>
                </c:pt>
                <c:pt idx="418">
                  <c:v>0.50829999999999997</c:v>
                </c:pt>
                <c:pt idx="419">
                  <c:v>0.51</c:v>
                </c:pt>
                <c:pt idx="420">
                  <c:v>0.51160000000000005</c:v>
                </c:pt>
                <c:pt idx="421">
                  <c:v>0.51290000000000002</c:v>
                </c:pt>
                <c:pt idx="422">
                  <c:v>0.51380000000000003</c:v>
                </c:pt>
                <c:pt idx="423">
                  <c:v>0.51439999999999997</c:v>
                </c:pt>
                <c:pt idx="424">
                  <c:v>0.51500000000000001</c:v>
                </c:pt>
                <c:pt idx="425">
                  <c:v>0.51549999999999996</c:v>
                </c:pt>
                <c:pt idx="426">
                  <c:v>0.5161</c:v>
                </c:pt>
                <c:pt idx="427">
                  <c:v>0.51680000000000004</c:v>
                </c:pt>
                <c:pt idx="428">
                  <c:v>0.51749999999999996</c:v>
                </c:pt>
                <c:pt idx="429">
                  <c:v>0.51819999999999999</c:v>
                </c:pt>
                <c:pt idx="430">
                  <c:v>0.51900000000000002</c:v>
                </c:pt>
                <c:pt idx="431">
                  <c:v>0.51980000000000004</c:v>
                </c:pt>
                <c:pt idx="432">
                  <c:v>0.52059999999999995</c:v>
                </c:pt>
                <c:pt idx="433">
                  <c:v>0.52139999999999997</c:v>
                </c:pt>
                <c:pt idx="434">
                  <c:v>0.5222</c:v>
                </c:pt>
                <c:pt idx="435">
                  <c:v>0.5232</c:v>
                </c:pt>
                <c:pt idx="436">
                  <c:v>0.5242</c:v>
                </c:pt>
                <c:pt idx="437">
                  <c:v>0.52529999999999999</c:v>
                </c:pt>
                <c:pt idx="438">
                  <c:v>0.52639999999999998</c:v>
                </c:pt>
                <c:pt idx="439">
                  <c:v>0.52759999999999996</c:v>
                </c:pt>
                <c:pt idx="440">
                  <c:v>0.52890000000000004</c:v>
                </c:pt>
                <c:pt idx="441">
                  <c:v>0.5302</c:v>
                </c:pt>
                <c:pt idx="442">
                  <c:v>0.53159999999999996</c:v>
                </c:pt>
                <c:pt idx="443">
                  <c:v>0.53320000000000001</c:v>
                </c:pt>
                <c:pt idx="444">
                  <c:v>0.53480000000000005</c:v>
                </c:pt>
                <c:pt idx="445">
                  <c:v>0.5363</c:v>
                </c:pt>
                <c:pt idx="446">
                  <c:v>0.53769999999999996</c:v>
                </c:pt>
                <c:pt idx="447">
                  <c:v>0.53890000000000005</c:v>
                </c:pt>
                <c:pt idx="448">
                  <c:v>0.53990000000000005</c:v>
                </c:pt>
                <c:pt idx="449">
                  <c:v>0.54069999999999996</c:v>
                </c:pt>
                <c:pt idx="450">
                  <c:v>0.54139999999999999</c:v>
                </c:pt>
                <c:pt idx="451">
                  <c:v>0.54200000000000004</c:v>
                </c:pt>
                <c:pt idx="452">
                  <c:v>0.54279999999999995</c:v>
                </c:pt>
                <c:pt idx="453">
                  <c:v>0.54369999999999996</c:v>
                </c:pt>
                <c:pt idx="454">
                  <c:v>0.54459999999999997</c:v>
                </c:pt>
                <c:pt idx="455">
                  <c:v>0.54559999999999997</c:v>
                </c:pt>
                <c:pt idx="456">
                  <c:v>0.54659999999999997</c:v>
                </c:pt>
                <c:pt idx="457">
                  <c:v>0.54759999999999998</c:v>
                </c:pt>
                <c:pt idx="458">
                  <c:v>0.54859999999999998</c:v>
                </c:pt>
                <c:pt idx="459">
                  <c:v>0.54959999999999998</c:v>
                </c:pt>
                <c:pt idx="460">
                  <c:v>0.5504</c:v>
                </c:pt>
                <c:pt idx="461">
                  <c:v>0.5514</c:v>
                </c:pt>
                <c:pt idx="462">
                  <c:v>0.5524</c:v>
                </c:pt>
                <c:pt idx="463">
                  <c:v>0.55349999999999999</c:v>
                </c:pt>
                <c:pt idx="464">
                  <c:v>0.55459999999999998</c:v>
                </c:pt>
                <c:pt idx="465">
                  <c:v>0.55559999999999998</c:v>
                </c:pt>
                <c:pt idx="466">
                  <c:v>0.55669999999999997</c:v>
                </c:pt>
                <c:pt idx="467">
                  <c:v>0.55769999999999997</c:v>
                </c:pt>
                <c:pt idx="468">
                  <c:v>0.55889999999999995</c:v>
                </c:pt>
                <c:pt idx="469">
                  <c:v>0.56000000000000005</c:v>
                </c:pt>
                <c:pt idx="470">
                  <c:v>0.56110000000000004</c:v>
                </c:pt>
                <c:pt idx="471">
                  <c:v>0.56200000000000006</c:v>
                </c:pt>
                <c:pt idx="472">
                  <c:v>0.56289999999999996</c:v>
                </c:pt>
                <c:pt idx="473">
                  <c:v>0.56379999999999997</c:v>
                </c:pt>
                <c:pt idx="474">
                  <c:v>0.56469999999999998</c:v>
                </c:pt>
                <c:pt idx="475">
                  <c:v>0.56569999999999998</c:v>
                </c:pt>
                <c:pt idx="476">
                  <c:v>0.56679999999999997</c:v>
                </c:pt>
                <c:pt idx="477">
                  <c:v>0.56789999999999996</c:v>
                </c:pt>
                <c:pt idx="478">
                  <c:v>0.56899999999999995</c:v>
                </c:pt>
                <c:pt idx="479">
                  <c:v>0.57020000000000004</c:v>
                </c:pt>
                <c:pt idx="480">
                  <c:v>0.57130000000000003</c:v>
                </c:pt>
                <c:pt idx="481">
                  <c:v>0.57250000000000001</c:v>
                </c:pt>
                <c:pt idx="482">
                  <c:v>0.5736</c:v>
                </c:pt>
                <c:pt idx="483">
                  <c:v>0.57479999999999998</c:v>
                </c:pt>
                <c:pt idx="484">
                  <c:v>0.57599999999999996</c:v>
                </c:pt>
                <c:pt idx="485">
                  <c:v>0.57730000000000004</c:v>
                </c:pt>
                <c:pt idx="486">
                  <c:v>0.57889999999999997</c:v>
                </c:pt>
                <c:pt idx="487">
                  <c:v>0.5806</c:v>
                </c:pt>
                <c:pt idx="488">
                  <c:v>0.58230000000000004</c:v>
                </c:pt>
                <c:pt idx="489">
                  <c:v>0.58389999999999997</c:v>
                </c:pt>
                <c:pt idx="490">
                  <c:v>0.58520000000000005</c:v>
                </c:pt>
                <c:pt idx="491">
                  <c:v>0.58630000000000004</c:v>
                </c:pt>
                <c:pt idx="492">
                  <c:v>0.58689999999999998</c:v>
                </c:pt>
                <c:pt idx="493">
                  <c:v>0.58750000000000002</c:v>
                </c:pt>
                <c:pt idx="494">
                  <c:v>0.58799999999999997</c:v>
                </c:pt>
                <c:pt idx="495">
                  <c:v>0.58860000000000001</c:v>
                </c:pt>
                <c:pt idx="496">
                  <c:v>0.58930000000000005</c:v>
                </c:pt>
                <c:pt idx="497">
                  <c:v>0.58989999999999998</c:v>
                </c:pt>
                <c:pt idx="498">
                  <c:v>0.59079999999999999</c:v>
                </c:pt>
                <c:pt idx="499">
                  <c:v>0.59160000000000001</c:v>
                </c:pt>
                <c:pt idx="500">
                  <c:v>0.59240000000000004</c:v>
                </c:pt>
                <c:pt idx="501">
                  <c:v>0.59319999999999995</c:v>
                </c:pt>
                <c:pt idx="502">
                  <c:v>0.59419999999999995</c:v>
                </c:pt>
                <c:pt idx="503">
                  <c:v>0.59519999999999995</c:v>
                </c:pt>
                <c:pt idx="504">
                  <c:v>0.59609999999999996</c:v>
                </c:pt>
                <c:pt idx="505">
                  <c:v>0.59719999999999995</c:v>
                </c:pt>
                <c:pt idx="506">
                  <c:v>0.59840000000000004</c:v>
                </c:pt>
                <c:pt idx="507">
                  <c:v>0.59960000000000002</c:v>
                </c:pt>
                <c:pt idx="508">
                  <c:v>0.60089999999999999</c:v>
                </c:pt>
                <c:pt idx="509">
                  <c:v>0.60219999999999996</c:v>
                </c:pt>
                <c:pt idx="510">
                  <c:v>0.60370000000000001</c:v>
                </c:pt>
                <c:pt idx="511">
                  <c:v>0.60529999999999995</c:v>
                </c:pt>
                <c:pt idx="512">
                  <c:v>0.6069</c:v>
                </c:pt>
                <c:pt idx="513">
                  <c:v>0.60850000000000004</c:v>
                </c:pt>
                <c:pt idx="514">
                  <c:v>0.61009999999999998</c:v>
                </c:pt>
                <c:pt idx="515">
                  <c:v>0.61160000000000003</c:v>
                </c:pt>
                <c:pt idx="516">
                  <c:v>0.61260000000000003</c:v>
                </c:pt>
                <c:pt idx="517">
                  <c:v>0.61350000000000005</c:v>
                </c:pt>
                <c:pt idx="518">
                  <c:v>0.61429999999999996</c:v>
                </c:pt>
                <c:pt idx="519">
                  <c:v>0.61509999999999998</c:v>
                </c:pt>
                <c:pt idx="520">
                  <c:v>0.61580000000000001</c:v>
                </c:pt>
                <c:pt idx="521">
                  <c:v>0.61650000000000005</c:v>
                </c:pt>
                <c:pt idx="522">
                  <c:v>0.61739999999999995</c:v>
                </c:pt>
                <c:pt idx="523">
                  <c:v>0.61850000000000005</c:v>
                </c:pt>
                <c:pt idx="524">
                  <c:v>0.61950000000000005</c:v>
                </c:pt>
                <c:pt idx="525">
                  <c:v>0.62050000000000005</c:v>
                </c:pt>
                <c:pt idx="526">
                  <c:v>0.62160000000000004</c:v>
                </c:pt>
                <c:pt idx="527">
                  <c:v>0.62260000000000004</c:v>
                </c:pt>
                <c:pt idx="528">
                  <c:v>0.62360000000000004</c:v>
                </c:pt>
                <c:pt idx="529">
                  <c:v>0.62460000000000004</c:v>
                </c:pt>
                <c:pt idx="530">
                  <c:v>0.62570000000000003</c:v>
                </c:pt>
                <c:pt idx="531">
                  <c:v>0.62690000000000001</c:v>
                </c:pt>
                <c:pt idx="532">
                  <c:v>0.62809999999999999</c:v>
                </c:pt>
                <c:pt idx="533">
                  <c:v>0.62909999999999999</c:v>
                </c:pt>
                <c:pt idx="534">
                  <c:v>0.63019999999999998</c:v>
                </c:pt>
                <c:pt idx="535">
                  <c:v>0.63139999999999996</c:v>
                </c:pt>
                <c:pt idx="536">
                  <c:v>0.63260000000000005</c:v>
                </c:pt>
                <c:pt idx="537">
                  <c:v>0.63380000000000003</c:v>
                </c:pt>
                <c:pt idx="538">
                  <c:v>0.63500000000000001</c:v>
                </c:pt>
                <c:pt idx="539">
                  <c:v>0.63619999999999999</c:v>
                </c:pt>
                <c:pt idx="540">
                  <c:v>0.6371</c:v>
                </c:pt>
                <c:pt idx="541">
                  <c:v>0.63800000000000001</c:v>
                </c:pt>
                <c:pt idx="542">
                  <c:v>0.63900000000000001</c:v>
                </c:pt>
                <c:pt idx="543">
                  <c:v>0.6401</c:v>
                </c:pt>
                <c:pt idx="544">
                  <c:v>0.64119999999999999</c:v>
                </c:pt>
                <c:pt idx="545">
                  <c:v>0.64229999999999998</c:v>
                </c:pt>
                <c:pt idx="546">
                  <c:v>0.64349999999999996</c:v>
                </c:pt>
                <c:pt idx="547">
                  <c:v>0.64449999999999996</c:v>
                </c:pt>
                <c:pt idx="548">
                  <c:v>0.64559999999999995</c:v>
                </c:pt>
                <c:pt idx="549">
                  <c:v>0.64680000000000004</c:v>
                </c:pt>
                <c:pt idx="550">
                  <c:v>0.64800000000000002</c:v>
                </c:pt>
                <c:pt idx="551">
                  <c:v>0.6492</c:v>
                </c:pt>
                <c:pt idx="552">
                  <c:v>0.65039999999999998</c:v>
                </c:pt>
                <c:pt idx="553">
                  <c:v>0.65169999999999995</c:v>
                </c:pt>
                <c:pt idx="554">
                  <c:v>0.6532</c:v>
                </c:pt>
                <c:pt idx="555">
                  <c:v>0.65469999999999995</c:v>
                </c:pt>
                <c:pt idx="556">
                  <c:v>0.65659999999999996</c:v>
                </c:pt>
                <c:pt idx="557">
                  <c:v>0.65849999999999997</c:v>
                </c:pt>
                <c:pt idx="558">
                  <c:v>0.66</c:v>
                </c:pt>
                <c:pt idx="559">
                  <c:v>0.66139999999999999</c:v>
                </c:pt>
                <c:pt idx="560">
                  <c:v>0.6623</c:v>
                </c:pt>
                <c:pt idx="561">
                  <c:v>0.66300000000000003</c:v>
                </c:pt>
                <c:pt idx="562">
                  <c:v>0.66369999999999996</c:v>
                </c:pt>
                <c:pt idx="563">
                  <c:v>0.66439999999999999</c:v>
                </c:pt>
                <c:pt idx="564">
                  <c:v>0.66500000000000004</c:v>
                </c:pt>
                <c:pt idx="565">
                  <c:v>0.66569999999999996</c:v>
                </c:pt>
                <c:pt idx="566">
                  <c:v>0.66649999999999998</c:v>
                </c:pt>
                <c:pt idx="567">
                  <c:v>0.6673</c:v>
                </c:pt>
                <c:pt idx="568">
                  <c:v>0.66820000000000002</c:v>
                </c:pt>
                <c:pt idx="569">
                  <c:v>0.66910000000000003</c:v>
                </c:pt>
                <c:pt idx="570">
                  <c:v>0.66990000000000005</c:v>
                </c:pt>
                <c:pt idx="571">
                  <c:v>0.67069999999999996</c:v>
                </c:pt>
                <c:pt idx="572">
                  <c:v>0.67169999999999996</c:v>
                </c:pt>
                <c:pt idx="573">
                  <c:v>0.67279999999999995</c:v>
                </c:pt>
                <c:pt idx="574">
                  <c:v>0.67390000000000005</c:v>
                </c:pt>
                <c:pt idx="575">
                  <c:v>0.67490000000000006</c:v>
                </c:pt>
                <c:pt idx="576">
                  <c:v>0.67620000000000002</c:v>
                </c:pt>
                <c:pt idx="577">
                  <c:v>0.67759999999999998</c:v>
                </c:pt>
                <c:pt idx="578">
                  <c:v>0.67910000000000004</c:v>
                </c:pt>
                <c:pt idx="579">
                  <c:v>0.68069999999999997</c:v>
                </c:pt>
                <c:pt idx="580">
                  <c:v>0.68230000000000002</c:v>
                </c:pt>
                <c:pt idx="581">
                  <c:v>0.68400000000000005</c:v>
                </c:pt>
                <c:pt idx="582">
                  <c:v>0.68579999999999997</c:v>
                </c:pt>
                <c:pt idx="583">
                  <c:v>0.6875</c:v>
                </c:pt>
                <c:pt idx="584">
                  <c:v>0.68899999999999995</c:v>
                </c:pt>
                <c:pt idx="585">
                  <c:v>0.69020000000000004</c:v>
                </c:pt>
                <c:pt idx="586">
                  <c:v>0.69130000000000003</c:v>
                </c:pt>
                <c:pt idx="587">
                  <c:v>0.69210000000000005</c:v>
                </c:pt>
                <c:pt idx="588">
                  <c:v>0.69289999999999996</c:v>
                </c:pt>
                <c:pt idx="589">
                  <c:v>0.69359999999999999</c:v>
                </c:pt>
                <c:pt idx="590">
                  <c:v>0.69440000000000002</c:v>
                </c:pt>
                <c:pt idx="591">
                  <c:v>0.69530000000000003</c:v>
                </c:pt>
                <c:pt idx="592">
                  <c:v>0.69620000000000004</c:v>
                </c:pt>
                <c:pt idx="593">
                  <c:v>0.69730000000000003</c:v>
                </c:pt>
                <c:pt idx="594">
                  <c:v>0.69840000000000002</c:v>
                </c:pt>
                <c:pt idx="595">
                  <c:v>0.69940000000000002</c:v>
                </c:pt>
                <c:pt idx="596">
                  <c:v>0.70050000000000001</c:v>
                </c:pt>
                <c:pt idx="597">
                  <c:v>0.70150000000000001</c:v>
                </c:pt>
                <c:pt idx="598">
                  <c:v>0.7026</c:v>
                </c:pt>
                <c:pt idx="599">
                  <c:v>0.70379999999999998</c:v>
                </c:pt>
                <c:pt idx="600">
                  <c:v>0.70489999999999997</c:v>
                </c:pt>
                <c:pt idx="601">
                  <c:v>0.70599999999999996</c:v>
                </c:pt>
                <c:pt idx="602">
                  <c:v>0.70730000000000004</c:v>
                </c:pt>
                <c:pt idx="603">
                  <c:v>0.70850000000000002</c:v>
                </c:pt>
                <c:pt idx="604">
                  <c:v>0.7097</c:v>
                </c:pt>
                <c:pt idx="605">
                  <c:v>0.71099999999999997</c:v>
                </c:pt>
                <c:pt idx="606">
                  <c:v>0.71230000000000004</c:v>
                </c:pt>
                <c:pt idx="607">
                  <c:v>0.71360000000000001</c:v>
                </c:pt>
                <c:pt idx="608">
                  <c:v>0.7147</c:v>
                </c:pt>
                <c:pt idx="609">
                  <c:v>0.7157</c:v>
                </c:pt>
                <c:pt idx="610">
                  <c:v>0.71679999999999999</c:v>
                </c:pt>
                <c:pt idx="611">
                  <c:v>0.71789999999999998</c:v>
                </c:pt>
                <c:pt idx="612">
                  <c:v>0.71909999999999996</c:v>
                </c:pt>
                <c:pt idx="613">
                  <c:v>0.72</c:v>
                </c:pt>
                <c:pt idx="614">
                  <c:v>0.72099999999999997</c:v>
                </c:pt>
                <c:pt idx="615">
                  <c:v>0.72209999999999996</c:v>
                </c:pt>
                <c:pt idx="616">
                  <c:v>0.72330000000000005</c:v>
                </c:pt>
                <c:pt idx="617">
                  <c:v>0.72450000000000003</c:v>
                </c:pt>
                <c:pt idx="618">
                  <c:v>0.7258</c:v>
                </c:pt>
                <c:pt idx="619">
                  <c:v>0.72709999999999997</c:v>
                </c:pt>
                <c:pt idx="620">
                  <c:v>0.72840000000000005</c:v>
                </c:pt>
                <c:pt idx="621">
                  <c:v>0.7298</c:v>
                </c:pt>
                <c:pt idx="622">
                  <c:v>0.73119999999999996</c:v>
                </c:pt>
                <c:pt idx="623">
                  <c:v>0.73270000000000002</c:v>
                </c:pt>
                <c:pt idx="624">
                  <c:v>0.73440000000000005</c:v>
                </c:pt>
                <c:pt idx="625">
                  <c:v>0.73629999999999995</c:v>
                </c:pt>
                <c:pt idx="626">
                  <c:v>0.73819999999999997</c:v>
                </c:pt>
                <c:pt idx="627">
                  <c:v>0.73980000000000001</c:v>
                </c:pt>
                <c:pt idx="628">
                  <c:v>0.74109999999999998</c:v>
                </c:pt>
                <c:pt idx="629">
                  <c:v>0.74199999999999999</c:v>
                </c:pt>
                <c:pt idx="630">
                  <c:v>0.74270000000000003</c:v>
                </c:pt>
                <c:pt idx="631">
                  <c:v>0.74329999999999996</c:v>
                </c:pt>
                <c:pt idx="632">
                  <c:v>0.74390000000000001</c:v>
                </c:pt>
                <c:pt idx="633">
                  <c:v>0.74480000000000002</c:v>
                </c:pt>
                <c:pt idx="634">
                  <c:v>0.74560000000000004</c:v>
                </c:pt>
                <c:pt idx="635">
                  <c:v>0.74650000000000005</c:v>
                </c:pt>
                <c:pt idx="636">
                  <c:v>0.74739999999999995</c:v>
                </c:pt>
                <c:pt idx="637">
                  <c:v>0.74839999999999995</c:v>
                </c:pt>
                <c:pt idx="638">
                  <c:v>0.74919999999999998</c:v>
                </c:pt>
                <c:pt idx="639">
                  <c:v>0.75009999999999999</c:v>
                </c:pt>
                <c:pt idx="640">
                  <c:v>0.75109999999999999</c:v>
                </c:pt>
                <c:pt idx="641">
                  <c:v>0.752</c:v>
                </c:pt>
                <c:pt idx="642">
                  <c:v>0.75309999999999999</c:v>
                </c:pt>
                <c:pt idx="643">
                  <c:v>0.75419999999999998</c:v>
                </c:pt>
                <c:pt idx="644">
                  <c:v>0.75549999999999995</c:v>
                </c:pt>
                <c:pt idx="645">
                  <c:v>0.75680000000000003</c:v>
                </c:pt>
                <c:pt idx="646">
                  <c:v>0.75819999999999999</c:v>
                </c:pt>
                <c:pt idx="647">
                  <c:v>0.75980000000000003</c:v>
                </c:pt>
                <c:pt idx="648">
                  <c:v>0.76139999999999997</c:v>
                </c:pt>
                <c:pt idx="649">
                  <c:v>0.76319999999999999</c:v>
                </c:pt>
                <c:pt idx="650">
                  <c:v>0.76500000000000001</c:v>
                </c:pt>
                <c:pt idx="651">
                  <c:v>0.76690000000000003</c:v>
                </c:pt>
                <c:pt idx="652">
                  <c:v>0.76859999999999995</c:v>
                </c:pt>
                <c:pt idx="653">
                  <c:v>0.77029999999999998</c:v>
                </c:pt>
                <c:pt idx="654">
                  <c:v>0.77159999999999995</c:v>
                </c:pt>
                <c:pt idx="655">
                  <c:v>0.77259999999999995</c:v>
                </c:pt>
                <c:pt idx="656">
                  <c:v>0.77349999999999997</c:v>
                </c:pt>
                <c:pt idx="657">
                  <c:v>0.77410000000000001</c:v>
                </c:pt>
                <c:pt idx="658">
                  <c:v>0.77480000000000004</c:v>
                </c:pt>
                <c:pt idx="659">
                  <c:v>0.77569999999999995</c:v>
                </c:pt>
                <c:pt idx="660">
                  <c:v>0.77680000000000005</c:v>
                </c:pt>
                <c:pt idx="661">
                  <c:v>0.77780000000000005</c:v>
                </c:pt>
                <c:pt idx="662">
                  <c:v>0.77890000000000004</c:v>
                </c:pt>
                <c:pt idx="663">
                  <c:v>0.77990000000000004</c:v>
                </c:pt>
                <c:pt idx="664">
                  <c:v>0.78120000000000001</c:v>
                </c:pt>
                <c:pt idx="665">
                  <c:v>0.7823</c:v>
                </c:pt>
                <c:pt idx="666">
                  <c:v>0.78349999999999997</c:v>
                </c:pt>
                <c:pt idx="667">
                  <c:v>0.78459999999999996</c:v>
                </c:pt>
                <c:pt idx="668">
                  <c:v>0.78580000000000005</c:v>
                </c:pt>
                <c:pt idx="669">
                  <c:v>0.78690000000000004</c:v>
                </c:pt>
                <c:pt idx="670">
                  <c:v>0.78810000000000002</c:v>
                </c:pt>
                <c:pt idx="671">
                  <c:v>0.7893</c:v>
                </c:pt>
                <c:pt idx="672">
                  <c:v>0.79049999999999998</c:v>
                </c:pt>
                <c:pt idx="673">
                  <c:v>0.79200000000000004</c:v>
                </c:pt>
                <c:pt idx="674">
                  <c:v>0.79339999999999999</c:v>
                </c:pt>
                <c:pt idx="675">
                  <c:v>0.79469999999999996</c:v>
                </c:pt>
                <c:pt idx="676">
                  <c:v>0.79600000000000004</c:v>
                </c:pt>
                <c:pt idx="677">
                  <c:v>0.79720000000000002</c:v>
                </c:pt>
                <c:pt idx="678">
                  <c:v>0.7984</c:v>
                </c:pt>
                <c:pt idx="679">
                  <c:v>0.79959999999999998</c:v>
                </c:pt>
                <c:pt idx="680">
                  <c:v>0.80059999999999998</c:v>
                </c:pt>
                <c:pt idx="681">
                  <c:v>0.80169999999999997</c:v>
                </c:pt>
                <c:pt idx="682">
                  <c:v>0.80269999999999997</c:v>
                </c:pt>
                <c:pt idx="683">
                  <c:v>0.80379999999999996</c:v>
                </c:pt>
                <c:pt idx="684">
                  <c:v>0.80489999999999995</c:v>
                </c:pt>
                <c:pt idx="685">
                  <c:v>0.80620000000000003</c:v>
                </c:pt>
                <c:pt idx="686">
                  <c:v>0.8075</c:v>
                </c:pt>
                <c:pt idx="687">
                  <c:v>0.80879999999999996</c:v>
                </c:pt>
                <c:pt idx="688">
                  <c:v>0.81010000000000004</c:v>
                </c:pt>
                <c:pt idx="689">
                  <c:v>0.81159999999999999</c:v>
                </c:pt>
                <c:pt idx="690">
                  <c:v>0.81299999999999994</c:v>
                </c:pt>
                <c:pt idx="691">
                  <c:v>0.81440000000000001</c:v>
                </c:pt>
                <c:pt idx="692">
                  <c:v>0.81589999999999996</c:v>
                </c:pt>
                <c:pt idx="693">
                  <c:v>0.8175</c:v>
                </c:pt>
                <c:pt idx="694">
                  <c:v>0.81930000000000003</c:v>
                </c:pt>
                <c:pt idx="695">
                  <c:v>0.82120000000000004</c:v>
                </c:pt>
                <c:pt idx="696">
                  <c:v>0.82310000000000005</c:v>
                </c:pt>
                <c:pt idx="697">
                  <c:v>0.82469999999999999</c:v>
                </c:pt>
                <c:pt idx="698">
                  <c:v>0.82569999999999999</c:v>
                </c:pt>
                <c:pt idx="699">
                  <c:v>0.82669999999999999</c:v>
                </c:pt>
                <c:pt idx="700">
                  <c:v>0.82740000000000002</c:v>
                </c:pt>
                <c:pt idx="701">
                  <c:v>0.82799999999999996</c:v>
                </c:pt>
                <c:pt idx="702">
                  <c:v>0.82869999999999999</c:v>
                </c:pt>
                <c:pt idx="703">
                  <c:v>0.82950000000000002</c:v>
                </c:pt>
                <c:pt idx="704">
                  <c:v>0.8306</c:v>
                </c:pt>
                <c:pt idx="705">
                  <c:v>0.83140000000000003</c:v>
                </c:pt>
                <c:pt idx="706">
                  <c:v>0.83240000000000003</c:v>
                </c:pt>
                <c:pt idx="707">
                  <c:v>0.83350000000000002</c:v>
                </c:pt>
                <c:pt idx="708">
                  <c:v>0.83440000000000003</c:v>
                </c:pt>
                <c:pt idx="709">
                  <c:v>0.83550000000000002</c:v>
                </c:pt>
                <c:pt idx="710">
                  <c:v>0.83650000000000002</c:v>
                </c:pt>
                <c:pt idx="711">
                  <c:v>0.83760000000000001</c:v>
                </c:pt>
                <c:pt idx="712">
                  <c:v>0.83879999999999999</c:v>
                </c:pt>
                <c:pt idx="713">
                  <c:v>0.84</c:v>
                </c:pt>
                <c:pt idx="714">
                  <c:v>0.84140000000000004</c:v>
                </c:pt>
                <c:pt idx="715">
                  <c:v>0.84289999999999998</c:v>
                </c:pt>
                <c:pt idx="716">
                  <c:v>0.84450000000000003</c:v>
                </c:pt>
                <c:pt idx="717">
                  <c:v>0.84640000000000004</c:v>
                </c:pt>
                <c:pt idx="718">
                  <c:v>0.84819999999999995</c:v>
                </c:pt>
                <c:pt idx="719">
                  <c:v>0.85</c:v>
                </c:pt>
                <c:pt idx="720">
                  <c:v>0.8518</c:v>
                </c:pt>
                <c:pt idx="721">
                  <c:v>0.85350000000000004</c:v>
                </c:pt>
                <c:pt idx="722">
                  <c:v>0.85529999999999995</c:v>
                </c:pt>
                <c:pt idx="723">
                  <c:v>0.85670000000000002</c:v>
                </c:pt>
                <c:pt idx="724">
                  <c:v>0.85770000000000002</c:v>
                </c:pt>
                <c:pt idx="725">
                  <c:v>0.85860000000000003</c:v>
                </c:pt>
                <c:pt idx="726">
                  <c:v>0.85950000000000004</c:v>
                </c:pt>
                <c:pt idx="727">
                  <c:v>0.86029999999999995</c:v>
                </c:pt>
                <c:pt idx="728">
                  <c:v>0.86119999999999997</c:v>
                </c:pt>
                <c:pt idx="729">
                  <c:v>0.86219999999999997</c:v>
                </c:pt>
                <c:pt idx="730">
                  <c:v>0.86329999999999996</c:v>
                </c:pt>
                <c:pt idx="731">
                  <c:v>0.86450000000000005</c:v>
                </c:pt>
                <c:pt idx="732">
                  <c:v>0.86570000000000003</c:v>
                </c:pt>
                <c:pt idx="733">
                  <c:v>0.86699999999999999</c:v>
                </c:pt>
                <c:pt idx="734">
                  <c:v>0.86809999999999998</c:v>
                </c:pt>
                <c:pt idx="735">
                  <c:v>0.86919999999999997</c:v>
                </c:pt>
                <c:pt idx="736">
                  <c:v>0.87029999999999996</c:v>
                </c:pt>
                <c:pt idx="737">
                  <c:v>0.87150000000000005</c:v>
                </c:pt>
                <c:pt idx="738">
                  <c:v>0.87260000000000004</c:v>
                </c:pt>
                <c:pt idx="739">
                  <c:v>0.87390000000000001</c:v>
                </c:pt>
                <c:pt idx="740">
                  <c:v>0.87519999999999998</c:v>
                </c:pt>
                <c:pt idx="741">
                  <c:v>0.87639999999999996</c:v>
                </c:pt>
                <c:pt idx="742">
                  <c:v>0.87780000000000002</c:v>
                </c:pt>
                <c:pt idx="743">
                  <c:v>0.87929999999999997</c:v>
                </c:pt>
                <c:pt idx="744">
                  <c:v>0.88060000000000005</c:v>
                </c:pt>
                <c:pt idx="745">
                  <c:v>0.88200000000000001</c:v>
                </c:pt>
                <c:pt idx="746">
                  <c:v>0.88319999999999999</c:v>
                </c:pt>
                <c:pt idx="747">
                  <c:v>0.88429999999999997</c:v>
                </c:pt>
                <c:pt idx="748">
                  <c:v>0.88529999999999998</c:v>
                </c:pt>
                <c:pt idx="749">
                  <c:v>0.88649999999999995</c:v>
                </c:pt>
                <c:pt idx="750">
                  <c:v>0.88780000000000003</c:v>
                </c:pt>
                <c:pt idx="751">
                  <c:v>0.88900000000000001</c:v>
                </c:pt>
                <c:pt idx="752">
                  <c:v>0.89019999999999999</c:v>
                </c:pt>
                <c:pt idx="753">
                  <c:v>0.89139999999999997</c:v>
                </c:pt>
                <c:pt idx="754">
                  <c:v>0.89270000000000005</c:v>
                </c:pt>
                <c:pt idx="755">
                  <c:v>0.89390000000000003</c:v>
                </c:pt>
                <c:pt idx="756">
                  <c:v>0.89529999999999998</c:v>
                </c:pt>
                <c:pt idx="757">
                  <c:v>0.89659999999999995</c:v>
                </c:pt>
                <c:pt idx="758">
                  <c:v>0.89790000000000003</c:v>
                </c:pt>
                <c:pt idx="759">
                  <c:v>0.8992</c:v>
                </c:pt>
                <c:pt idx="760">
                  <c:v>0.90080000000000005</c:v>
                </c:pt>
                <c:pt idx="761">
                  <c:v>0.90249999999999997</c:v>
                </c:pt>
                <c:pt idx="762">
                  <c:v>0.90469999999999995</c:v>
                </c:pt>
                <c:pt idx="763">
                  <c:v>0.90690000000000004</c:v>
                </c:pt>
                <c:pt idx="764">
                  <c:v>0.90890000000000004</c:v>
                </c:pt>
                <c:pt idx="765">
                  <c:v>0.91069999999999995</c:v>
                </c:pt>
                <c:pt idx="766">
                  <c:v>0.91200000000000003</c:v>
                </c:pt>
                <c:pt idx="767">
                  <c:v>0.91290000000000004</c:v>
                </c:pt>
                <c:pt idx="768">
                  <c:v>0.91369999999999996</c:v>
                </c:pt>
                <c:pt idx="769">
                  <c:v>0.9143</c:v>
                </c:pt>
                <c:pt idx="770">
                  <c:v>0.91510000000000002</c:v>
                </c:pt>
                <c:pt idx="771">
                  <c:v>0.91579999999999995</c:v>
                </c:pt>
                <c:pt idx="772">
                  <c:v>0.91669999999999996</c:v>
                </c:pt>
                <c:pt idx="773">
                  <c:v>0.91769999999999996</c:v>
                </c:pt>
                <c:pt idx="774">
                  <c:v>0.91869999999999996</c:v>
                </c:pt>
                <c:pt idx="775">
                  <c:v>0.91959999999999997</c:v>
                </c:pt>
                <c:pt idx="776">
                  <c:v>0.92049999999999998</c:v>
                </c:pt>
                <c:pt idx="777">
                  <c:v>0.92159999999999997</c:v>
                </c:pt>
                <c:pt idx="778">
                  <c:v>0.92269999999999996</c:v>
                </c:pt>
                <c:pt idx="779">
                  <c:v>0.92369999999999997</c:v>
                </c:pt>
                <c:pt idx="780">
                  <c:v>0.92490000000000006</c:v>
                </c:pt>
                <c:pt idx="781">
                  <c:v>0.92620000000000002</c:v>
                </c:pt>
                <c:pt idx="782">
                  <c:v>0.92759999999999998</c:v>
                </c:pt>
                <c:pt idx="783">
                  <c:v>0.92910000000000004</c:v>
                </c:pt>
                <c:pt idx="784">
                  <c:v>0.93069999999999997</c:v>
                </c:pt>
                <c:pt idx="785">
                  <c:v>0.93240000000000001</c:v>
                </c:pt>
                <c:pt idx="786">
                  <c:v>0.93420000000000003</c:v>
                </c:pt>
                <c:pt idx="787">
                  <c:v>0.93620000000000003</c:v>
                </c:pt>
                <c:pt idx="788">
                  <c:v>0.93820000000000003</c:v>
                </c:pt>
                <c:pt idx="789">
                  <c:v>0.94020000000000004</c:v>
                </c:pt>
                <c:pt idx="790">
                  <c:v>0.94199999999999995</c:v>
                </c:pt>
                <c:pt idx="791">
                  <c:v>0.94350000000000001</c:v>
                </c:pt>
                <c:pt idx="792">
                  <c:v>0.94479999999999997</c:v>
                </c:pt>
                <c:pt idx="793">
                  <c:v>0.94589999999999996</c:v>
                </c:pt>
                <c:pt idx="794">
                  <c:v>0.94669999999999999</c:v>
                </c:pt>
                <c:pt idx="795">
                  <c:v>0.94750000000000001</c:v>
                </c:pt>
                <c:pt idx="796">
                  <c:v>0.94830000000000003</c:v>
                </c:pt>
                <c:pt idx="797">
                  <c:v>0.94920000000000004</c:v>
                </c:pt>
                <c:pt idx="798">
                  <c:v>0.95050000000000001</c:v>
                </c:pt>
                <c:pt idx="799">
                  <c:v>0.95169999999999999</c:v>
                </c:pt>
                <c:pt idx="800">
                  <c:v>0.95299999999999996</c:v>
                </c:pt>
                <c:pt idx="801">
                  <c:v>0.95420000000000005</c:v>
                </c:pt>
                <c:pt idx="802">
                  <c:v>0.95550000000000002</c:v>
                </c:pt>
                <c:pt idx="803">
                  <c:v>0.95660000000000001</c:v>
                </c:pt>
                <c:pt idx="804">
                  <c:v>0.95779999999999998</c:v>
                </c:pt>
                <c:pt idx="805">
                  <c:v>0.95879999999999999</c:v>
                </c:pt>
                <c:pt idx="806">
                  <c:v>0.96</c:v>
                </c:pt>
                <c:pt idx="807">
                  <c:v>0.96120000000000005</c:v>
                </c:pt>
                <c:pt idx="808">
                  <c:v>0.96260000000000001</c:v>
                </c:pt>
                <c:pt idx="809">
                  <c:v>0.96389999999999998</c:v>
                </c:pt>
                <c:pt idx="810">
                  <c:v>0.96519999999999995</c:v>
                </c:pt>
                <c:pt idx="811">
                  <c:v>0.9667</c:v>
                </c:pt>
                <c:pt idx="812">
                  <c:v>0.96819999999999995</c:v>
                </c:pt>
                <c:pt idx="813">
                  <c:v>0.96970000000000001</c:v>
                </c:pt>
                <c:pt idx="814">
                  <c:v>0.97109999999999996</c:v>
                </c:pt>
                <c:pt idx="815">
                  <c:v>0.97250000000000003</c:v>
                </c:pt>
                <c:pt idx="816">
                  <c:v>0.97370000000000001</c:v>
                </c:pt>
                <c:pt idx="817">
                  <c:v>0.97489999999999999</c:v>
                </c:pt>
                <c:pt idx="818">
                  <c:v>0.97599999999999998</c:v>
                </c:pt>
                <c:pt idx="819">
                  <c:v>0.97719999999999996</c:v>
                </c:pt>
                <c:pt idx="820">
                  <c:v>0.97850000000000004</c:v>
                </c:pt>
                <c:pt idx="821">
                  <c:v>0.97970000000000002</c:v>
                </c:pt>
                <c:pt idx="822">
                  <c:v>0.98099999999999998</c:v>
                </c:pt>
                <c:pt idx="823">
                  <c:v>0.98240000000000005</c:v>
                </c:pt>
                <c:pt idx="824">
                  <c:v>0.98370000000000002</c:v>
                </c:pt>
                <c:pt idx="825">
                  <c:v>0.98509999999999998</c:v>
                </c:pt>
                <c:pt idx="826">
                  <c:v>0.98670000000000002</c:v>
                </c:pt>
                <c:pt idx="827">
                  <c:v>0.98809999999999998</c:v>
                </c:pt>
                <c:pt idx="828">
                  <c:v>0.98950000000000005</c:v>
                </c:pt>
                <c:pt idx="829">
                  <c:v>0.99109999999999998</c:v>
                </c:pt>
                <c:pt idx="830">
                  <c:v>0.99280000000000002</c:v>
                </c:pt>
                <c:pt idx="831">
                  <c:v>0.99490000000000001</c:v>
                </c:pt>
                <c:pt idx="832">
                  <c:v>0.99709999999999999</c:v>
                </c:pt>
                <c:pt idx="833">
                  <c:v>0.99919999999999998</c:v>
                </c:pt>
                <c:pt idx="834">
                  <c:v>1.0009999999999999</c:v>
                </c:pt>
                <c:pt idx="835">
                  <c:v>1.0024</c:v>
                </c:pt>
                <c:pt idx="836">
                  <c:v>1.0034000000000001</c:v>
                </c:pt>
                <c:pt idx="837">
                  <c:v>1.0041</c:v>
                </c:pt>
                <c:pt idx="838">
                  <c:v>1.0046999999999999</c:v>
                </c:pt>
                <c:pt idx="839">
                  <c:v>1.0054000000000001</c:v>
                </c:pt>
                <c:pt idx="840">
                  <c:v>1.0062</c:v>
                </c:pt>
                <c:pt idx="841">
                  <c:v>1.0071000000000001</c:v>
                </c:pt>
                <c:pt idx="842">
                  <c:v>1.0082</c:v>
                </c:pt>
                <c:pt idx="843">
                  <c:v>1.0092000000000001</c:v>
                </c:pt>
                <c:pt idx="844">
                  <c:v>1.0102</c:v>
                </c:pt>
                <c:pt idx="845">
                  <c:v>1.0112000000000001</c:v>
                </c:pt>
                <c:pt idx="846">
                  <c:v>1.0122</c:v>
                </c:pt>
                <c:pt idx="847">
                  <c:v>1.0134000000000001</c:v>
                </c:pt>
                <c:pt idx="848">
                  <c:v>1.0145</c:v>
                </c:pt>
                <c:pt idx="849">
                  <c:v>1.0156000000000001</c:v>
                </c:pt>
                <c:pt idx="850">
                  <c:v>1.0169999999999999</c:v>
                </c:pt>
                <c:pt idx="851">
                  <c:v>1.0185</c:v>
                </c:pt>
                <c:pt idx="852">
                  <c:v>1.02</c:v>
                </c:pt>
                <c:pt idx="853">
                  <c:v>1.0216000000000001</c:v>
                </c:pt>
                <c:pt idx="854">
                  <c:v>1.0232000000000001</c:v>
                </c:pt>
                <c:pt idx="855">
                  <c:v>1.0249999999999999</c:v>
                </c:pt>
                <c:pt idx="856">
                  <c:v>1.0268999999999999</c:v>
                </c:pt>
                <c:pt idx="857">
                  <c:v>1.0288999999999999</c:v>
                </c:pt>
                <c:pt idx="858">
                  <c:v>1.0309999999999999</c:v>
                </c:pt>
                <c:pt idx="859">
                  <c:v>1.0329999999999999</c:v>
                </c:pt>
                <c:pt idx="860">
                  <c:v>1.0347</c:v>
                </c:pt>
                <c:pt idx="861">
                  <c:v>1.036</c:v>
                </c:pt>
                <c:pt idx="862">
                  <c:v>1.0371999999999999</c:v>
                </c:pt>
                <c:pt idx="863">
                  <c:v>1.0383</c:v>
                </c:pt>
                <c:pt idx="864">
                  <c:v>1.0392999999999999</c:v>
                </c:pt>
                <c:pt idx="865">
                  <c:v>1.0402</c:v>
                </c:pt>
                <c:pt idx="866">
                  <c:v>1.0412999999999999</c:v>
                </c:pt>
                <c:pt idx="867">
                  <c:v>1.0424</c:v>
                </c:pt>
                <c:pt idx="868">
                  <c:v>1.0435000000000001</c:v>
                </c:pt>
                <c:pt idx="869">
                  <c:v>1.0448</c:v>
                </c:pt>
                <c:pt idx="870">
                  <c:v>1.0461</c:v>
                </c:pt>
                <c:pt idx="871">
                  <c:v>1.0472999999999999</c:v>
                </c:pt>
                <c:pt idx="872">
                  <c:v>1.0485</c:v>
                </c:pt>
                <c:pt idx="873">
                  <c:v>1.0496000000000001</c:v>
                </c:pt>
                <c:pt idx="874">
                  <c:v>1.0508</c:v>
                </c:pt>
                <c:pt idx="875">
                  <c:v>1.052</c:v>
                </c:pt>
                <c:pt idx="876">
                  <c:v>1.0532999999999999</c:v>
                </c:pt>
                <c:pt idx="877">
                  <c:v>1.0548999999999999</c:v>
                </c:pt>
                <c:pt idx="878">
                  <c:v>1.0563</c:v>
                </c:pt>
                <c:pt idx="879">
                  <c:v>1.0577000000000001</c:v>
                </c:pt>
                <c:pt idx="880">
                  <c:v>1.0590999999999999</c:v>
                </c:pt>
                <c:pt idx="881">
                  <c:v>1.0606</c:v>
                </c:pt>
                <c:pt idx="882">
                  <c:v>1.0621</c:v>
                </c:pt>
                <c:pt idx="883">
                  <c:v>1.0636000000000001</c:v>
                </c:pt>
                <c:pt idx="884">
                  <c:v>1.0649</c:v>
                </c:pt>
                <c:pt idx="885">
                  <c:v>1.0660000000000001</c:v>
                </c:pt>
                <c:pt idx="886">
                  <c:v>1.0671999999999999</c:v>
                </c:pt>
                <c:pt idx="887">
                  <c:v>1.0684</c:v>
                </c:pt>
                <c:pt idx="888">
                  <c:v>1.0696000000000001</c:v>
                </c:pt>
                <c:pt idx="889">
                  <c:v>1.0708</c:v>
                </c:pt>
                <c:pt idx="890">
                  <c:v>1.0722</c:v>
                </c:pt>
                <c:pt idx="891">
                  <c:v>1.0737000000000001</c:v>
                </c:pt>
                <c:pt idx="892">
                  <c:v>1.0751999999999999</c:v>
                </c:pt>
                <c:pt idx="893">
                  <c:v>1.0767</c:v>
                </c:pt>
                <c:pt idx="894">
                  <c:v>1.0781000000000001</c:v>
                </c:pt>
                <c:pt idx="895">
                  <c:v>1.0793999999999999</c:v>
                </c:pt>
                <c:pt idx="896">
                  <c:v>1.081</c:v>
                </c:pt>
                <c:pt idx="897">
                  <c:v>1.0826</c:v>
                </c:pt>
                <c:pt idx="898">
                  <c:v>1.0842000000000001</c:v>
                </c:pt>
                <c:pt idx="899">
                  <c:v>1.0860000000000001</c:v>
                </c:pt>
                <c:pt idx="900">
                  <c:v>1.0881000000000001</c:v>
                </c:pt>
                <c:pt idx="901">
                  <c:v>1.0903</c:v>
                </c:pt>
                <c:pt idx="902">
                  <c:v>1.0924</c:v>
                </c:pt>
                <c:pt idx="903">
                  <c:v>1.0943000000000001</c:v>
                </c:pt>
                <c:pt idx="904">
                  <c:v>1.0958000000000001</c:v>
                </c:pt>
                <c:pt idx="905">
                  <c:v>1.0968</c:v>
                </c:pt>
                <c:pt idx="906">
                  <c:v>1.0975999999999999</c:v>
                </c:pt>
                <c:pt idx="907">
                  <c:v>1.0984</c:v>
                </c:pt>
                <c:pt idx="908">
                  <c:v>1.0992</c:v>
                </c:pt>
                <c:pt idx="909">
                  <c:v>1.1001000000000001</c:v>
                </c:pt>
                <c:pt idx="910">
                  <c:v>1.101</c:v>
                </c:pt>
                <c:pt idx="911">
                  <c:v>1.1020000000000001</c:v>
                </c:pt>
                <c:pt idx="912">
                  <c:v>1.103</c:v>
                </c:pt>
                <c:pt idx="913">
                  <c:v>1.1041000000000001</c:v>
                </c:pt>
                <c:pt idx="914">
                  <c:v>1.1052</c:v>
                </c:pt>
                <c:pt idx="915">
                  <c:v>1.1062000000000001</c:v>
                </c:pt>
                <c:pt idx="916">
                  <c:v>1.1072</c:v>
                </c:pt>
                <c:pt idx="917">
                  <c:v>1.1084000000000001</c:v>
                </c:pt>
                <c:pt idx="918">
                  <c:v>1.1096999999999999</c:v>
                </c:pt>
                <c:pt idx="919">
                  <c:v>1.111</c:v>
                </c:pt>
                <c:pt idx="920">
                  <c:v>1.1125</c:v>
                </c:pt>
                <c:pt idx="921">
                  <c:v>1.1141000000000001</c:v>
                </c:pt>
                <c:pt idx="922">
                  <c:v>1.1156999999999999</c:v>
                </c:pt>
                <c:pt idx="923">
                  <c:v>1.1174999999999999</c:v>
                </c:pt>
                <c:pt idx="924">
                  <c:v>1.1194</c:v>
                </c:pt>
                <c:pt idx="925">
                  <c:v>1.1214999999999999</c:v>
                </c:pt>
                <c:pt idx="926">
                  <c:v>1.1234</c:v>
                </c:pt>
                <c:pt idx="927">
                  <c:v>1.1254999999999999</c:v>
                </c:pt>
                <c:pt idx="928">
                  <c:v>1.1275999999999999</c:v>
                </c:pt>
                <c:pt idx="929">
                  <c:v>1.1294</c:v>
                </c:pt>
                <c:pt idx="930">
                  <c:v>1.1309</c:v>
                </c:pt>
                <c:pt idx="931">
                  <c:v>1.1318999999999999</c:v>
                </c:pt>
                <c:pt idx="932">
                  <c:v>1.1329</c:v>
                </c:pt>
                <c:pt idx="933">
                  <c:v>1.1339999999999999</c:v>
                </c:pt>
                <c:pt idx="934">
                  <c:v>1.135</c:v>
                </c:pt>
                <c:pt idx="935">
                  <c:v>1.1359999999999999</c:v>
                </c:pt>
                <c:pt idx="936">
                  <c:v>1.1372</c:v>
                </c:pt>
                <c:pt idx="937">
                  <c:v>1.1384000000000001</c:v>
                </c:pt>
                <c:pt idx="938">
                  <c:v>1.1396999999999999</c:v>
                </c:pt>
                <c:pt idx="939">
                  <c:v>1.1411</c:v>
                </c:pt>
                <c:pt idx="940">
                  <c:v>1.1425000000000001</c:v>
                </c:pt>
                <c:pt idx="941">
                  <c:v>1.1436999999999999</c:v>
                </c:pt>
                <c:pt idx="942">
                  <c:v>1.1449</c:v>
                </c:pt>
                <c:pt idx="943">
                  <c:v>1.1459999999999999</c:v>
                </c:pt>
                <c:pt idx="944">
                  <c:v>1.1472</c:v>
                </c:pt>
                <c:pt idx="945">
                  <c:v>1.1486000000000001</c:v>
                </c:pt>
                <c:pt idx="946">
                  <c:v>1.1500999999999999</c:v>
                </c:pt>
                <c:pt idx="947">
                  <c:v>1.1516</c:v>
                </c:pt>
                <c:pt idx="948">
                  <c:v>1.1531</c:v>
                </c:pt>
                <c:pt idx="949">
                  <c:v>1.1546000000000001</c:v>
                </c:pt>
                <c:pt idx="950">
                  <c:v>1.1559999999999999</c:v>
                </c:pt>
                <c:pt idx="951">
                  <c:v>1.1575</c:v>
                </c:pt>
                <c:pt idx="952">
                  <c:v>1.159</c:v>
                </c:pt>
                <c:pt idx="953">
                  <c:v>1.1604000000000001</c:v>
                </c:pt>
                <c:pt idx="954">
                  <c:v>1.1617999999999999</c:v>
                </c:pt>
                <c:pt idx="955">
                  <c:v>1.1631</c:v>
                </c:pt>
                <c:pt idx="956">
                  <c:v>1.1642999999999999</c:v>
                </c:pt>
                <c:pt idx="957">
                  <c:v>1.1655</c:v>
                </c:pt>
                <c:pt idx="958">
                  <c:v>1.1668000000000001</c:v>
                </c:pt>
                <c:pt idx="959">
                  <c:v>1.1681999999999999</c:v>
                </c:pt>
                <c:pt idx="960">
                  <c:v>1.1695</c:v>
                </c:pt>
                <c:pt idx="961">
                  <c:v>1.171</c:v>
                </c:pt>
                <c:pt idx="962">
                  <c:v>1.1724000000000001</c:v>
                </c:pt>
                <c:pt idx="963">
                  <c:v>1.1738999999999999</c:v>
                </c:pt>
                <c:pt idx="964">
                  <c:v>1.1754</c:v>
                </c:pt>
                <c:pt idx="965">
                  <c:v>1.1769000000000001</c:v>
                </c:pt>
                <c:pt idx="966">
                  <c:v>1.1785000000000001</c:v>
                </c:pt>
                <c:pt idx="967">
                  <c:v>1.1802999999999999</c:v>
                </c:pt>
                <c:pt idx="968">
                  <c:v>1.1821999999999999</c:v>
                </c:pt>
                <c:pt idx="969">
                  <c:v>1.1843999999999999</c:v>
                </c:pt>
                <c:pt idx="970">
                  <c:v>1.1867000000000001</c:v>
                </c:pt>
                <c:pt idx="971">
                  <c:v>1.1889000000000001</c:v>
                </c:pt>
                <c:pt idx="972">
                  <c:v>1.1909000000000001</c:v>
                </c:pt>
                <c:pt idx="973">
                  <c:v>1.1922999999999999</c:v>
                </c:pt>
                <c:pt idx="974">
                  <c:v>1.1933</c:v>
                </c:pt>
                <c:pt idx="975">
                  <c:v>1.194</c:v>
                </c:pt>
                <c:pt idx="976">
                  <c:v>1.1948000000000001</c:v>
                </c:pt>
                <c:pt idx="977">
                  <c:v>1.1956</c:v>
                </c:pt>
                <c:pt idx="978">
                  <c:v>1.1966000000000001</c:v>
                </c:pt>
                <c:pt idx="979">
                  <c:v>1.1976</c:v>
                </c:pt>
                <c:pt idx="980">
                  <c:v>1.1986000000000001</c:v>
                </c:pt>
                <c:pt idx="981">
                  <c:v>1.1997</c:v>
                </c:pt>
                <c:pt idx="982">
                  <c:v>1.2008000000000001</c:v>
                </c:pt>
                <c:pt idx="983">
                  <c:v>1.2019</c:v>
                </c:pt>
                <c:pt idx="984">
                  <c:v>1.2030000000000001</c:v>
                </c:pt>
                <c:pt idx="985">
                  <c:v>1.2040999999999999</c:v>
                </c:pt>
                <c:pt idx="986">
                  <c:v>1.2053</c:v>
                </c:pt>
                <c:pt idx="987">
                  <c:v>1.2067000000000001</c:v>
                </c:pt>
                <c:pt idx="988">
                  <c:v>1.2081</c:v>
                </c:pt>
                <c:pt idx="989">
                  <c:v>1.2096</c:v>
                </c:pt>
                <c:pt idx="990">
                  <c:v>1.2113</c:v>
                </c:pt>
                <c:pt idx="991">
                  <c:v>1.2131000000000001</c:v>
                </c:pt>
                <c:pt idx="992">
                  <c:v>1.2151000000000001</c:v>
                </c:pt>
                <c:pt idx="993">
                  <c:v>1.2170000000000001</c:v>
                </c:pt>
                <c:pt idx="994">
                  <c:v>1.2192000000000001</c:v>
                </c:pt>
                <c:pt idx="995">
                  <c:v>1.2214</c:v>
                </c:pt>
                <c:pt idx="996">
                  <c:v>1.2234</c:v>
                </c:pt>
                <c:pt idx="997">
                  <c:v>1.2252000000000001</c:v>
                </c:pt>
                <c:pt idx="998">
                  <c:v>1.2269000000000001</c:v>
                </c:pt>
                <c:pt idx="999">
                  <c:v>1.2283999999999999</c:v>
                </c:pt>
                <c:pt idx="1000">
                  <c:v>1.2295</c:v>
                </c:pt>
                <c:pt idx="1001">
                  <c:v>1.2304999999999999</c:v>
                </c:pt>
                <c:pt idx="1002">
                  <c:v>1.2315</c:v>
                </c:pt>
                <c:pt idx="1003">
                  <c:v>1.2324999999999999</c:v>
                </c:pt>
                <c:pt idx="1004">
                  <c:v>1.2336</c:v>
                </c:pt>
                <c:pt idx="1005">
                  <c:v>1.2346999999999999</c:v>
                </c:pt>
                <c:pt idx="1006">
                  <c:v>1.2361</c:v>
                </c:pt>
                <c:pt idx="1007">
                  <c:v>1.2375</c:v>
                </c:pt>
                <c:pt idx="1008">
                  <c:v>1.2388999999999999</c:v>
                </c:pt>
                <c:pt idx="1009">
                  <c:v>1.2402</c:v>
                </c:pt>
                <c:pt idx="1010">
                  <c:v>1.2416</c:v>
                </c:pt>
                <c:pt idx="1011">
                  <c:v>1.2427999999999999</c:v>
                </c:pt>
                <c:pt idx="1012">
                  <c:v>1.2442</c:v>
                </c:pt>
                <c:pt idx="1013">
                  <c:v>1.2455000000000001</c:v>
                </c:pt>
                <c:pt idx="1014">
                  <c:v>1.2468999999999999</c:v>
                </c:pt>
                <c:pt idx="1015">
                  <c:v>1.2483</c:v>
                </c:pt>
                <c:pt idx="1016">
                  <c:v>1.2499</c:v>
                </c:pt>
                <c:pt idx="1017">
                  <c:v>1.2515000000000001</c:v>
                </c:pt>
                <c:pt idx="1018">
                  <c:v>1.2528999999999999</c:v>
                </c:pt>
                <c:pt idx="1019">
                  <c:v>1.2544</c:v>
                </c:pt>
                <c:pt idx="1020">
                  <c:v>1.2559</c:v>
                </c:pt>
                <c:pt idx="1021">
                  <c:v>1.2574000000000001</c:v>
                </c:pt>
                <c:pt idx="1022">
                  <c:v>1.2588999999999999</c:v>
                </c:pt>
                <c:pt idx="1023">
                  <c:v>1.2603</c:v>
                </c:pt>
                <c:pt idx="1024">
                  <c:v>1.2617</c:v>
                </c:pt>
                <c:pt idx="1025">
                  <c:v>1.2628999999999999</c:v>
                </c:pt>
                <c:pt idx="1026">
                  <c:v>1.2641</c:v>
                </c:pt>
                <c:pt idx="1027">
                  <c:v>1.2655000000000001</c:v>
                </c:pt>
                <c:pt idx="1028">
                  <c:v>1.2668999999999999</c:v>
                </c:pt>
                <c:pt idx="1029">
                  <c:v>1.2683</c:v>
                </c:pt>
                <c:pt idx="1030">
                  <c:v>1.2698</c:v>
                </c:pt>
                <c:pt idx="1031">
                  <c:v>1.2713000000000001</c:v>
                </c:pt>
                <c:pt idx="1032">
                  <c:v>1.2727999999999999</c:v>
                </c:pt>
                <c:pt idx="1033">
                  <c:v>1.2742</c:v>
                </c:pt>
                <c:pt idx="1034">
                  <c:v>1.2756000000000001</c:v>
                </c:pt>
                <c:pt idx="1035">
                  <c:v>1.2774000000000001</c:v>
                </c:pt>
                <c:pt idx="1036">
                  <c:v>1.2793000000000001</c:v>
                </c:pt>
                <c:pt idx="1037">
                  <c:v>1.2813000000000001</c:v>
                </c:pt>
                <c:pt idx="1038">
                  <c:v>1.2836000000000001</c:v>
                </c:pt>
                <c:pt idx="1039">
                  <c:v>1.286</c:v>
                </c:pt>
                <c:pt idx="1040">
                  <c:v>1.2883</c:v>
                </c:pt>
                <c:pt idx="1041">
                  <c:v>1.2902</c:v>
                </c:pt>
                <c:pt idx="1042">
                  <c:v>1.2917000000000001</c:v>
                </c:pt>
                <c:pt idx="1043">
                  <c:v>1.2928999999999999</c:v>
                </c:pt>
                <c:pt idx="1044">
                  <c:v>1.2937000000000001</c:v>
                </c:pt>
                <c:pt idx="1045">
                  <c:v>1.2944</c:v>
                </c:pt>
                <c:pt idx="1046">
                  <c:v>1.2950999999999999</c:v>
                </c:pt>
                <c:pt idx="1047">
                  <c:v>1.296</c:v>
                </c:pt>
                <c:pt idx="1048">
                  <c:v>1.2970999999999999</c:v>
                </c:pt>
                <c:pt idx="1049">
                  <c:v>1.2983</c:v>
                </c:pt>
                <c:pt idx="1050">
                  <c:v>1.2994000000000001</c:v>
                </c:pt>
                <c:pt idx="1051">
                  <c:v>1.3004</c:v>
                </c:pt>
                <c:pt idx="1052">
                  <c:v>1.3015000000000001</c:v>
                </c:pt>
                <c:pt idx="1053">
                  <c:v>1.3027</c:v>
                </c:pt>
                <c:pt idx="1054">
                  <c:v>1.3039000000000001</c:v>
                </c:pt>
                <c:pt idx="1055">
                  <c:v>1.3049999999999999</c:v>
                </c:pt>
                <c:pt idx="1056">
                  <c:v>1.3063</c:v>
                </c:pt>
                <c:pt idx="1057">
                  <c:v>1.3078000000000001</c:v>
                </c:pt>
                <c:pt idx="1058">
                  <c:v>1.3093999999999999</c:v>
                </c:pt>
                <c:pt idx="1059">
                  <c:v>1.3110999999999999</c:v>
                </c:pt>
                <c:pt idx="1060">
                  <c:v>1.3128</c:v>
                </c:pt>
                <c:pt idx="1061">
                  <c:v>1.3147</c:v>
                </c:pt>
                <c:pt idx="1062">
                  <c:v>1.3169</c:v>
                </c:pt>
                <c:pt idx="1063">
                  <c:v>1.3190999999999999</c:v>
                </c:pt>
                <c:pt idx="1064">
                  <c:v>1.3213999999999999</c:v>
                </c:pt>
                <c:pt idx="1065">
                  <c:v>1.3237000000000001</c:v>
                </c:pt>
                <c:pt idx="1066">
                  <c:v>1.3258000000000001</c:v>
                </c:pt>
                <c:pt idx="1067">
                  <c:v>1.3277000000000001</c:v>
                </c:pt>
                <c:pt idx="1068">
                  <c:v>1.3292999999999999</c:v>
                </c:pt>
                <c:pt idx="1069">
                  <c:v>1.3304</c:v>
                </c:pt>
                <c:pt idx="1070">
                  <c:v>1.3313999999999999</c:v>
                </c:pt>
                <c:pt idx="1071">
                  <c:v>1.3323</c:v>
                </c:pt>
                <c:pt idx="1072">
                  <c:v>1.3332999999999999</c:v>
                </c:pt>
                <c:pt idx="1073">
                  <c:v>1.3344</c:v>
                </c:pt>
                <c:pt idx="1074">
                  <c:v>1.3354999999999999</c:v>
                </c:pt>
                <c:pt idx="1075">
                  <c:v>1.3368</c:v>
                </c:pt>
                <c:pt idx="1076">
                  <c:v>1.3380000000000001</c:v>
                </c:pt>
                <c:pt idx="1077">
                  <c:v>1.3393999999999999</c:v>
                </c:pt>
                <c:pt idx="1078">
                  <c:v>1.3409</c:v>
                </c:pt>
                <c:pt idx="1079">
                  <c:v>1.3424</c:v>
                </c:pt>
                <c:pt idx="1080">
                  <c:v>1.3438000000000001</c:v>
                </c:pt>
                <c:pt idx="1081">
                  <c:v>1.3451</c:v>
                </c:pt>
                <c:pt idx="1082">
                  <c:v>1.3464</c:v>
                </c:pt>
                <c:pt idx="1083">
                  <c:v>1.3479000000000001</c:v>
                </c:pt>
                <c:pt idx="1084">
                  <c:v>1.3494999999999999</c:v>
                </c:pt>
                <c:pt idx="1085">
                  <c:v>1.3511</c:v>
                </c:pt>
                <c:pt idx="1086">
                  <c:v>1.3526</c:v>
                </c:pt>
                <c:pt idx="1087">
                  <c:v>1.3541000000000001</c:v>
                </c:pt>
                <c:pt idx="1088">
                  <c:v>1.3557999999999999</c:v>
                </c:pt>
                <c:pt idx="1089">
                  <c:v>1.3574999999999999</c:v>
                </c:pt>
                <c:pt idx="1090">
                  <c:v>1.359</c:v>
                </c:pt>
                <c:pt idx="1091">
                  <c:v>1.3603000000000001</c:v>
                </c:pt>
                <c:pt idx="1092">
                  <c:v>1.3616999999999999</c:v>
                </c:pt>
                <c:pt idx="1093">
                  <c:v>1.3631</c:v>
                </c:pt>
                <c:pt idx="1094">
                  <c:v>1.3644000000000001</c:v>
                </c:pt>
                <c:pt idx="1095">
                  <c:v>1.3656999999999999</c:v>
                </c:pt>
                <c:pt idx="1096">
                  <c:v>1.3672</c:v>
                </c:pt>
                <c:pt idx="1097">
                  <c:v>1.3686</c:v>
                </c:pt>
                <c:pt idx="1098">
                  <c:v>1.3701000000000001</c:v>
                </c:pt>
                <c:pt idx="1099">
                  <c:v>1.3715999999999999</c:v>
                </c:pt>
                <c:pt idx="1100">
                  <c:v>1.3731</c:v>
                </c:pt>
                <c:pt idx="1101">
                  <c:v>1.3746</c:v>
                </c:pt>
                <c:pt idx="1102">
                  <c:v>1.3762000000000001</c:v>
                </c:pt>
                <c:pt idx="1103">
                  <c:v>1.3778999999999999</c:v>
                </c:pt>
                <c:pt idx="1104">
                  <c:v>1.3794999999999999</c:v>
                </c:pt>
                <c:pt idx="1105">
                  <c:v>1.3813</c:v>
                </c:pt>
                <c:pt idx="1106">
                  <c:v>1.3833</c:v>
                </c:pt>
                <c:pt idx="1107">
                  <c:v>1.3856999999999999</c:v>
                </c:pt>
                <c:pt idx="1108">
                  <c:v>1.3880999999999999</c:v>
                </c:pt>
                <c:pt idx="1109">
                  <c:v>1.3903000000000001</c:v>
                </c:pt>
                <c:pt idx="1110">
                  <c:v>1.3922000000000001</c:v>
                </c:pt>
                <c:pt idx="1111">
                  <c:v>1.3936999999999999</c:v>
                </c:pt>
                <c:pt idx="1112">
                  <c:v>1.3948</c:v>
                </c:pt>
                <c:pt idx="1113">
                  <c:v>1.3956999999999999</c:v>
                </c:pt>
                <c:pt idx="1114">
                  <c:v>1.3966000000000001</c:v>
                </c:pt>
                <c:pt idx="1115">
                  <c:v>1.3974</c:v>
                </c:pt>
                <c:pt idx="1116">
                  <c:v>1.3985000000000001</c:v>
                </c:pt>
                <c:pt idx="1117">
                  <c:v>1.3996</c:v>
                </c:pt>
                <c:pt idx="1118">
                  <c:v>1.4007000000000001</c:v>
                </c:pt>
                <c:pt idx="1119">
                  <c:v>1.4017999999999999</c:v>
                </c:pt>
                <c:pt idx="1120">
                  <c:v>1.4029</c:v>
                </c:pt>
                <c:pt idx="1121">
                  <c:v>1.4040999999999999</c:v>
                </c:pt>
                <c:pt idx="1122">
                  <c:v>1.4053</c:v>
                </c:pt>
                <c:pt idx="1123">
                  <c:v>1.4066000000000001</c:v>
                </c:pt>
                <c:pt idx="1124">
                  <c:v>1.4079999999999999</c:v>
                </c:pt>
                <c:pt idx="1125">
                  <c:v>1.4094</c:v>
                </c:pt>
                <c:pt idx="1126">
                  <c:v>1.411</c:v>
                </c:pt>
                <c:pt idx="1127">
                  <c:v>1.4125000000000001</c:v>
                </c:pt>
                <c:pt idx="1128">
                  <c:v>1.4141999999999999</c:v>
                </c:pt>
                <c:pt idx="1129">
                  <c:v>1.4160999999999999</c:v>
                </c:pt>
                <c:pt idx="1130">
                  <c:v>1.4180999999999999</c:v>
                </c:pt>
                <c:pt idx="1131">
                  <c:v>1.4202999999999999</c:v>
                </c:pt>
                <c:pt idx="1132">
                  <c:v>1.4225000000000001</c:v>
                </c:pt>
                <c:pt idx="1133">
                  <c:v>1.4247000000000001</c:v>
                </c:pt>
                <c:pt idx="1134">
                  <c:v>1.427</c:v>
                </c:pt>
                <c:pt idx="1135">
                  <c:v>1.4291</c:v>
                </c:pt>
                <c:pt idx="1136">
                  <c:v>1.4308000000000001</c:v>
                </c:pt>
                <c:pt idx="1137">
                  <c:v>1.4319999999999999</c:v>
                </c:pt>
                <c:pt idx="1138">
                  <c:v>1.4333</c:v>
                </c:pt>
                <c:pt idx="1139">
                  <c:v>1.4345000000000001</c:v>
                </c:pt>
                <c:pt idx="1140">
                  <c:v>1.4357</c:v>
                </c:pt>
                <c:pt idx="1141">
                  <c:v>1.4369000000000001</c:v>
                </c:pt>
                <c:pt idx="1142">
                  <c:v>1.4380999999999999</c:v>
                </c:pt>
                <c:pt idx="1143">
                  <c:v>1.4394</c:v>
                </c:pt>
                <c:pt idx="1144">
                  <c:v>1.4407000000000001</c:v>
                </c:pt>
                <c:pt idx="1145">
                  <c:v>1.4420999999999999</c:v>
                </c:pt>
                <c:pt idx="1146">
                  <c:v>1.4436</c:v>
                </c:pt>
                <c:pt idx="1147">
                  <c:v>1.4449000000000001</c:v>
                </c:pt>
                <c:pt idx="1148">
                  <c:v>1.4460999999999999</c:v>
                </c:pt>
                <c:pt idx="1149">
                  <c:v>1.4475</c:v>
                </c:pt>
                <c:pt idx="1150">
                  <c:v>1.4490000000000001</c:v>
                </c:pt>
                <c:pt idx="1151">
                  <c:v>1.4504999999999999</c:v>
                </c:pt>
                <c:pt idx="1152">
                  <c:v>1.452</c:v>
                </c:pt>
                <c:pt idx="1153">
                  <c:v>1.4535</c:v>
                </c:pt>
                <c:pt idx="1154">
                  <c:v>1.4551000000000001</c:v>
                </c:pt>
                <c:pt idx="1155">
                  <c:v>1.4568000000000001</c:v>
                </c:pt>
                <c:pt idx="1156">
                  <c:v>1.4583999999999999</c:v>
                </c:pt>
                <c:pt idx="1157">
                  <c:v>1.46</c:v>
                </c:pt>
                <c:pt idx="1158">
                  <c:v>1.4616</c:v>
                </c:pt>
                <c:pt idx="1159">
                  <c:v>1.4631000000000001</c:v>
                </c:pt>
                <c:pt idx="1160">
                  <c:v>1.4644999999999999</c:v>
                </c:pt>
                <c:pt idx="1161">
                  <c:v>1.4659</c:v>
                </c:pt>
                <c:pt idx="1162">
                  <c:v>1.4672000000000001</c:v>
                </c:pt>
                <c:pt idx="1163">
                  <c:v>1.4685999999999999</c:v>
                </c:pt>
                <c:pt idx="1164">
                  <c:v>1.4701</c:v>
                </c:pt>
                <c:pt idx="1165">
                  <c:v>1.4716</c:v>
                </c:pt>
                <c:pt idx="1166">
                  <c:v>1.4731000000000001</c:v>
                </c:pt>
                <c:pt idx="1167">
                  <c:v>1.4745999999999999</c:v>
                </c:pt>
                <c:pt idx="1168">
                  <c:v>1.4761</c:v>
                </c:pt>
                <c:pt idx="1169">
                  <c:v>1.4778</c:v>
                </c:pt>
                <c:pt idx="1170">
                  <c:v>1.4793000000000001</c:v>
                </c:pt>
                <c:pt idx="1171">
                  <c:v>1.4809000000000001</c:v>
                </c:pt>
                <c:pt idx="1172">
                  <c:v>1.4823999999999999</c:v>
                </c:pt>
                <c:pt idx="1173">
                  <c:v>1.4841</c:v>
                </c:pt>
                <c:pt idx="1174">
                  <c:v>1.4861</c:v>
                </c:pt>
                <c:pt idx="1175">
                  <c:v>1.4882</c:v>
                </c:pt>
                <c:pt idx="1176">
                  <c:v>1.4907999999999999</c:v>
                </c:pt>
                <c:pt idx="1177">
                  <c:v>1.4936</c:v>
                </c:pt>
                <c:pt idx="1178">
                  <c:v>1.4961</c:v>
                </c:pt>
                <c:pt idx="1179">
                  <c:v>1.4981</c:v>
                </c:pt>
                <c:pt idx="1180">
                  <c:v>1.4995000000000001</c:v>
                </c:pt>
                <c:pt idx="1181">
                  <c:v>1.5006999999999999</c:v>
                </c:pt>
                <c:pt idx="1182">
                  <c:v>1.5015000000000001</c:v>
                </c:pt>
                <c:pt idx="1183">
                  <c:v>1.5022</c:v>
                </c:pt>
                <c:pt idx="1184">
                  <c:v>1.5031000000000001</c:v>
                </c:pt>
                <c:pt idx="1185">
                  <c:v>1.504</c:v>
                </c:pt>
                <c:pt idx="1186">
                  <c:v>1.5049999999999999</c:v>
                </c:pt>
                <c:pt idx="1187">
                  <c:v>1.5061</c:v>
                </c:pt>
                <c:pt idx="1188">
                  <c:v>1.5073000000000001</c:v>
                </c:pt>
                <c:pt idx="1189">
                  <c:v>1.5084</c:v>
                </c:pt>
                <c:pt idx="1190">
                  <c:v>1.5096000000000001</c:v>
                </c:pt>
                <c:pt idx="1191">
                  <c:v>1.5107999999999999</c:v>
                </c:pt>
                <c:pt idx="1192">
                  <c:v>1.512</c:v>
                </c:pt>
                <c:pt idx="1193">
                  <c:v>1.5133000000000001</c:v>
                </c:pt>
                <c:pt idx="1194">
                  <c:v>1.5147999999999999</c:v>
                </c:pt>
                <c:pt idx="1195">
                  <c:v>1.5164</c:v>
                </c:pt>
                <c:pt idx="1196">
                  <c:v>1.5182</c:v>
                </c:pt>
                <c:pt idx="1197">
                  <c:v>1.5199</c:v>
                </c:pt>
                <c:pt idx="1198">
                  <c:v>1.5219</c:v>
                </c:pt>
                <c:pt idx="1199">
                  <c:v>1.5239</c:v>
                </c:pt>
                <c:pt idx="1200">
                  <c:v>1.5261</c:v>
                </c:pt>
                <c:pt idx="1201">
                  <c:v>1.5285</c:v>
                </c:pt>
                <c:pt idx="1202">
                  <c:v>1.5309999999999999</c:v>
                </c:pt>
                <c:pt idx="1203">
                  <c:v>1.5334000000000001</c:v>
                </c:pt>
                <c:pt idx="1204">
                  <c:v>1.5356000000000001</c:v>
                </c:pt>
                <c:pt idx="1205">
                  <c:v>1.5374000000000001</c:v>
                </c:pt>
                <c:pt idx="1206">
                  <c:v>1.5387999999999999</c:v>
                </c:pt>
                <c:pt idx="1207">
                  <c:v>1.5398000000000001</c:v>
                </c:pt>
                <c:pt idx="1208">
                  <c:v>1.5407</c:v>
                </c:pt>
                <c:pt idx="1209">
                  <c:v>1.5418000000000001</c:v>
                </c:pt>
                <c:pt idx="1210">
                  <c:v>1.5429999999999999</c:v>
                </c:pt>
                <c:pt idx="1211">
                  <c:v>1.5442</c:v>
                </c:pt>
                <c:pt idx="1212">
                  <c:v>1.5455000000000001</c:v>
                </c:pt>
                <c:pt idx="1213">
                  <c:v>1.5469999999999999</c:v>
                </c:pt>
                <c:pt idx="1214">
                  <c:v>1.5484</c:v>
                </c:pt>
                <c:pt idx="1215">
                  <c:v>1.5498000000000001</c:v>
                </c:pt>
                <c:pt idx="1216">
                  <c:v>1.5511999999999999</c:v>
                </c:pt>
                <c:pt idx="1217">
                  <c:v>1.5526</c:v>
                </c:pt>
                <c:pt idx="1218">
                  <c:v>1.5539000000000001</c:v>
                </c:pt>
                <c:pt idx="1219">
                  <c:v>1.5553999999999999</c:v>
                </c:pt>
                <c:pt idx="1220">
                  <c:v>1.5569</c:v>
                </c:pt>
                <c:pt idx="1221">
                  <c:v>1.5584</c:v>
                </c:pt>
                <c:pt idx="1222">
                  <c:v>1.5599000000000001</c:v>
                </c:pt>
                <c:pt idx="1223">
                  <c:v>1.5615000000000001</c:v>
                </c:pt>
                <c:pt idx="1224">
                  <c:v>1.5632999999999999</c:v>
                </c:pt>
                <c:pt idx="1225">
                  <c:v>1.5650999999999999</c:v>
                </c:pt>
                <c:pt idx="1226">
                  <c:v>1.5669999999999999</c:v>
                </c:pt>
                <c:pt idx="1227">
                  <c:v>1.5686</c:v>
                </c:pt>
                <c:pt idx="1228">
                  <c:v>1.5702</c:v>
                </c:pt>
                <c:pt idx="1229">
                  <c:v>1.5718000000000001</c:v>
                </c:pt>
                <c:pt idx="1230">
                  <c:v>1.5732999999999999</c:v>
                </c:pt>
                <c:pt idx="1231">
                  <c:v>1.5747</c:v>
                </c:pt>
                <c:pt idx="1232">
                  <c:v>1.5762</c:v>
                </c:pt>
                <c:pt idx="1233">
                  <c:v>1.5774999999999999</c:v>
                </c:pt>
                <c:pt idx="1234">
                  <c:v>1.5790999999999999</c:v>
                </c:pt>
                <c:pt idx="1235">
                  <c:v>1.5806</c:v>
                </c:pt>
                <c:pt idx="1236">
                  <c:v>1.5821000000000001</c:v>
                </c:pt>
                <c:pt idx="1237">
                  <c:v>1.5835999999999999</c:v>
                </c:pt>
                <c:pt idx="1238">
                  <c:v>1.5851999999999999</c:v>
                </c:pt>
                <c:pt idx="1239">
                  <c:v>1.5869</c:v>
                </c:pt>
                <c:pt idx="1240">
                  <c:v>1.5886</c:v>
                </c:pt>
                <c:pt idx="1241">
                  <c:v>1.5903</c:v>
                </c:pt>
                <c:pt idx="1242">
                  <c:v>1.5920000000000001</c:v>
                </c:pt>
                <c:pt idx="1243">
                  <c:v>1.5941000000000001</c:v>
                </c:pt>
                <c:pt idx="1244">
                  <c:v>1.5965</c:v>
                </c:pt>
                <c:pt idx="1245">
                  <c:v>1.599</c:v>
                </c:pt>
                <c:pt idx="1246">
                  <c:v>1.6015999999999999</c:v>
                </c:pt>
                <c:pt idx="1247">
                  <c:v>1.6037999999999999</c:v>
                </c:pt>
                <c:pt idx="1248">
                  <c:v>1.6056999999999999</c:v>
                </c:pt>
                <c:pt idx="1249">
                  <c:v>1.6071</c:v>
                </c:pt>
                <c:pt idx="1250">
                  <c:v>1.6081000000000001</c:v>
                </c:pt>
                <c:pt idx="1251">
                  <c:v>1.609</c:v>
                </c:pt>
                <c:pt idx="1252">
                  <c:v>1.6097999999999999</c:v>
                </c:pt>
                <c:pt idx="1253">
                  <c:v>1.6108</c:v>
                </c:pt>
                <c:pt idx="1254">
                  <c:v>1.6119000000000001</c:v>
                </c:pt>
                <c:pt idx="1255">
                  <c:v>1.613</c:v>
                </c:pt>
                <c:pt idx="1256">
                  <c:v>1.6142000000000001</c:v>
                </c:pt>
                <c:pt idx="1257">
                  <c:v>1.6153999999999999</c:v>
                </c:pt>
                <c:pt idx="1258">
                  <c:v>1.6166</c:v>
                </c:pt>
                <c:pt idx="1259">
                  <c:v>1.6177999999999999</c:v>
                </c:pt>
                <c:pt idx="1260">
                  <c:v>1.6191</c:v>
                </c:pt>
                <c:pt idx="1261">
                  <c:v>1.6204000000000001</c:v>
                </c:pt>
                <c:pt idx="1262">
                  <c:v>1.6217999999999999</c:v>
                </c:pt>
                <c:pt idx="1263">
                  <c:v>1.6234</c:v>
                </c:pt>
                <c:pt idx="1264">
                  <c:v>1.625</c:v>
                </c:pt>
                <c:pt idx="1265">
                  <c:v>1.6266</c:v>
                </c:pt>
                <c:pt idx="1266">
                  <c:v>1.6284000000000001</c:v>
                </c:pt>
                <c:pt idx="1267">
                  <c:v>1.6305000000000001</c:v>
                </c:pt>
                <c:pt idx="1268">
                  <c:v>1.6327</c:v>
                </c:pt>
                <c:pt idx="1269">
                  <c:v>1.635</c:v>
                </c:pt>
                <c:pt idx="1270">
                  <c:v>1.6374</c:v>
                </c:pt>
                <c:pt idx="1271">
                  <c:v>1.6397999999999999</c:v>
                </c:pt>
                <c:pt idx="1272">
                  <c:v>1.6420999999999999</c:v>
                </c:pt>
                <c:pt idx="1273">
                  <c:v>1.6440999999999999</c:v>
                </c:pt>
                <c:pt idx="1274">
                  <c:v>1.6457999999999999</c:v>
                </c:pt>
                <c:pt idx="1275">
                  <c:v>1.6473</c:v>
                </c:pt>
                <c:pt idx="1276">
                  <c:v>1.6485000000000001</c:v>
                </c:pt>
                <c:pt idx="1277">
                  <c:v>1.6495</c:v>
                </c:pt>
                <c:pt idx="1278">
                  <c:v>1.6504000000000001</c:v>
                </c:pt>
                <c:pt idx="1279">
                  <c:v>1.6514</c:v>
                </c:pt>
                <c:pt idx="1280">
                  <c:v>1.6528</c:v>
                </c:pt>
                <c:pt idx="1281">
                  <c:v>1.6541999999999999</c:v>
                </c:pt>
                <c:pt idx="1282">
                  <c:v>1.6556</c:v>
                </c:pt>
                <c:pt idx="1283">
                  <c:v>1.6572</c:v>
                </c:pt>
                <c:pt idx="1284">
                  <c:v>1.6587000000000001</c:v>
                </c:pt>
                <c:pt idx="1285">
                  <c:v>1.6601999999999999</c:v>
                </c:pt>
                <c:pt idx="1286">
                  <c:v>1.6617</c:v>
                </c:pt>
                <c:pt idx="1287">
                  <c:v>1.6632</c:v>
                </c:pt>
                <c:pt idx="1288">
                  <c:v>1.6647000000000001</c:v>
                </c:pt>
                <c:pt idx="1289">
                  <c:v>1.6662999999999999</c:v>
                </c:pt>
                <c:pt idx="1290">
                  <c:v>1.6678999999999999</c:v>
                </c:pt>
                <c:pt idx="1291">
                  <c:v>1.6695</c:v>
                </c:pt>
                <c:pt idx="1292">
                  <c:v>1.6712</c:v>
                </c:pt>
                <c:pt idx="1293">
                  <c:v>1.6729000000000001</c:v>
                </c:pt>
                <c:pt idx="1294">
                  <c:v>1.6746000000000001</c:v>
                </c:pt>
                <c:pt idx="1295">
                  <c:v>1.6762999999999999</c:v>
                </c:pt>
                <c:pt idx="1296">
                  <c:v>1.6779999999999999</c:v>
                </c:pt>
                <c:pt idx="1297">
                  <c:v>1.6797</c:v>
                </c:pt>
                <c:pt idx="1298">
                  <c:v>1.6811</c:v>
                </c:pt>
                <c:pt idx="1299">
                  <c:v>1.6825000000000001</c:v>
                </c:pt>
                <c:pt idx="1300">
                  <c:v>1.6839</c:v>
                </c:pt>
                <c:pt idx="1301">
                  <c:v>1.6853</c:v>
                </c:pt>
                <c:pt idx="1302">
                  <c:v>1.6868000000000001</c:v>
                </c:pt>
                <c:pt idx="1303">
                  <c:v>1.6884999999999999</c:v>
                </c:pt>
                <c:pt idx="1304">
                  <c:v>1.6900999999999999</c:v>
                </c:pt>
                <c:pt idx="1305">
                  <c:v>1.6916</c:v>
                </c:pt>
                <c:pt idx="1306">
                  <c:v>1.6932</c:v>
                </c:pt>
                <c:pt idx="1307">
                  <c:v>1.6948000000000001</c:v>
                </c:pt>
                <c:pt idx="1308">
                  <c:v>1.6964999999999999</c:v>
                </c:pt>
                <c:pt idx="1309">
                  <c:v>1.6982999999999999</c:v>
                </c:pt>
                <c:pt idx="1310">
                  <c:v>1.7000999999999999</c:v>
                </c:pt>
                <c:pt idx="1311">
                  <c:v>1.7019</c:v>
                </c:pt>
                <c:pt idx="1312">
                  <c:v>1.7039</c:v>
                </c:pt>
                <c:pt idx="1313">
                  <c:v>1.7062999999999999</c:v>
                </c:pt>
                <c:pt idx="1314">
                  <c:v>1.7088000000000001</c:v>
                </c:pt>
                <c:pt idx="1315">
                  <c:v>1.7112000000000001</c:v>
                </c:pt>
                <c:pt idx="1316">
                  <c:v>1.7135</c:v>
                </c:pt>
                <c:pt idx="1317">
                  <c:v>1.7153</c:v>
                </c:pt>
                <c:pt idx="1318">
                  <c:v>1.7166999999999999</c:v>
                </c:pt>
                <c:pt idx="1319">
                  <c:v>1.7178</c:v>
                </c:pt>
                <c:pt idx="1320">
                  <c:v>1.7185999999999999</c:v>
                </c:pt>
                <c:pt idx="1321">
                  <c:v>1.7195</c:v>
                </c:pt>
                <c:pt idx="1322">
                  <c:v>1.7203999999999999</c:v>
                </c:pt>
                <c:pt idx="1323">
                  <c:v>1.7215</c:v>
                </c:pt>
                <c:pt idx="1324">
                  <c:v>1.7228000000000001</c:v>
                </c:pt>
                <c:pt idx="1325">
                  <c:v>1.7239</c:v>
                </c:pt>
                <c:pt idx="1326">
                  <c:v>1.7250000000000001</c:v>
                </c:pt>
                <c:pt idx="1327">
                  <c:v>1.7262999999999999</c:v>
                </c:pt>
                <c:pt idx="1328">
                  <c:v>1.7276</c:v>
                </c:pt>
                <c:pt idx="1329">
                  <c:v>1.7287999999999999</c:v>
                </c:pt>
                <c:pt idx="1330">
                  <c:v>1.7302</c:v>
                </c:pt>
                <c:pt idx="1331">
                  <c:v>1.7317</c:v>
                </c:pt>
                <c:pt idx="1332">
                  <c:v>1.7333000000000001</c:v>
                </c:pt>
                <c:pt idx="1333">
                  <c:v>1.7349000000000001</c:v>
                </c:pt>
                <c:pt idx="1334">
                  <c:v>1.7366999999999999</c:v>
                </c:pt>
                <c:pt idx="1335">
                  <c:v>1.7386999999999999</c:v>
                </c:pt>
                <c:pt idx="1336">
                  <c:v>1.7406999999999999</c:v>
                </c:pt>
                <c:pt idx="1337">
                  <c:v>1.7428999999999999</c:v>
                </c:pt>
                <c:pt idx="1338">
                  <c:v>1.7453000000000001</c:v>
                </c:pt>
                <c:pt idx="1339">
                  <c:v>1.7477</c:v>
                </c:pt>
                <c:pt idx="1340">
                  <c:v>1.7501</c:v>
                </c:pt>
                <c:pt idx="1341">
                  <c:v>1.7524</c:v>
                </c:pt>
                <c:pt idx="1342">
                  <c:v>1.7544</c:v>
                </c:pt>
                <c:pt idx="1343">
                  <c:v>1.7561</c:v>
                </c:pt>
                <c:pt idx="1344">
                  <c:v>1.7575000000000001</c:v>
                </c:pt>
                <c:pt idx="1345">
                  <c:v>1.7585999999999999</c:v>
                </c:pt>
                <c:pt idx="1346">
                  <c:v>1.7597</c:v>
                </c:pt>
                <c:pt idx="1347">
                  <c:v>1.7608999999999999</c:v>
                </c:pt>
                <c:pt idx="1348">
                  <c:v>1.7623</c:v>
                </c:pt>
                <c:pt idx="1349">
                  <c:v>1.7638</c:v>
                </c:pt>
                <c:pt idx="1350">
                  <c:v>1.7653000000000001</c:v>
                </c:pt>
                <c:pt idx="1351">
                  <c:v>1.7667999999999999</c:v>
                </c:pt>
                <c:pt idx="1352">
                  <c:v>1.7683</c:v>
                </c:pt>
                <c:pt idx="1353">
                  <c:v>1.7698</c:v>
                </c:pt>
                <c:pt idx="1354">
                  <c:v>1.7712000000000001</c:v>
                </c:pt>
                <c:pt idx="1355">
                  <c:v>1.7726</c:v>
                </c:pt>
                <c:pt idx="1356">
                  <c:v>1.774</c:v>
                </c:pt>
                <c:pt idx="1357">
                  <c:v>1.7756000000000001</c:v>
                </c:pt>
                <c:pt idx="1358">
                  <c:v>1.7773000000000001</c:v>
                </c:pt>
                <c:pt idx="1359">
                  <c:v>1.7789999999999999</c:v>
                </c:pt>
                <c:pt idx="1360">
                  <c:v>1.7806999999999999</c:v>
                </c:pt>
                <c:pt idx="1361">
                  <c:v>1.7824</c:v>
                </c:pt>
                <c:pt idx="1362">
                  <c:v>1.7842</c:v>
                </c:pt>
                <c:pt idx="1363">
                  <c:v>1.7858000000000001</c:v>
                </c:pt>
                <c:pt idx="1364">
                  <c:v>1.7877000000000001</c:v>
                </c:pt>
                <c:pt idx="1365">
                  <c:v>1.7894000000000001</c:v>
                </c:pt>
                <c:pt idx="1366">
                  <c:v>1.7908999999999999</c:v>
                </c:pt>
                <c:pt idx="1367">
                  <c:v>1.7925</c:v>
                </c:pt>
                <c:pt idx="1368">
                  <c:v>1.7939000000000001</c:v>
                </c:pt>
                <c:pt idx="1369">
                  <c:v>1.7955000000000001</c:v>
                </c:pt>
                <c:pt idx="1370">
                  <c:v>1.7969999999999999</c:v>
                </c:pt>
                <c:pt idx="1371">
                  <c:v>1.7985</c:v>
                </c:pt>
                <c:pt idx="1372">
                  <c:v>1.8</c:v>
                </c:pt>
                <c:pt idx="1373">
                  <c:v>1.8015000000000001</c:v>
                </c:pt>
                <c:pt idx="1374">
                  <c:v>1.8031999999999999</c:v>
                </c:pt>
                <c:pt idx="1375">
                  <c:v>1.8049999999999999</c:v>
                </c:pt>
                <c:pt idx="1376">
                  <c:v>1.8066</c:v>
                </c:pt>
                <c:pt idx="1377">
                  <c:v>1.8084</c:v>
                </c:pt>
                <c:pt idx="1378">
                  <c:v>1.8103</c:v>
                </c:pt>
                <c:pt idx="1379">
                  <c:v>1.8122</c:v>
                </c:pt>
                <c:pt idx="1380">
                  <c:v>1.8141</c:v>
                </c:pt>
                <c:pt idx="1381">
                  <c:v>1.8161</c:v>
                </c:pt>
                <c:pt idx="1382">
                  <c:v>1.8182</c:v>
                </c:pt>
                <c:pt idx="1383">
                  <c:v>1.8205</c:v>
                </c:pt>
                <c:pt idx="1384">
                  <c:v>1.823</c:v>
                </c:pt>
                <c:pt idx="1385">
                  <c:v>1.8252999999999999</c:v>
                </c:pt>
                <c:pt idx="1386">
                  <c:v>1.8272999999999999</c:v>
                </c:pt>
                <c:pt idx="1387">
                  <c:v>1.829</c:v>
                </c:pt>
                <c:pt idx="1388">
                  <c:v>1.8304</c:v>
                </c:pt>
                <c:pt idx="1389">
                  <c:v>1.8313999999999999</c:v>
                </c:pt>
                <c:pt idx="1390">
                  <c:v>1.8323</c:v>
                </c:pt>
                <c:pt idx="1391">
                  <c:v>1.8332999999999999</c:v>
                </c:pt>
                <c:pt idx="1392">
                  <c:v>1.8344</c:v>
                </c:pt>
                <c:pt idx="1393">
                  <c:v>1.8355999999999999</c:v>
                </c:pt>
                <c:pt idx="1394">
                  <c:v>1.8368</c:v>
                </c:pt>
                <c:pt idx="1395">
                  <c:v>1.8379000000000001</c:v>
                </c:pt>
                <c:pt idx="1396">
                  <c:v>1.8391</c:v>
                </c:pt>
                <c:pt idx="1397">
                  <c:v>1.8403</c:v>
                </c:pt>
                <c:pt idx="1398">
                  <c:v>1.8416999999999999</c:v>
                </c:pt>
                <c:pt idx="1399">
                  <c:v>1.8431</c:v>
                </c:pt>
                <c:pt idx="1400">
                  <c:v>1.8446</c:v>
                </c:pt>
                <c:pt idx="1401">
                  <c:v>1.8463000000000001</c:v>
                </c:pt>
                <c:pt idx="1402">
                  <c:v>1.8481000000000001</c:v>
                </c:pt>
                <c:pt idx="1403">
                  <c:v>1.85</c:v>
                </c:pt>
                <c:pt idx="1404">
                  <c:v>1.8521000000000001</c:v>
                </c:pt>
                <c:pt idx="1405">
                  <c:v>1.8543000000000001</c:v>
                </c:pt>
                <c:pt idx="1406">
                  <c:v>1.8567</c:v>
                </c:pt>
                <c:pt idx="1407">
                  <c:v>1.8592</c:v>
                </c:pt>
                <c:pt idx="1408">
                  <c:v>1.8616999999999999</c:v>
                </c:pt>
                <c:pt idx="1409">
                  <c:v>1.8641000000000001</c:v>
                </c:pt>
                <c:pt idx="1410">
                  <c:v>1.8663000000000001</c:v>
                </c:pt>
                <c:pt idx="1411">
                  <c:v>1.8683000000000001</c:v>
                </c:pt>
                <c:pt idx="1412">
                  <c:v>1.8698999999999999</c:v>
                </c:pt>
                <c:pt idx="1413">
                  <c:v>1.8712</c:v>
                </c:pt>
                <c:pt idx="1414">
                  <c:v>1.8723000000000001</c:v>
                </c:pt>
                <c:pt idx="1415">
                  <c:v>1.8733</c:v>
                </c:pt>
                <c:pt idx="1416">
                  <c:v>1.8744000000000001</c:v>
                </c:pt>
                <c:pt idx="1417">
                  <c:v>1.8755999999999999</c:v>
                </c:pt>
                <c:pt idx="1418">
                  <c:v>1.8769</c:v>
                </c:pt>
                <c:pt idx="1419">
                  <c:v>1.8785000000000001</c:v>
                </c:pt>
                <c:pt idx="1420">
                  <c:v>1.8802000000000001</c:v>
                </c:pt>
                <c:pt idx="1421">
                  <c:v>1.8818999999999999</c:v>
                </c:pt>
                <c:pt idx="1422">
                  <c:v>1.8834</c:v>
                </c:pt>
                <c:pt idx="1423">
                  <c:v>1.8848</c:v>
                </c:pt>
                <c:pt idx="1424">
                  <c:v>1.8862000000000001</c:v>
                </c:pt>
                <c:pt idx="1425">
                  <c:v>1.8876999999999999</c:v>
                </c:pt>
                <c:pt idx="1426">
                  <c:v>1.8893</c:v>
                </c:pt>
                <c:pt idx="1427">
                  <c:v>1.891</c:v>
                </c:pt>
                <c:pt idx="1428">
                  <c:v>1.8928</c:v>
                </c:pt>
                <c:pt idx="1429">
                  <c:v>1.8947000000000001</c:v>
                </c:pt>
                <c:pt idx="1430">
                  <c:v>1.8964000000000001</c:v>
                </c:pt>
                <c:pt idx="1431">
                  <c:v>1.8982000000000001</c:v>
                </c:pt>
                <c:pt idx="1432">
                  <c:v>1.9</c:v>
                </c:pt>
                <c:pt idx="1433">
                  <c:v>1.9016</c:v>
                </c:pt>
                <c:pt idx="1434">
                  <c:v>1.9033</c:v>
                </c:pt>
                <c:pt idx="1435">
                  <c:v>1.9049</c:v>
                </c:pt>
                <c:pt idx="1436">
                  <c:v>1.9064000000000001</c:v>
                </c:pt>
                <c:pt idx="1437">
                  <c:v>1.9078999999999999</c:v>
                </c:pt>
                <c:pt idx="1438">
                  <c:v>1.9095</c:v>
                </c:pt>
                <c:pt idx="1439">
                  <c:v>1.9112</c:v>
                </c:pt>
                <c:pt idx="1440">
                  <c:v>1.9127000000000001</c:v>
                </c:pt>
                <c:pt idx="1441">
                  <c:v>1.9142999999999999</c:v>
                </c:pt>
                <c:pt idx="1442">
                  <c:v>1.9158999999999999</c:v>
                </c:pt>
                <c:pt idx="1443">
                  <c:v>1.9176</c:v>
                </c:pt>
                <c:pt idx="1444">
                  <c:v>1.9194</c:v>
                </c:pt>
                <c:pt idx="1445">
                  <c:v>1.921</c:v>
                </c:pt>
                <c:pt idx="1446">
                  <c:v>1.9227000000000001</c:v>
                </c:pt>
                <c:pt idx="1447">
                  <c:v>1.9244000000000001</c:v>
                </c:pt>
                <c:pt idx="1448">
                  <c:v>1.9262999999999999</c:v>
                </c:pt>
                <c:pt idx="1449">
                  <c:v>1.9285000000000001</c:v>
                </c:pt>
                <c:pt idx="1450">
                  <c:v>1.9307000000000001</c:v>
                </c:pt>
                <c:pt idx="1451">
                  <c:v>1.9332</c:v>
                </c:pt>
                <c:pt idx="1452">
                  <c:v>1.9359</c:v>
                </c:pt>
                <c:pt idx="1453">
                  <c:v>1.9386000000000001</c:v>
                </c:pt>
                <c:pt idx="1454">
                  <c:v>1.9407000000000001</c:v>
                </c:pt>
                <c:pt idx="1455">
                  <c:v>1.9423999999999999</c:v>
                </c:pt>
                <c:pt idx="1456">
                  <c:v>1.9437</c:v>
                </c:pt>
                <c:pt idx="1457">
                  <c:v>1.9447000000000001</c:v>
                </c:pt>
                <c:pt idx="1458">
                  <c:v>1.9456</c:v>
                </c:pt>
                <c:pt idx="1459">
                  <c:v>1.9466000000000001</c:v>
                </c:pt>
                <c:pt idx="1460">
                  <c:v>1.9476</c:v>
                </c:pt>
                <c:pt idx="1461">
                  <c:v>1.9487000000000001</c:v>
                </c:pt>
                <c:pt idx="1462">
                  <c:v>1.95</c:v>
                </c:pt>
                <c:pt idx="1463">
                  <c:v>1.9511000000000001</c:v>
                </c:pt>
                <c:pt idx="1464">
                  <c:v>1.9523999999999999</c:v>
                </c:pt>
                <c:pt idx="1465">
                  <c:v>1.9538</c:v>
                </c:pt>
                <c:pt idx="1466">
                  <c:v>1.9551000000000001</c:v>
                </c:pt>
                <c:pt idx="1467">
                  <c:v>1.9563999999999999</c:v>
                </c:pt>
                <c:pt idx="1468">
                  <c:v>1.9579</c:v>
                </c:pt>
                <c:pt idx="1469">
                  <c:v>1.9593</c:v>
                </c:pt>
                <c:pt idx="1470">
                  <c:v>1.9610000000000001</c:v>
                </c:pt>
                <c:pt idx="1471">
                  <c:v>1.9628000000000001</c:v>
                </c:pt>
                <c:pt idx="1472">
                  <c:v>1.9648000000000001</c:v>
                </c:pt>
                <c:pt idx="1473">
                  <c:v>1.9670000000000001</c:v>
                </c:pt>
                <c:pt idx="1474">
                  <c:v>1.9693000000000001</c:v>
                </c:pt>
                <c:pt idx="1475">
                  <c:v>1.9718</c:v>
                </c:pt>
                <c:pt idx="1476">
                  <c:v>1.9742</c:v>
                </c:pt>
                <c:pt idx="1477">
                  <c:v>1.9766999999999999</c:v>
                </c:pt>
                <c:pt idx="1478">
                  <c:v>1.9792000000000001</c:v>
                </c:pt>
                <c:pt idx="1479">
                  <c:v>1.9814000000000001</c:v>
                </c:pt>
                <c:pt idx="1480">
                  <c:v>1.9833000000000001</c:v>
                </c:pt>
                <c:pt idx="1481">
                  <c:v>1.9849000000000001</c:v>
                </c:pt>
                <c:pt idx="1482">
                  <c:v>1.9861</c:v>
                </c:pt>
                <c:pt idx="1483">
                  <c:v>1.9874000000000001</c:v>
                </c:pt>
                <c:pt idx="1484">
                  <c:v>1.9885999999999999</c:v>
                </c:pt>
                <c:pt idx="1485">
                  <c:v>1.9899</c:v>
                </c:pt>
                <c:pt idx="1486">
                  <c:v>1.9913000000000001</c:v>
                </c:pt>
                <c:pt idx="1487">
                  <c:v>1.9926999999999999</c:v>
                </c:pt>
                <c:pt idx="1488">
                  <c:v>1.9941</c:v>
                </c:pt>
                <c:pt idx="1489">
                  <c:v>1.9956</c:v>
                </c:pt>
                <c:pt idx="1490">
                  <c:v>1.9972000000000001</c:v>
                </c:pt>
                <c:pt idx="1491">
                  <c:v>1.9987999999999999</c:v>
                </c:pt>
                <c:pt idx="1492">
                  <c:v>2.0003000000000002</c:v>
                </c:pt>
                <c:pt idx="1493">
                  <c:v>2.0017</c:v>
                </c:pt>
                <c:pt idx="1494">
                  <c:v>2.0032000000000001</c:v>
                </c:pt>
                <c:pt idx="1495">
                  <c:v>2.0049000000000001</c:v>
                </c:pt>
                <c:pt idx="1496">
                  <c:v>2.0066999999999999</c:v>
                </c:pt>
                <c:pt idx="1497">
                  <c:v>2.0084</c:v>
                </c:pt>
                <c:pt idx="1498">
                  <c:v>2.0101</c:v>
                </c:pt>
                <c:pt idx="1499">
                  <c:v>2.0118</c:v>
                </c:pt>
                <c:pt idx="1500">
                  <c:v>2.0135000000000001</c:v>
                </c:pt>
                <c:pt idx="1501">
                  <c:v>2.0154999999999998</c:v>
                </c:pt>
                <c:pt idx="1502">
                  <c:v>2.0175000000000001</c:v>
                </c:pt>
                <c:pt idx="1503">
                  <c:v>2.0194000000000001</c:v>
                </c:pt>
                <c:pt idx="1504">
                  <c:v>2.0209999999999999</c:v>
                </c:pt>
                <c:pt idx="1505">
                  <c:v>2.0224000000000002</c:v>
                </c:pt>
                <c:pt idx="1506">
                  <c:v>2.0238</c:v>
                </c:pt>
                <c:pt idx="1507">
                  <c:v>2.0253000000000001</c:v>
                </c:pt>
                <c:pt idx="1508">
                  <c:v>2.0268999999999999</c:v>
                </c:pt>
                <c:pt idx="1509">
                  <c:v>2.0284</c:v>
                </c:pt>
                <c:pt idx="1510">
                  <c:v>2.0301</c:v>
                </c:pt>
                <c:pt idx="1511">
                  <c:v>2.0318999999999998</c:v>
                </c:pt>
                <c:pt idx="1512">
                  <c:v>2.0335999999999999</c:v>
                </c:pt>
                <c:pt idx="1513">
                  <c:v>2.0352999999999999</c:v>
                </c:pt>
                <c:pt idx="1514">
                  <c:v>2.0371000000000001</c:v>
                </c:pt>
                <c:pt idx="1515">
                  <c:v>2.0390000000000001</c:v>
                </c:pt>
                <c:pt idx="1516">
                  <c:v>2.0409999999999999</c:v>
                </c:pt>
                <c:pt idx="1517">
                  <c:v>2.0428999999999999</c:v>
                </c:pt>
                <c:pt idx="1518">
                  <c:v>2.0448</c:v>
                </c:pt>
                <c:pt idx="1519">
                  <c:v>2.0470999999999999</c:v>
                </c:pt>
                <c:pt idx="1520">
                  <c:v>2.0497000000000001</c:v>
                </c:pt>
                <c:pt idx="1521">
                  <c:v>2.0524</c:v>
                </c:pt>
                <c:pt idx="1522">
                  <c:v>2.0548999999999999</c:v>
                </c:pt>
                <c:pt idx="1523">
                  <c:v>2.0571999999999999</c:v>
                </c:pt>
                <c:pt idx="1524">
                  <c:v>2.0589</c:v>
                </c:pt>
                <c:pt idx="1525">
                  <c:v>2.0602999999999998</c:v>
                </c:pt>
                <c:pt idx="1526">
                  <c:v>2.0611999999999999</c:v>
                </c:pt>
                <c:pt idx="1527">
                  <c:v>2.0619999999999998</c:v>
                </c:pt>
                <c:pt idx="1528">
                  <c:v>2.0630000000000002</c:v>
                </c:pt>
                <c:pt idx="1529">
                  <c:v>2.0640000000000001</c:v>
                </c:pt>
                <c:pt idx="1530">
                  <c:v>2.0651999999999999</c:v>
                </c:pt>
                <c:pt idx="1531">
                  <c:v>2.0665</c:v>
                </c:pt>
                <c:pt idx="1532">
                  <c:v>2.0676999999999999</c:v>
                </c:pt>
                <c:pt idx="1533">
                  <c:v>2.0688</c:v>
                </c:pt>
                <c:pt idx="1534">
                  <c:v>2.0699999999999998</c:v>
                </c:pt>
                <c:pt idx="1535">
                  <c:v>2.0712999999999999</c:v>
                </c:pt>
                <c:pt idx="1536">
                  <c:v>2.0729000000000002</c:v>
                </c:pt>
                <c:pt idx="1537">
                  <c:v>2.0743999999999998</c:v>
                </c:pt>
                <c:pt idx="1538">
                  <c:v>2.0760000000000001</c:v>
                </c:pt>
                <c:pt idx="1539">
                  <c:v>2.0777999999999999</c:v>
                </c:pt>
                <c:pt idx="1540">
                  <c:v>2.0796999999999999</c:v>
                </c:pt>
                <c:pt idx="1541">
                  <c:v>2.0815999999999999</c:v>
                </c:pt>
                <c:pt idx="1542">
                  <c:v>2.0836999999999999</c:v>
                </c:pt>
                <c:pt idx="1543">
                  <c:v>2.0859999999999999</c:v>
                </c:pt>
                <c:pt idx="1544">
                  <c:v>2.0884999999999998</c:v>
                </c:pt>
                <c:pt idx="1545">
                  <c:v>2.0911</c:v>
                </c:pt>
                <c:pt idx="1546">
                  <c:v>2.0937999999999999</c:v>
                </c:pt>
                <c:pt idx="1547">
                  <c:v>2.0964</c:v>
                </c:pt>
                <c:pt idx="1548">
                  <c:v>2.0985999999999998</c:v>
                </c:pt>
                <c:pt idx="1549">
                  <c:v>2.1006</c:v>
                </c:pt>
                <c:pt idx="1550">
                  <c:v>2.1021000000000001</c:v>
                </c:pt>
                <c:pt idx="1551">
                  <c:v>2.1032999999999999</c:v>
                </c:pt>
                <c:pt idx="1552">
                  <c:v>2.1042999999999998</c:v>
                </c:pt>
                <c:pt idx="1553">
                  <c:v>2.1053999999999999</c:v>
                </c:pt>
                <c:pt idx="1554">
                  <c:v>2.1067</c:v>
                </c:pt>
                <c:pt idx="1555">
                  <c:v>2.1080999999999999</c:v>
                </c:pt>
                <c:pt idx="1556">
                  <c:v>2.1095999999999999</c:v>
                </c:pt>
                <c:pt idx="1557">
                  <c:v>2.1111</c:v>
                </c:pt>
                <c:pt idx="1558">
                  <c:v>2.1126999999999998</c:v>
                </c:pt>
                <c:pt idx="1559">
                  <c:v>2.1141999999999999</c:v>
                </c:pt>
                <c:pt idx="1560">
                  <c:v>2.1158000000000001</c:v>
                </c:pt>
                <c:pt idx="1561">
                  <c:v>2.1173000000000002</c:v>
                </c:pt>
                <c:pt idx="1562">
                  <c:v>2.1189</c:v>
                </c:pt>
                <c:pt idx="1563">
                  <c:v>2.1204000000000001</c:v>
                </c:pt>
                <c:pt idx="1564">
                  <c:v>2.1221999999999999</c:v>
                </c:pt>
                <c:pt idx="1565">
                  <c:v>2.1238999999999999</c:v>
                </c:pt>
                <c:pt idx="1566">
                  <c:v>2.1257000000000001</c:v>
                </c:pt>
                <c:pt idx="1567">
                  <c:v>2.1274999999999999</c:v>
                </c:pt>
                <c:pt idx="1568">
                  <c:v>2.1292</c:v>
                </c:pt>
                <c:pt idx="1569">
                  <c:v>2.1309999999999998</c:v>
                </c:pt>
                <c:pt idx="1570">
                  <c:v>2.133</c:v>
                </c:pt>
                <c:pt idx="1571">
                  <c:v>2.1347</c:v>
                </c:pt>
                <c:pt idx="1572">
                  <c:v>2.1362999999999999</c:v>
                </c:pt>
                <c:pt idx="1573">
                  <c:v>2.1379000000000001</c:v>
                </c:pt>
                <c:pt idx="1574">
                  <c:v>2.1394000000000002</c:v>
                </c:pt>
                <c:pt idx="1575">
                  <c:v>2.1408</c:v>
                </c:pt>
                <c:pt idx="1576">
                  <c:v>2.1423000000000001</c:v>
                </c:pt>
                <c:pt idx="1577">
                  <c:v>2.1438999999999999</c:v>
                </c:pt>
                <c:pt idx="1578">
                  <c:v>2.1455000000000002</c:v>
                </c:pt>
                <c:pt idx="1579">
                  <c:v>2.1472000000000002</c:v>
                </c:pt>
                <c:pt idx="1580">
                  <c:v>2.1488999999999998</c:v>
                </c:pt>
                <c:pt idx="1581">
                  <c:v>2.1507000000000001</c:v>
                </c:pt>
                <c:pt idx="1582">
                  <c:v>2.1524999999999999</c:v>
                </c:pt>
                <c:pt idx="1583">
                  <c:v>2.1543999999999999</c:v>
                </c:pt>
                <c:pt idx="1584">
                  <c:v>2.1562000000000001</c:v>
                </c:pt>
                <c:pt idx="1585">
                  <c:v>2.1579999999999999</c:v>
                </c:pt>
                <c:pt idx="1586">
                  <c:v>2.1598999999999999</c:v>
                </c:pt>
                <c:pt idx="1587">
                  <c:v>2.1619999999999999</c:v>
                </c:pt>
                <c:pt idx="1588">
                  <c:v>2.1644999999999999</c:v>
                </c:pt>
                <c:pt idx="1589">
                  <c:v>2.1671</c:v>
                </c:pt>
                <c:pt idx="1590">
                  <c:v>2.1698</c:v>
                </c:pt>
                <c:pt idx="1591">
                  <c:v>2.1724000000000001</c:v>
                </c:pt>
                <c:pt idx="1592">
                  <c:v>2.1747000000000001</c:v>
                </c:pt>
                <c:pt idx="1593">
                  <c:v>2.1764999999999999</c:v>
                </c:pt>
                <c:pt idx="1594">
                  <c:v>2.1777000000000002</c:v>
                </c:pt>
                <c:pt idx="1595">
                  <c:v>2.1787999999999998</c:v>
                </c:pt>
                <c:pt idx="1596">
                  <c:v>2.1797</c:v>
                </c:pt>
                <c:pt idx="1597">
                  <c:v>2.1806000000000001</c:v>
                </c:pt>
                <c:pt idx="1598">
                  <c:v>2.1817000000000002</c:v>
                </c:pt>
                <c:pt idx="1599">
                  <c:v>2.1829999999999998</c:v>
                </c:pt>
                <c:pt idx="1600">
                  <c:v>2.1842999999999999</c:v>
                </c:pt>
                <c:pt idx="1601">
                  <c:v>2.1855000000000002</c:v>
                </c:pt>
                <c:pt idx="1602">
                  <c:v>2.1865000000000001</c:v>
                </c:pt>
                <c:pt idx="1603">
                  <c:v>2.1877</c:v>
                </c:pt>
                <c:pt idx="1604">
                  <c:v>2.1890999999999998</c:v>
                </c:pt>
                <c:pt idx="1605">
                  <c:v>2.1905999999999999</c:v>
                </c:pt>
                <c:pt idx="1606">
                  <c:v>2.1920000000000002</c:v>
                </c:pt>
                <c:pt idx="1607">
                  <c:v>2.1936</c:v>
                </c:pt>
                <c:pt idx="1608">
                  <c:v>2.1953999999999998</c:v>
                </c:pt>
                <c:pt idx="1609">
                  <c:v>2.1972999999999998</c:v>
                </c:pt>
                <c:pt idx="1610">
                  <c:v>2.1993</c:v>
                </c:pt>
                <c:pt idx="1611">
                  <c:v>2.2014999999999998</c:v>
                </c:pt>
                <c:pt idx="1612">
                  <c:v>2.2038000000000002</c:v>
                </c:pt>
                <c:pt idx="1613">
                  <c:v>2.2061999999999999</c:v>
                </c:pt>
                <c:pt idx="1614">
                  <c:v>2.2086999999999999</c:v>
                </c:pt>
                <c:pt idx="1615">
                  <c:v>2.2113</c:v>
                </c:pt>
                <c:pt idx="1616">
                  <c:v>2.2141000000000002</c:v>
                </c:pt>
                <c:pt idx="1617">
                  <c:v>2.2166000000000001</c:v>
                </c:pt>
                <c:pt idx="1618">
                  <c:v>2.2185999999999999</c:v>
                </c:pt>
                <c:pt idx="1619">
                  <c:v>2.2200000000000002</c:v>
                </c:pt>
                <c:pt idx="1620">
                  <c:v>2.2210999999999999</c:v>
                </c:pt>
                <c:pt idx="1621">
                  <c:v>2.2221000000000002</c:v>
                </c:pt>
                <c:pt idx="1622">
                  <c:v>2.2231000000000001</c:v>
                </c:pt>
                <c:pt idx="1623">
                  <c:v>2.2242999999999999</c:v>
                </c:pt>
                <c:pt idx="1624">
                  <c:v>2.2258</c:v>
                </c:pt>
                <c:pt idx="1625">
                  <c:v>2.2275</c:v>
                </c:pt>
                <c:pt idx="1626">
                  <c:v>2.2292000000000001</c:v>
                </c:pt>
                <c:pt idx="1627">
                  <c:v>2.2307999999999999</c:v>
                </c:pt>
                <c:pt idx="1628">
                  <c:v>2.2324000000000002</c:v>
                </c:pt>
                <c:pt idx="1629">
                  <c:v>2.234</c:v>
                </c:pt>
                <c:pt idx="1630">
                  <c:v>2.2355999999999998</c:v>
                </c:pt>
                <c:pt idx="1631">
                  <c:v>2.2372000000000001</c:v>
                </c:pt>
                <c:pt idx="1632">
                  <c:v>2.2387000000000001</c:v>
                </c:pt>
                <c:pt idx="1633">
                  <c:v>2.2403</c:v>
                </c:pt>
                <c:pt idx="1634">
                  <c:v>2.242</c:v>
                </c:pt>
                <c:pt idx="1635">
                  <c:v>2.2439</c:v>
                </c:pt>
                <c:pt idx="1636">
                  <c:v>2.2458</c:v>
                </c:pt>
                <c:pt idx="1637">
                  <c:v>2.2475000000000001</c:v>
                </c:pt>
                <c:pt idx="1638">
                  <c:v>2.2492000000000001</c:v>
                </c:pt>
                <c:pt idx="1639">
                  <c:v>2.2511999999999999</c:v>
                </c:pt>
                <c:pt idx="1640">
                  <c:v>2.2530000000000001</c:v>
                </c:pt>
                <c:pt idx="1641">
                  <c:v>2.2545999999999999</c:v>
                </c:pt>
                <c:pt idx="1642">
                  <c:v>2.2561</c:v>
                </c:pt>
                <c:pt idx="1643">
                  <c:v>2.2576000000000001</c:v>
                </c:pt>
                <c:pt idx="1644">
                  <c:v>2.2591999999999999</c:v>
                </c:pt>
                <c:pt idx="1645">
                  <c:v>2.2608999999999999</c:v>
                </c:pt>
                <c:pt idx="1646">
                  <c:v>2.2624</c:v>
                </c:pt>
                <c:pt idx="1647">
                  <c:v>2.2639999999999998</c:v>
                </c:pt>
                <c:pt idx="1648">
                  <c:v>2.2656000000000001</c:v>
                </c:pt>
                <c:pt idx="1649">
                  <c:v>2.2673000000000001</c:v>
                </c:pt>
                <c:pt idx="1650">
                  <c:v>2.2690999999999999</c:v>
                </c:pt>
                <c:pt idx="1651">
                  <c:v>2.2709999999999999</c:v>
                </c:pt>
                <c:pt idx="1652">
                  <c:v>2.2728000000000002</c:v>
                </c:pt>
                <c:pt idx="1653">
                  <c:v>2.2747999999999999</c:v>
                </c:pt>
                <c:pt idx="1654">
                  <c:v>2.2768000000000002</c:v>
                </c:pt>
                <c:pt idx="1655">
                  <c:v>2.2787000000000002</c:v>
                </c:pt>
                <c:pt idx="1656">
                  <c:v>2.2808000000000002</c:v>
                </c:pt>
                <c:pt idx="1657">
                  <c:v>2.2831999999999999</c:v>
                </c:pt>
                <c:pt idx="1658">
                  <c:v>2.2858000000000001</c:v>
                </c:pt>
                <c:pt idx="1659">
                  <c:v>2.2887</c:v>
                </c:pt>
                <c:pt idx="1660">
                  <c:v>2.2915000000000001</c:v>
                </c:pt>
                <c:pt idx="1661">
                  <c:v>2.2938000000000001</c:v>
                </c:pt>
                <c:pt idx="1662">
                  <c:v>2.2955000000000001</c:v>
                </c:pt>
                <c:pt idx="1663">
                  <c:v>2.2968000000000002</c:v>
                </c:pt>
                <c:pt idx="1664">
                  <c:v>2.2976999999999999</c:v>
                </c:pt>
                <c:pt idx="1665">
                  <c:v>2.2986</c:v>
                </c:pt>
                <c:pt idx="1666">
                  <c:v>2.2995000000000001</c:v>
                </c:pt>
                <c:pt idx="1667">
                  <c:v>2.3005</c:v>
                </c:pt>
                <c:pt idx="1668">
                  <c:v>2.3018000000000001</c:v>
                </c:pt>
                <c:pt idx="1669">
                  <c:v>2.3031000000000001</c:v>
                </c:pt>
                <c:pt idx="1670">
                  <c:v>2.3043</c:v>
                </c:pt>
                <c:pt idx="1671">
                  <c:v>2.3056000000000001</c:v>
                </c:pt>
                <c:pt idx="1672">
                  <c:v>2.3069000000000002</c:v>
                </c:pt>
                <c:pt idx="1673">
                  <c:v>2.3085</c:v>
                </c:pt>
                <c:pt idx="1674">
                  <c:v>2.3098999999999998</c:v>
                </c:pt>
                <c:pt idx="1675">
                  <c:v>2.3113999999999999</c:v>
                </c:pt>
                <c:pt idx="1676">
                  <c:v>2.3129</c:v>
                </c:pt>
                <c:pt idx="1677">
                  <c:v>2.3146</c:v>
                </c:pt>
                <c:pt idx="1678">
                  <c:v>2.3165</c:v>
                </c:pt>
                <c:pt idx="1679">
                  <c:v>2.3188</c:v>
                </c:pt>
                <c:pt idx="1680">
                  <c:v>2.3210999999999999</c:v>
                </c:pt>
                <c:pt idx="1681">
                  <c:v>2.3235000000000001</c:v>
                </c:pt>
                <c:pt idx="1682">
                  <c:v>2.3260000000000001</c:v>
                </c:pt>
                <c:pt idx="1683">
                  <c:v>2.3285</c:v>
                </c:pt>
                <c:pt idx="1684">
                  <c:v>2.331</c:v>
                </c:pt>
                <c:pt idx="1685">
                  <c:v>2.3334999999999999</c:v>
                </c:pt>
                <c:pt idx="1686">
                  <c:v>2.3359000000000001</c:v>
                </c:pt>
                <c:pt idx="1687">
                  <c:v>2.3378000000000001</c:v>
                </c:pt>
                <c:pt idx="1688">
                  <c:v>2.3393999999999999</c:v>
                </c:pt>
                <c:pt idx="1689">
                  <c:v>2.3407</c:v>
                </c:pt>
                <c:pt idx="1690">
                  <c:v>2.3418999999999999</c:v>
                </c:pt>
                <c:pt idx="1691">
                  <c:v>2.343</c:v>
                </c:pt>
                <c:pt idx="1692">
                  <c:v>2.3443000000000001</c:v>
                </c:pt>
                <c:pt idx="1693">
                  <c:v>2.3456000000000001</c:v>
                </c:pt>
                <c:pt idx="1694">
                  <c:v>2.347</c:v>
                </c:pt>
                <c:pt idx="1695">
                  <c:v>2.3485999999999998</c:v>
                </c:pt>
                <c:pt idx="1696">
                  <c:v>2.3502999999999998</c:v>
                </c:pt>
                <c:pt idx="1697">
                  <c:v>2.3519000000000001</c:v>
                </c:pt>
                <c:pt idx="1698">
                  <c:v>2.3534999999999999</c:v>
                </c:pt>
                <c:pt idx="1699">
                  <c:v>2.3553000000000002</c:v>
                </c:pt>
                <c:pt idx="1700">
                  <c:v>2.3570000000000002</c:v>
                </c:pt>
                <c:pt idx="1701">
                  <c:v>2.3586</c:v>
                </c:pt>
                <c:pt idx="1702">
                  <c:v>2.3603000000000001</c:v>
                </c:pt>
                <c:pt idx="1703">
                  <c:v>2.3620999999999999</c:v>
                </c:pt>
                <c:pt idx="1704">
                  <c:v>2.3639000000000001</c:v>
                </c:pt>
                <c:pt idx="1705">
                  <c:v>2.3656999999999999</c:v>
                </c:pt>
                <c:pt idx="1706">
                  <c:v>2.3675000000000002</c:v>
                </c:pt>
                <c:pt idx="1707">
                  <c:v>2.3693</c:v>
                </c:pt>
                <c:pt idx="1708">
                  <c:v>2.3713000000000002</c:v>
                </c:pt>
                <c:pt idx="1709">
                  <c:v>2.3732000000000002</c:v>
                </c:pt>
                <c:pt idx="1710">
                  <c:v>2.3748999999999998</c:v>
                </c:pt>
                <c:pt idx="1711">
                  <c:v>2.3765000000000001</c:v>
                </c:pt>
                <c:pt idx="1712">
                  <c:v>2.3780999999999999</c:v>
                </c:pt>
                <c:pt idx="1713">
                  <c:v>2.3797000000000001</c:v>
                </c:pt>
                <c:pt idx="1714">
                  <c:v>2.3813</c:v>
                </c:pt>
                <c:pt idx="1715">
                  <c:v>2.383</c:v>
                </c:pt>
                <c:pt idx="1716">
                  <c:v>2.3847</c:v>
                </c:pt>
                <c:pt idx="1717">
                  <c:v>2.3864000000000001</c:v>
                </c:pt>
                <c:pt idx="1718">
                  <c:v>2.3881000000000001</c:v>
                </c:pt>
                <c:pt idx="1719">
                  <c:v>2.3898999999999999</c:v>
                </c:pt>
                <c:pt idx="1720">
                  <c:v>2.3917999999999999</c:v>
                </c:pt>
                <c:pt idx="1721">
                  <c:v>2.3936000000000002</c:v>
                </c:pt>
                <c:pt idx="1722">
                  <c:v>2.3955000000000002</c:v>
                </c:pt>
                <c:pt idx="1723">
                  <c:v>2.3974000000000002</c:v>
                </c:pt>
                <c:pt idx="1724">
                  <c:v>2.3994</c:v>
                </c:pt>
                <c:pt idx="1725">
                  <c:v>2.4018000000000002</c:v>
                </c:pt>
                <c:pt idx="1726">
                  <c:v>2.4041999999999999</c:v>
                </c:pt>
                <c:pt idx="1727">
                  <c:v>2.4068999999999998</c:v>
                </c:pt>
                <c:pt idx="1728">
                  <c:v>2.4095</c:v>
                </c:pt>
                <c:pt idx="1729">
                  <c:v>2.4121000000000001</c:v>
                </c:pt>
                <c:pt idx="1730">
                  <c:v>2.4142000000000001</c:v>
                </c:pt>
                <c:pt idx="1731">
                  <c:v>2.4157999999999999</c:v>
                </c:pt>
                <c:pt idx="1732">
                  <c:v>2.4169999999999998</c:v>
                </c:pt>
                <c:pt idx="1733">
                  <c:v>2.4180999999999999</c:v>
                </c:pt>
                <c:pt idx="1734">
                  <c:v>2.4190999999999998</c:v>
                </c:pt>
                <c:pt idx="1735">
                  <c:v>2.4203000000000001</c:v>
                </c:pt>
                <c:pt idx="1736">
                  <c:v>2.4214000000000002</c:v>
                </c:pt>
                <c:pt idx="1737">
                  <c:v>2.4224999999999999</c:v>
                </c:pt>
                <c:pt idx="1738">
                  <c:v>2.4238</c:v>
                </c:pt>
                <c:pt idx="1739">
                  <c:v>2.4251999999999998</c:v>
                </c:pt>
                <c:pt idx="1740">
                  <c:v>2.4266000000000001</c:v>
                </c:pt>
                <c:pt idx="1741">
                  <c:v>2.4279999999999999</c:v>
                </c:pt>
                <c:pt idx="1742">
                  <c:v>2.4293</c:v>
                </c:pt>
                <c:pt idx="1743">
                  <c:v>2.4306000000000001</c:v>
                </c:pt>
                <c:pt idx="1744">
                  <c:v>2.4321999999999999</c:v>
                </c:pt>
                <c:pt idx="1745">
                  <c:v>2.4340000000000002</c:v>
                </c:pt>
                <c:pt idx="1746">
                  <c:v>2.4358</c:v>
                </c:pt>
                <c:pt idx="1747">
                  <c:v>2.4377</c:v>
                </c:pt>
                <c:pt idx="1748">
                  <c:v>2.4398</c:v>
                </c:pt>
                <c:pt idx="1749">
                  <c:v>2.4420000000000002</c:v>
                </c:pt>
                <c:pt idx="1750">
                  <c:v>2.4443999999999999</c:v>
                </c:pt>
                <c:pt idx="1751">
                  <c:v>2.4468999999999999</c:v>
                </c:pt>
                <c:pt idx="1752">
                  <c:v>2.4496000000000002</c:v>
                </c:pt>
                <c:pt idx="1753">
                  <c:v>2.4521999999999999</c:v>
                </c:pt>
                <c:pt idx="1754">
                  <c:v>2.4548000000000001</c:v>
                </c:pt>
                <c:pt idx="1755">
                  <c:v>2.4571999999999998</c:v>
                </c:pt>
                <c:pt idx="1756">
                  <c:v>2.4590999999999998</c:v>
                </c:pt>
                <c:pt idx="1757">
                  <c:v>2.4607000000000001</c:v>
                </c:pt>
                <c:pt idx="1758">
                  <c:v>2.4620000000000002</c:v>
                </c:pt>
                <c:pt idx="1759">
                  <c:v>2.4632000000000001</c:v>
                </c:pt>
                <c:pt idx="1760">
                  <c:v>2.4643000000000002</c:v>
                </c:pt>
                <c:pt idx="1761">
                  <c:v>2.4657</c:v>
                </c:pt>
                <c:pt idx="1762">
                  <c:v>2.4672000000000001</c:v>
                </c:pt>
                <c:pt idx="1763">
                  <c:v>2.4687000000000001</c:v>
                </c:pt>
                <c:pt idx="1764">
                  <c:v>2.4704000000000002</c:v>
                </c:pt>
                <c:pt idx="1765">
                  <c:v>2.4721000000000002</c:v>
                </c:pt>
                <c:pt idx="1766">
                  <c:v>2.4737</c:v>
                </c:pt>
                <c:pt idx="1767">
                  <c:v>2.4752999999999998</c:v>
                </c:pt>
                <c:pt idx="1768">
                  <c:v>2.4769000000000001</c:v>
                </c:pt>
                <c:pt idx="1769">
                  <c:v>2.4784999999999999</c:v>
                </c:pt>
                <c:pt idx="1770">
                  <c:v>2.4801000000000002</c:v>
                </c:pt>
                <c:pt idx="1771">
                  <c:v>2.4817999999999998</c:v>
                </c:pt>
                <c:pt idx="1772">
                  <c:v>2.4836999999999998</c:v>
                </c:pt>
                <c:pt idx="1773">
                  <c:v>2.4857</c:v>
                </c:pt>
                <c:pt idx="1774">
                  <c:v>2.4876999999999998</c:v>
                </c:pt>
                <c:pt idx="1775">
                  <c:v>2.4895</c:v>
                </c:pt>
                <c:pt idx="1776">
                  <c:v>2.4912000000000001</c:v>
                </c:pt>
                <c:pt idx="1777">
                  <c:v>2.4929000000000001</c:v>
                </c:pt>
                <c:pt idx="1778">
                  <c:v>2.4946000000000002</c:v>
                </c:pt>
                <c:pt idx="1779">
                  <c:v>2.4962</c:v>
                </c:pt>
                <c:pt idx="1780">
                  <c:v>2.4977999999999998</c:v>
                </c:pt>
                <c:pt idx="1781">
                  <c:v>2.4994000000000001</c:v>
                </c:pt>
                <c:pt idx="1782">
                  <c:v>2.5009999999999999</c:v>
                </c:pt>
                <c:pt idx="1783">
                  <c:v>2.5026999999999999</c:v>
                </c:pt>
                <c:pt idx="1784">
                  <c:v>2.5044</c:v>
                </c:pt>
                <c:pt idx="1785">
                  <c:v>2.5061</c:v>
                </c:pt>
                <c:pt idx="1786">
                  <c:v>2.5078999999999998</c:v>
                </c:pt>
                <c:pt idx="1787">
                  <c:v>2.5097</c:v>
                </c:pt>
                <c:pt idx="1788">
                  <c:v>2.5114999999999998</c:v>
                </c:pt>
                <c:pt idx="1789">
                  <c:v>2.5133000000000001</c:v>
                </c:pt>
                <c:pt idx="1790">
                  <c:v>2.5152999999999999</c:v>
                </c:pt>
                <c:pt idx="1791">
                  <c:v>2.5171999999999999</c:v>
                </c:pt>
                <c:pt idx="1792">
                  <c:v>2.5194000000000001</c:v>
                </c:pt>
                <c:pt idx="1793">
                  <c:v>2.5217000000000001</c:v>
                </c:pt>
                <c:pt idx="1794">
                  <c:v>2.5242</c:v>
                </c:pt>
                <c:pt idx="1795">
                  <c:v>2.5266999999999999</c:v>
                </c:pt>
                <c:pt idx="1796">
                  <c:v>2.5293999999999999</c:v>
                </c:pt>
                <c:pt idx="1797">
                  <c:v>2.532</c:v>
                </c:pt>
                <c:pt idx="1798">
                  <c:v>2.5343</c:v>
                </c:pt>
                <c:pt idx="1799">
                  <c:v>2.5362</c:v>
                </c:pt>
                <c:pt idx="1800">
                  <c:v>2.5377000000000001</c:v>
                </c:pt>
                <c:pt idx="1801">
                  <c:v>2.5388000000000002</c:v>
                </c:pt>
                <c:pt idx="1802">
                  <c:v>2.5396999999999998</c:v>
                </c:pt>
                <c:pt idx="1803">
                  <c:v>2.5405000000000002</c:v>
                </c:pt>
                <c:pt idx="1804">
                  <c:v>2.5415000000000001</c:v>
                </c:pt>
                <c:pt idx="1805">
                  <c:v>2.5427</c:v>
                </c:pt>
                <c:pt idx="1806">
                  <c:v>2.544</c:v>
                </c:pt>
                <c:pt idx="1807">
                  <c:v>2.5453000000000001</c:v>
                </c:pt>
                <c:pt idx="1808">
                  <c:v>2.5467</c:v>
                </c:pt>
                <c:pt idx="1809">
                  <c:v>2.5480999999999998</c:v>
                </c:pt>
                <c:pt idx="1810">
                  <c:v>2.5493999999999999</c:v>
                </c:pt>
                <c:pt idx="1811">
                  <c:v>2.5508000000000002</c:v>
                </c:pt>
                <c:pt idx="1812">
                  <c:v>2.5522</c:v>
                </c:pt>
                <c:pt idx="1813">
                  <c:v>2.5539000000000001</c:v>
                </c:pt>
                <c:pt idx="1814">
                  <c:v>2.5556999999999999</c:v>
                </c:pt>
                <c:pt idx="1815">
                  <c:v>2.5575999999999999</c:v>
                </c:pt>
                <c:pt idx="1816">
                  <c:v>2.5596000000000001</c:v>
                </c:pt>
                <c:pt idx="1817">
                  <c:v>2.5617999999999999</c:v>
                </c:pt>
                <c:pt idx="1818">
                  <c:v>2.5640000000000001</c:v>
                </c:pt>
                <c:pt idx="1819">
                  <c:v>2.5665</c:v>
                </c:pt>
                <c:pt idx="1820">
                  <c:v>2.5691999999999999</c:v>
                </c:pt>
                <c:pt idx="1821">
                  <c:v>2.5718999999999999</c:v>
                </c:pt>
                <c:pt idx="1822">
                  <c:v>2.5746000000000002</c:v>
                </c:pt>
                <c:pt idx="1823">
                  <c:v>2.5771000000000002</c:v>
                </c:pt>
                <c:pt idx="1824">
                  <c:v>2.5792000000000002</c:v>
                </c:pt>
                <c:pt idx="1825">
                  <c:v>2.5811000000000002</c:v>
                </c:pt>
                <c:pt idx="1826">
                  <c:v>2.5825</c:v>
                </c:pt>
                <c:pt idx="1827">
                  <c:v>2.5834999999999999</c:v>
                </c:pt>
                <c:pt idx="1828">
                  <c:v>2.5846</c:v>
                </c:pt>
                <c:pt idx="1829">
                  <c:v>2.5857999999999999</c:v>
                </c:pt>
                <c:pt idx="1830">
                  <c:v>2.5872000000000002</c:v>
                </c:pt>
                <c:pt idx="1831">
                  <c:v>2.5886999999999998</c:v>
                </c:pt>
                <c:pt idx="1832">
                  <c:v>2.5903999999999998</c:v>
                </c:pt>
                <c:pt idx="1833">
                  <c:v>2.5920000000000001</c:v>
                </c:pt>
                <c:pt idx="1834">
                  <c:v>2.5937999999999999</c:v>
                </c:pt>
                <c:pt idx="1835">
                  <c:v>2.5954999999999999</c:v>
                </c:pt>
                <c:pt idx="1836">
                  <c:v>2.5972</c:v>
                </c:pt>
                <c:pt idx="1837">
                  <c:v>2.5987</c:v>
                </c:pt>
                <c:pt idx="1838">
                  <c:v>2.6002999999999998</c:v>
                </c:pt>
                <c:pt idx="1839">
                  <c:v>2.6019000000000001</c:v>
                </c:pt>
                <c:pt idx="1840">
                  <c:v>2.6036999999999999</c:v>
                </c:pt>
                <c:pt idx="1841">
                  <c:v>2.6057000000000001</c:v>
                </c:pt>
                <c:pt idx="1842">
                  <c:v>2.6074999999999999</c:v>
                </c:pt>
                <c:pt idx="1843">
                  <c:v>2.6093999999999999</c:v>
                </c:pt>
                <c:pt idx="1844">
                  <c:v>2.6112000000000002</c:v>
                </c:pt>
                <c:pt idx="1845">
                  <c:v>2.6131000000000002</c:v>
                </c:pt>
                <c:pt idx="1846">
                  <c:v>2.6151</c:v>
                </c:pt>
                <c:pt idx="1847">
                  <c:v>2.6168999999999998</c:v>
                </c:pt>
                <c:pt idx="1848">
                  <c:v>2.6185999999999998</c:v>
                </c:pt>
                <c:pt idx="1849">
                  <c:v>2.6200999999999999</c:v>
                </c:pt>
                <c:pt idx="1850">
                  <c:v>2.6215000000000002</c:v>
                </c:pt>
                <c:pt idx="1851">
                  <c:v>2.6230000000000002</c:v>
                </c:pt>
                <c:pt idx="1852">
                  <c:v>2.6246999999999998</c:v>
                </c:pt>
                <c:pt idx="1853">
                  <c:v>2.6263999999999998</c:v>
                </c:pt>
                <c:pt idx="1854">
                  <c:v>2.6280000000000001</c:v>
                </c:pt>
                <c:pt idx="1855">
                  <c:v>2.6297999999999999</c:v>
                </c:pt>
                <c:pt idx="1856">
                  <c:v>2.6316999999999999</c:v>
                </c:pt>
                <c:pt idx="1857">
                  <c:v>2.6335000000000002</c:v>
                </c:pt>
                <c:pt idx="1858">
                  <c:v>2.6354000000000002</c:v>
                </c:pt>
                <c:pt idx="1859">
                  <c:v>2.6372</c:v>
                </c:pt>
                <c:pt idx="1860">
                  <c:v>2.6389</c:v>
                </c:pt>
                <c:pt idx="1861">
                  <c:v>2.6406999999999998</c:v>
                </c:pt>
                <c:pt idx="1862">
                  <c:v>2.6427999999999998</c:v>
                </c:pt>
                <c:pt idx="1863">
                  <c:v>2.6453000000000002</c:v>
                </c:pt>
                <c:pt idx="1864">
                  <c:v>2.6480999999999999</c:v>
                </c:pt>
                <c:pt idx="1865">
                  <c:v>2.6511</c:v>
                </c:pt>
                <c:pt idx="1866">
                  <c:v>2.6541000000000001</c:v>
                </c:pt>
                <c:pt idx="1867">
                  <c:v>2.6566999999999998</c:v>
                </c:pt>
                <c:pt idx="1868">
                  <c:v>2.6585999999999999</c:v>
                </c:pt>
                <c:pt idx="1869">
                  <c:v>2.66</c:v>
                </c:pt>
                <c:pt idx="1870">
                  <c:v>2.661</c:v>
                </c:pt>
                <c:pt idx="1871">
                  <c:v>2.6619000000000002</c:v>
                </c:pt>
                <c:pt idx="1872">
                  <c:v>2.6627999999999998</c:v>
                </c:pt>
                <c:pt idx="1873">
                  <c:v>2.6638999999999999</c:v>
                </c:pt>
                <c:pt idx="1874">
                  <c:v>2.6650999999999998</c:v>
                </c:pt>
                <c:pt idx="1875">
                  <c:v>2.6663999999999999</c:v>
                </c:pt>
                <c:pt idx="1876">
                  <c:v>2.6678000000000002</c:v>
                </c:pt>
                <c:pt idx="1877">
                  <c:v>2.6690999999999998</c:v>
                </c:pt>
                <c:pt idx="1878">
                  <c:v>2.6705000000000001</c:v>
                </c:pt>
                <c:pt idx="1879">
                  <c:v>2.6718999999999999</c:v>
                </c:pt>
                <c:pt idx="1880">
                  <c:v>2.6732999999999998</c:v>
                </c:pt>
                <c:pt idx="1881">
                  <c:v>2.6747999999999998</c:v>
                </c:pt>
                <c:pt idx="1882">
                  <c:v>2.6764000000000001</c:v>
                </c:pt>
                <c:pt idx="1883">
                  <c:v>2.6781999999999999</c:v>
                </c:pt>
                <c:pt idx="1884">
                  <c:v>2.6800999999999999</c:v>
                </c:pt>
                <c:pt idx="1885">
                  <c:v>2.6821000000000002</c:v>
                </c:pt>
                <c:pt idx="1886">
                  <c:v>2.6840999999999999</c:v>
                </c:pt>
                <c:pt idx="1887">
                  <c:v>2.6863999999999999</c:v>
                </c:pt>
                <c:pt idx="1888">
                  <c:v>2.6890000000000001</c:v>
                </c:pt>
                <c:pt idx="1889">
                  <c:v>2.6916000000000002</c:v>
                </c:pt>
                <c:pt idx="1890">
                  <c:v>2.6943999999999999</c:v>
                </c:pt>
                <c:pt idx="1891">
                  <c:v>2.6972</c:v>
                </c:pt>
                <c:pt idx="1892">
                  <c:v>2.6996000000000002</c:v>
                </c:pt>
                <c:pt idx="1893">
                  <c:v>2.7017000000000002</c:v>
                </c:pt>
                <c:pt idx="1894">
                  <c:v>2.7033999999999998</c:v>
                </c:pt>
                <c:pt idx="1895">
                  <c:v>2.7048000000000001</c:v>
                </c:pt>
                <c:pt idx="1896">
                  <c:v>2.706</c:v>
                </c:pt>
                <c:pt idx="1897">
                  <c:v>2.7071999999999998</c:v>
                </c:pt>
                <c:pt idx="1898">
                  <c:v>2.7084999999999999</c:v>
                </c:pt>
                <c:pt idx="1899">
                  <c:v>2.7099000000000002</c:v>
                </c:pt>
                <c:pt idx="1900">
                  <c:v>2.7113999999999998</c:v>
                </c:pt>
                <c:pt idx="1901">
                  <c:v>2.7130999999999998</c:v>
                </c:pt>
                <c:pt idx="1902">
                  <c:v>2.7147999999999999</c:v>
                </c:pt>
                <c:pt idx="1903">
                  <c:v>2.7166000000000001</c:v>
                </c:pt>
                <c:pt idx="1904">
                  <c:v>2.7183000000000002</c:v>
                </c:pt>
                <c:pt idx="1905">
                  <c:v>2.72</c:v>
                </c:pt>
                <c:pt idx="1906">
                  <c:v>2.7216999999999998</c:v>
                </c:pt>
                <c:pt idx="1907">
                  <c:v>2.7233000000000001</c:v>
                </c:pt>
                <c:pt idx="1908">
                  <c:v>2.7248000000000001</c:v>
                </c:pt>
                <c:pt idx="1909">
                  <c:v>2.7265999999999999</c:v>
                </c:pt>
                <c:pt idx="1910">
                  <c:v>2.7282999999999999</c:v>
                </c:pt>
                <c:pt idx="1911">
                  <c:v>2.73</c:v>
                </c:pt>
                <c:pt idx="1912">
                  <c:v>2.7317</c:v>
                </c:pt>
                <c:pt idx="1913">
                  <c:v>2.7336</c:v>
                </c:pt>
                <c:pt idx="1914">
                  <c:v>2.7355</c:v>
                </c:pt>
                <c:pt idx="1915">
                  <c:v>2.7374000000000001</c:v>
                </c:pt>
                <c:pt idx="1916">
                  <c:v>2.7393000000000001</c:v>
                </c:pt>
                <c:pt idx="1917">
                  <c:v>2.7410000000000001</c:v>
                </c:pt>
                <c:pt idx="1918">
                  <c:v>2.7427000000000001</c:v>
                </c:pt>
                <c:pt idx="1919">
                  <c:v>2.7442000000000002</c:v>
                </c:pt>
                <c:pt idx="1920">
                  <c:v>2.7458</c:v>
                </c:pt>
                <c:pt idx="1921">
                  <c:v>2.7475000000000001</c:v>
                </c:pt>
                <c:pt idx="1922">
                  <c:v>2.7490999999999999</c:v>
                </c:pt>
                <c:pt idx="1923">
                  <c:v>2.7507999999999999</c:v>
                </c:pt>
                <c:pt idx="1924">
                  <c:v>2.7526000000000002</c:v>
                </c:pt>
                <c:pt idx="1925">
                  <c:v>2.7545999999999999</c:v>
                </c:pt>
                <c:pt idx="1926">
                  <c:v>2.7564000000000002</c:v>
                </c:pt>
                <c:pt idx="1927">
                  <c:v>2.7583000000000002</c:v>
                </c:pt>
                <c:pt idx="1928">
                  <c:v>2.7602000000000002</c:v>
                </c:pt>
                <c:pt idx="1929">
                  <c:v>2.7622</c:v>
                </c:pt>
                <c:pt idx="1930">
                  <c:v>2.7641</c:v>
                </c:pt>
                <c:pt idx="1931">
                  <c:v>2.7663000000000002</c:v>
                </c:pt>
                <c:pt idx="1932">
                  <c:v>2.7686000000000002</c:v>
                </c:pt>
                <c:pt idx="1933">
                  <c:v>2.7713000000000001</c:v>
                </c:pt>
                <c:pt idx="1934">
                  <c:v>2.7743000000000002</c:v>
                </c:pt>
                <c:pt idx="1935">
                  <c:v>2.7772000000000001</c:v>
                </c:pt>
                <c:pt idx="1936">
                  <c:v>2.7797000000000001</c:v>
                </c:pt>
                <c:pt idx="1937">
                  <c:v>2.7816999999999998</c:v>
                </c:pt>
                <c:pt idx="1938">
                  <c:v>2.7829999999999999</c:v>
                </c:pt>
                <c:pt idx="1939">
                  <c:v>2.7841</c:v>
                </c:pt>
                <c:pt idx="1940">
                  <c:v>2.7850000000000001</c:v>
                </c:pt>
                <c:pt idx="1941">
                  <c:v>2.7858999999999998</c:v>
                </c:pt>
                <c:pt idx="1942">
                  <c:v>2.7869999999999999</c:v>
                </c:pt>
                <c:pt idx="1943">
                  <c:v>2.7881</c:v>
                </c:pt>
                <c:pt idx="1944">
                  <c:v>2.7894000000000001</c:v>
                </c:pt>
                <c:pt idx="1945">
                  <c:v>2.7906</c:v>
                </c:pt>
                <c:pt idx="1946">
                  <c:v>2.7919</c:v>
                </c:pt>
                <c:pt idx="1947">
                  <c:v>2.7932000000000001</c:v>
                </c:pt>
                <c:pt idx="1948">
                  <c:v>2.7946</c:v>
                </c:pt>
                <c:pt idx="1949">
                  <c:v>2.7961</c:v>
                </c:pt>
                <c:pt idx="1950">
                  <c:v>2.7976999999999999</c:v>
                </c:pt>
                <c:pt idx="1951">
                  <c:v>2.7993999999999999</c:v>
                </c:pt>
                <c:pt idx="1952">
                  <c:v>2.8012000000000001</c:v>
                </c:pt>
                <c:pt idx="1953">
                  <c:v>2.8031999999999999</c:v>
                </c:pt>
                <c:pt idx="1954">
                  <c:v>2.8052000000000001</c:v>
                </c:pt>
                <c:pt idx="1955">
                  <c:v>2.8075000000000001</c:v>
                </c:pt>
                <c:pt idx="1956">
                  <c:v>2.81</c:v>
                </c:pt>
                <c:pt idx="1957">
                  <c:v>2.8126000000000002</c:v>
                </c:pt>
                <c:pt idx="1958">
                  <c:v>2.8153000000000001</c:v>
                </c:pt>
                <c:pt idx="1959">
                  <c:v>2.8178999999999998</c:v>
                </c:pt>
                <c:pt idx="1960">
                  <c:v>2.8205</c:v>
                </c:pt>
                <c:pt idx="1961">
                  <c:v>2.823</c:v>
                </c:pt>
                <c:pt idx="1962">
                  <c:v>2.8250000000000002</c:v>
                </c:pt>
                <c:pt idx="1963">
                  <c:v>2.8266</c:v>
                </c:pt>
                <c:pt idx="1964">
                  <c:v>2.8279000000000001</c:v>
                </c:pt>
                <c:pt idx="1965">
                  <c:v>2.8290000000000002</c:v>
                </c:pt>
                <c:pt idx="1966">
                  <c:v>2.8302</c:v>
                </c:pt>
                <c:pt idx="1967">
                  <c:v>2.8313000000000001</c:v>
                </c:pt>
                <c:pt idx="1968">
                  <c:v>2.8325999999999998</c:v>
                </c:pt>
                <c:pt idx="1969">
                  <c:v>2.8342000000000001</c:v>
                </c:pt>
                <c:pt idx="1970">
                  <c:v>2.8359999999999999</c:v>
                </c:pt>
                <c:pt idx="1971">
                  <c:v>2.8376999999999999</c:v>
                </c:pt>
                <c:pt idx="1972">
                  <c:v>2.8393999999999999</c:v>
                </c:pt>
                <c:pt idx="1973">
                  <c:v>2.8410000000000002</c:v>
                </c:pt>
                <c:pt idx="1974">
                  <c:v>2.8426</c:v>
                </c:pt>
                <c:pt idx="1975">
                  <c:v>2.8443000000000001</c:v>
                </c:pt>
                <c:pt idx="1976">
                  <c:v>2.8458999999999999</c:v>
                </c:pt>
                <c:pt idx="1977">
                  <c:v>2.8475999999999999</c:v>
                </c:pt>
                <c:pt idx="1978">
                  <c:v>2.8494000000000002</c:v>
                </c:pt>
                <c:pt idx="1979">
                  <c:v>2.8513000000000002</c:v>
                </c:pt>
                <c:pt idx="1980">
                  <c:v>2.8532000000000002</c:v>
                </c:pt>
                <c:pt idx="1981">
                  <c:v>2.8551000000000002</c:v>
                </c:pt>
                <c:pt idx="1982">
                  <c:v>2.8570000000000002</c:v>
                </c:pt>
                <c:pt idx="1983">
                  <c:v>2.8589000000000002</c:v>
                </c:pt>
                <c:pt idx="1984">
                  <c:v>2.8607999999999998</c:v>
                </c:pt>
                <c:pt idx="1985">
                  <c:v>2.8626999999999998</c:v>
                </c:pt>
                <c:pt idx="1986">
                  <c:v>2.8643999999999998</c:v>
                </c:pt>
                <c:pt idx="1987">
                  <c:v>2.8660000000000001</c:v>
                </c:pt>
                <c:pt idx="1988">
                  <c:v>2.8673999999999999</c:v>
                </c:pt>
                <c:pt idx="1989">
                  <c:v>2.8692000000000002</c:v>
                </c:pt>
                <c:pt idx="1990">
                  <c:v>2.8708999999999998</c:v>
                </c:pt>
                <c:pt idx="1991">
                  <c:v>2.8725999999999998</c:v>
                </c:pt>
                <c:pt idx="1992">
                  <c:v>2.8742999999999999</c:v>
                </c:pt>
                <c:pt idx="1993">
                  <c:v>2.8759999999999999</c:v>
                </c:pt>
                <c:pt idx="1994">
                  <c:v>2.8776999999999999</c:v>
                </c:pt>
                <c:pt idx="1995">
                  <c:v>2.8795999999999999</c:v>
                </c:pt>
                <c:pt idx="1996">
                  <c:v>2.8815</c:v>
                </c:pt>
                <c:pt idx="1997">
                  <c:v>2.8834</c:v>
                </c:pt>
                <c:pt idx="1998">
                  <c:v>2.8854000000000002</c:v>
                </c:pt>
                <c:pt idx="1999">
                  <c:v>2.8874</c:v>
                </c:pt>
                <c:pt idx="2000">
                  <c:v>2.8896000000000002</c:v>
                </c:pt>
                <c:pt idx="2001">
                  <c:v>2.8919000000000001</c:v>
                </c:pt>
                <c:pt idx="2002">
                  <c:v>2.8946999999999998</c:v>
                </c:pt>
                <c:pt idx="2003">
                  <c:v>2.8976999999999999</c:v>
                </c:pt>
                <c:pt idx="2004">
                  <c:v>2.9003999999999999</c:v>
                </c:pt>
                <c:pt idx="2005">
                  <c:v>2.9028</c:v>
                </c:pt>
                <c:pt idx="2006">
                  <c:v>2.9045000000000001</c:v>
                </c:pt>
                <c:pt idx="2007">
                  <c:v>2.9058000000000002</c:v>
                </c:pt>
                <c:pt idx="2008">
                  <c:v>2.9068000000000001</c:v>
                </c:pt>
                <c:pt idx="2009">
                  <c:v>2.9079000000000002</c:v>
                </c:pt>
                <c:pt idx="2010">
                  <c:v>2.9089999999999998</c:v>
                </c:pt>
                <c:pt idx="2011">
                  <c:v>2.91</c:v>
                </c:pt>
                <c:pt idx="2012">
                  <c:v>2.9112</c:v>
                </c:pt>
                <c:pt idx="2013">
                  <c:v>2.9125999999999999</c:v>
                </c:pt>
                <c:pt idx="2014">
                  <c:v>2.9140000000000001</c:v>
                </c:pt>
                <c:pt idx="2015">
                  <c:v>2.9152</c:v>
                </c:pt>
                <c:pt idx="2016">
                  <c:v>2.9165000000000001</c:v>
                </c:pt>
                <c:pt idx="2017">
                  <c:v>2.9178000000000002</c:v>
                </c:pt>
                <c:pt idx="2018">
                  <c:v>2.9192999999999998</c:v>
                </c:pt>
                <c:pt idx="2019">
                  <c:v>2.9207999999999998</c:v>
                </c:pt>
                <c:pt idx="2020">
                  <c:v>2.9224999999999999</c:v>
                </c:pt>
                <c:pt idx="2021">
                  <c:v>2.9243000000000001</c:v>
                </c:pt>
                <c:pt idx="2022">
                  <c:v>2.9260999999999999</c:v>
                </c:pt>
                <c:pt idx="2023">
                  <c:v>2.9279999999999999</c:v>
                </c:pt>
                <c:pt idx="2024">
                  <c:v>2.9302999999999999</c:v>
                </c:pt>
                <c:pt idx="2025">
                  <c:v>2.9327000000000001</c:v>
                </c:pt>
                <c:pt idx="2026">
                  <c:v>2.9354</c:v>
                </c:pt>
                <c:pt idx="2027">
                  <c:v>2.9380999999999999</c:v>
                </c:pt>
                <c:pt idx="2028">
                  <c:v>2.9411</c:v>
                </c:pt>
                <c:pt idx="2029">
                  <c:v>2.944</c:v>
                </c:pt>
                <c:pt idx="2030">
                  <c:v>2.9466999999999999</c:v>
                </c:pt>
                <c:pt idx="2031">
                  <c:v>2.9489000000000001</c:v>
                </c:pt>
                <c:pt idx="2032">
                  <c:v>2.9504999999999999</c:v>
                </c:pt>
                <c:pt idx="2033">
                  <c:v>2.9517000000000002</c:v>
                </c:pt>
                <c:pt idx="2034">
                  <c:v>2.9527999999999999</c:v>
                </c:pt>
                <c:pt idx="2035">
                  <c:v>2.9539</c:v>
                </c:pt>
                <c:pt idx="2036">
                  <c:v>2.9550000000000001</c:v>
                </c:pt>
                <c:pt idx="2037">
                  <c:v>2.9563000000000001</c:v>
                </c:pt>
                <c:pt idx="2038">
                  <c:v>2.9577</c:v>
                </c:pt>
                <c:pt idx="2039">
                  <c:v>2.9594</c:v>
                </c:pt>
                <c:pt idx="2040">
                  <c:v>2.9609999999999999</c:v>
                </c:pt>
                <c:pt idx="2041">
                  <c:v>2.9626000000000001</c:v>
                </c:pt>
                <c:pt idx="2042">
                  <c:v>2.9643000000000002</c:v>
                </c:pt>
                <c:pt idx="2043">
                  <c:v>2.9660000000000002</c:v>
                </c:pt>
                <c:pt idx="2044">
                  <c:v>2.9678</c:v>
                </c:pt>
                <c:pt idx="2045">
                  <c:v>2.9695</c:v>
                </c:pt>
                <c:pt idx="2046">
                  <c:v>2.9712000000000001</c:v>
                </c:pt>
                <c:pt idx="2047">
                  <c:v>2.9729999999999999</c:v>
                </c:pt>
                <c:pt idx="2048">
                  <c:v>2.9748000000000001</c:v>
                </c:pt>
                <c:pt idx="2049">
                  <c:v>2.9765999999999999</c:v>
                </c:pt>
                <c:pt idx="2050">
                  <c:v>2.9784999999999999</c:v>
                </c:pt>
                <c:pt idx="2051">
                  <c:v>2.9803999999999999</c:v>
                </c:pt>
                <c:pt idx="2052">
                  <c:v>2.9823</c:v>
                </c:pt>
                <c:pt idx="2053">
                  <c:v>2.9843000000000002</c:v>
                </c:pt>
                <c:pt idx="2054">
                  <c:v>2.9861</c:v>
                </c:pt>
                <c:pt idx="2055">
                  <c:v>2.9878999999999998</c:v>
                </c:pt>
                <c:pt idx="2056">
                  <c:v>2.9893999999999998</c:v>
                </c:pt>
                <c:pt idx="2057">
                  <c:v>2.9910999999999999</c:v>
                </c:pt>
                <c:pt idx="2058">
                  <c:v>2.9925999999999999</c:v>
                </c:pt>
                <c:pt idx="2059">
                  <c:v>2.9942000000000002</c:v>
                </c:pt>
                <c:pt idx="2060">
                  <c:v>2.9958</c:v>
                </c:pt>
                <c:pt idx="2061">
                  <c:v>2.9975000000000001</c:v>
                </c:pt>
                <c:pt idx="2062">
                  <c:v>2.9992000000000001</c:v>
                </c:pt>
                <c:pt idx="2063">
                  <c:v>3.0011000000000001</c:v>
                </c:pt>
                <c:pt idx="2064">
                  <c:v>3.0030000000000001</c:v>
                </c:pt>
                <c:pt idx="2065">
                  <c:v>3.0049000000000001</c:v>
                </c:pt>
                <c:pt idx="2066">
                  <c:v>3.0068000000000001</c:v>
                </c:pt>
                <c:pt idx="2067">
                  <c:v>3.0087999999999999</c:v>
                </c:pt>
                <c:pt idx="2068">
                  <c:v>3.0106999999999999</c:v>
                </c:pt>
                <c:pt idx="2069">
                  <c:v>3.0131000000000001</c:v>
                </c:pt>
                <c:pt idx="2070">
                  <c:v>3.0156000000000001</c:v>
                </c:pt>
                <c:pt idx="2071">
                  <c:v>3.0185</c:v>
                </c:pt>
                <c:pt idx="2072">
                  <c:v>3.0215000000000001</c:v>
                </c:pt>
                <c:pt idx="2073">
                  <c:v>3.0242</c:v>
                </c:pt>
                <c:pt idx="2074">
                  <c:v>3.0264000000000002</c:v>
                </c:pt>
                <c:pt idx="2075">
                  <c:v>3.028</c:v>
                </c:pt>
                <c:pt idx="2076">
                  <c:v>3.0291000000000001</c:v>
                </c:pt>
                <c:pt idx="2077">
                  <c:v>3.0301</c:v>
                </c:pt>
                <c:pt idx="2078">
                  <c:v>3.0310999999999999</c:v>
                </c:pt>
                <c:pt idx="2079">
                  <c:v>3.0322</c:v>
                </c:pt>
                <c:pt idx="2080">
                  <c:v>3.0333000000000001</c:v>
                </c:pt>
                <c:pt idx="2081">
                  <c:v>3.0345</c:v>
                </c:pt>
                <c:pt idx="2082">
                  <c:v>3.0358000000000001</c:v>
                </c:pt>
                <c:pt idx="2083">
                  <c:v>3.0371999999999999</c:v>
                </c:pt>
                <c:pt idx="2084">
                  <c:v>3.0384000000000002</c:v>
                </c:pt>
                <c:pt idx="2085">
                  <c:v>3.0396999999999998</c:v>
                </c:pt>
                <c:pt idx="2086">
                  <c:v>3.0411999999999999</c:v>
                </c:pt>
                <c:pt idx="2087">
                  <c:v>3.0427</c:v>
                </c:pt>
                <c:pt idx="2088">
                  <c:v>3.0442</c:v>
                </c:pt>
                <c:pt idx="2089">
                  <c:v>3.0457999999999998</c:v>
                </c:pt>
                <c:pt idx="2090">
                  <c:v>3.0476000000000001</c:v>
                </c:pt>
                <c:pt idx="2091">
                  <c:v>3.0495999999999999</c:v>
                </c:pt>
                <c:pt idx="2092">
                  <c:v>3.0516999999999999</c:v>
                </c:pt>
                <c:pt idx="2093">
                  <c:v>3.0537999999999998</c:v>
                </c:pt>
                <c:pt idx="2094">
                  <c:v>3.0562</c:v>
                </c:pt>
                <c:pt idx="2095">
                  <c:v>3.0587</c:v>
                </c:pt>
                <c:pt idx="2096">
                  <c:v>3.0613999999999999</c:v>
                </c:pt>
                <c:pt idx="2097">
                  <c:v>3.0642999999999998</c:v>
                </c:pt>
                <c:pt idx="2098">
                  <c:v>3.0672000000000001</c:v>
                </c:pt>
                <c:pt idx="2099">
                  <c:v>3.0697000000000001</c:v>
                </c:pt>
                <c:pt idx="2100">
                  <c:v>3.0718999999999999</c:v>
                </c:pt>
                <c:pt idx="2101">
                  <c:v>3.0735999999999999</c:v>
                </c:pt>
                <c:pt idx="2102">
                  <c:v>3.0748000000000002</c:v>
                </c:pt>
                <c:pt idx="2103">
                  <c:v>3.0756999999999999</c:v>
                </c:pt>
                <c:pt idx="2104">
                  <c:v>3.0764999999999998</c:v>
                </c:pt>
                <c:pt idx="2105">
                  <c:v>3.0775999999999999</c:v>
                </c:pt>
                <c:pt idx="2106">
                  <c:v>3.0789</c:v>
                </c:pt>
                <c:pt idx="2107">
                  <c:v>3.0804999999999998</c:v>
                </c:pt>
                <c:pt idx="2108">
                  <c:v>3.0821999999999998</c:v>
                </c:pt>
                <c:pt idx="2109">
                  <c:v>3.0838000000000001</c:v>
                </c:pt>
                <c:pt idx="2110">
                  <c:v>3.0855000000000001</c:v>
                </c:pt>
                <c:pt idx="2111">
                  <c:v>3.0872000000000002</c:v>
                </c:pt>
                <c:pt idx="2112">
                  <c:v>3.0888</c:v>
                </c:pt>
                <c:pt idx="2113">
                  <c:v>3.0905</c:v>
                </c:pt>
                <c:pt idx="2114">
                  <c:v>3.0922000000000001</c:v>
                </c:pt>
                <c:pt idx="2115">
                  <c:v>3.0939000000000001</c:v>
                </c:pt>
                <c:pt idx="2116">
                  <c:v>3.0956999999999999</c:v>
                </c:pt>
                <c:pt idx="2117">
                  <c:v>3.0975999999999999</c:v>
                </c:pt>
                <c:pt idx="2118">
                  <c:v>3.0994999999999999</c:v>
                </c:pt>
                <c:pt idx="2119">
                  <c:v>3.1012</c:v>
                </c:pt>
                <c:pt idx="2120">
                  <c:v>3.1030000000000002</c:v>
                </c:pt>
                <c:pt idx="2121">
                  <c:v>3.1049000000000002</c:v>
                </c:pt>
                <c:pt idx="2122">
                  <c:v>3.1070000000000002</c:v>
                </c:pt>
                <c:pt idx="2123">
                  <c:v>3.1088</c:v>
                </c:pt>
                <c:pt idx="2124">
                  <c:v>3.1105</c:v>
                </c:pt>
                <c:pt idx="2125">
                  <c:v>3.1122000000000001</c:v>
                </c:pt>
                <c:pt idx="2126">
                  <c:v>3.1137999999999999</c:v>
                </c:pt>
                <c:pt idx="2127">
                  <c:v>3.1154000000000002</c:v>
                </c:pt>
                <c:pt idx="2128">
                  <c:v>3.1168999999999998</c:v>
                </c:pt>
                <c:pt idx="2129">
                  <c:v>3.1185999999999998</c:v>
                </c:pt>
                <c:pt idx="2130">
                  <c:v>3.1202999999999999</c:v>
                </c:pt>
                <c:pt idx="2131">
                  <c:v>3.1219999999999999</c:v>
                </c:pt>
                <c:pt idx="2132">
                  <c:v>3.1238999999999999</c:v>
                </c:pt>
                <c:pt idx="2133">
                  <c:v>3.1257999999999999</c:v>
                </c:pt>
                <c:pt idx="2134">
                  <c:v>3.1276999999999999</c:v>
                </c:pt>
                <c:pt idx="2135">
                  <c:v>3.1297999999999999</c:v>
                </c:pt>
                <c:pt idx="2136">
                  <c:v>3.1318999999999999</c:v>
                </c:pt>
                <c:pt idx="2137">
                  <c:v>3.1339000000000001</c:v>
                </c:pt>
                <c:pt idx="2138">
                  <c:v>3.1360999999999999</c:v>
                </c:pt>
                <c:pt idx="2139">
                  <c:v>3.1383999999999999</c:v>
                </c:pt>
                <c:pt idx="2140">
                  <c:v>3.1410999999999998</c:v>
                </c:pt>
                <c:pt idx="2141">
                  <c:v>3.1438999999999999</c:v>
                </c:pt>
                <c:pt idx="2142">
                  <c:v>3.1467999999999998</c:v>
                </c:pt>
                <c:pt idx="2143">
                  <c:v>3.1493000000000002</c:v>
                </c:pt>
                <c:pt idx="2144">
                  <c:v>3.1511999999999998</c:v>
                </c:pt>
                <c:pt idx="2145">
                  <c:v>3.1524999999999999</c:v>
                </c:pt>
                <c:pt idx="2146">
                  <c:v>3.1535000000000002</c:v>
                </c:pt>
                <c:pt idx="2147">
                  <c:v>3.1543999999999999</c:v>
                </c:pt>
                <c:pt idx="2148">
                  <c:v>3.1554000000000002</c:v>
                </c:pt>
                <c:pt idx="2149">
                  <c:v>3.1564000000000001</c:v>
                </c:pt>
                <c:pt idx="2150">
                  <c:v>3.1576</c:v>
                </c:pt>
                <c:pt idx="2151">
                  <c:v>3.1589</c:v>
                </c:pt>
                <c:pt idx="2152">
                  <c:v>3.1602999999999999</c:v>
                </c:pt>
                <c:pt idx="2153">
                  <c:v>3.1617999999999999</c:v>
                </c:pt>
                <c:pt idx="2154">
                  <c:v>3.1631</c:v>
                </c:pt>
                <c:pt idx="2155">
                  <c:v>3.1644999999999999</c:v>
                </c:pt>
                <c:pt idx="2156">
                  <c:v>3.1661000000000001</c:v>
                </c:pt>
                <c:pt idx="2157">
                  <c:v>3.1674000000000002</c:v>
                </c:pt>
                <c:pt idx="2158">
                  <c:v>3.1688999999999998</c:v>
                </c:pt>
                <c:pt idx="2159">
                  <c:v>3.1705999999999999</c:v>
                </c:pt>
                <c:pt idx="2160">
                  <c:v>3.1726000000000001</c:v>
                </c:pt>
                <c:pt idx="2161">
                  <c:v>3.1747000000000001</c:v>
                </c:pt>
                <c:pt idx="2162">
                  <c:v>3.1768999999999998</c:v>
                </c:pt>
                <c:pt idx="2163">
                  <c:v>3.1793999999999998</c:v>
                </c:pt>
                <c:pt idx="2164">
                  <c:v>3.1819000000000002</c:v>
                </c:pt>
                <c:pt idx="2165">
                  <c:v>3.1846999999999999</c:v>
                </c:pt>
                <c:pt idx="2166">
                  <c:v>3.1875</c:v>
                </c:pt>
                <c:pt idx="2167">
                  <c:v>3.1903999999999999</c:v>
                </c:pt>
                <c:pt idx="2168">
                  <c:v>3.1928999999999998</c:v>
                </c:pt>
                <c:pt idx="2169">
                  <c:v>3.1949999999999998</c:v>
                </c:pt>
                <c:pt idx="2170">
                  <c:v>3.1966000000000001</c:v>
                </c:pt>
                <c:pt idx="2171">
                  <c:v>3.198</c:v>
                </c:pt>
                <c:pt idx="2172">
                  <c:v>3.1989999999999998</c:v>
                </c:pt>
                <c:pt idx="2173">
                  <c:v>3.2000999999999999</c:v>
                </c:pt>
                <c:pt idx="2174">
                  <c:v>3.2012</c:v>
                </c:pt>
                <c:pt idx="2175">
                  <c:v>3.2025000000000001</c:v>
                </c:pt>
                <c:pt idx="2176">
                  <c:v>3.2040000000000002</c:v>
                </c:pt>
                <c:pt idx="2177">
                  <c:v>3.2057000000000002</c:v>
                </c:pt>
                <c:pt idx="2178">
                  <c:v>3.2073999999999998</c:v>
                </c:pt>
                <c:pt idx="2179">
                  <c:v>3.2090999999999998</c:v>
                </c:pt>
                <c:pt idx="2180">
                  <c:v>3.2107000000000001</c:v>
                </c:pt>
                <c:pt idx="2181">
                  <c:v>3.2124000000000001</c:v>
                </c:pt>
                <c:pt idx="2182">
                  <c:v>3.214</c:v>
                </c:pt>
                <c:pt idx="2183">
                  <c:v>3.2157</c:v>
                </c:pt>
                <c:pt idx="2184">
                  <c:v>3.2172999999999998</c:v>
                </c:pt>
                <c:pt idx="2185">
                  <c:v>3.2191999999999998</c:v>
                </c:pt>
                <c:pt idx="2186">
                  <c:v>3.2210999999999999</c:v>
                </c:pt>
                <c:pt idx="2187">
                  <c:v>3.2229000000000001</c:v>
                </c:pt>
                <c:pt idx="2188">
                  <c:v>3.2246999999999999</c:v>
                </c:pt>
                <c:pt idx="2189">
                  <c:v>3.2265000000000001</c:v>
                </c:pt>
                <c:pt idx="2190">
                  <c:v>3.2284999999999999</c:v>
                </c:pt>
                <c:pt idx="2191">
                  <c:v>3.2303999999999999</c:v>
                </c:pt>
                <c:pt idx="2192">
                  <c:v>3.2323</c:v>
                </c:pt>
                <c:pt idx="2193">
                  <c:v>3.2341000000000002</c:v>
                </c:pt>
                <c:pt idx="2194">
                  <c:v>3.2357999999999998</c:v>
                </c:pt>
                <c:pt idx="2195">
                  <c:v>3.2374000000000001</c:v>
                </c:pt>
                <c:pt idx="2196">
                  <c:v>3.2391000000000001</c:v>
                </c:pt>
                <c:pt idx="2197">
                  <c:v>3.2408000000000001</c:v>
                </c:pt>
                <c:pt idx="2198">
                  <c:v>3.2425000000000002</c:v>
                </c:pt>
                <c:pt idx="2199">
                  <c:v>3.2443</c:v>
                </c:pt>
                <c:pt idx="2200">
                  <c:v>3.2461000000000002</c:v>
                </c:pt>
                <c:pt idx="2201">
                  <c:v>3.2479</c:v>
                </c:pt>
                <c:pt idx="2202">
                  <c:v>3.2496999999999998</c:v>
                </c:pt>
                <c:pt idx="2203">
                  <c:v>3.2515000000000001</c:v>
                </c:pt>
                <c:pt idx="2204">
                  <c:v>3.2532999999999999</c:v>
                </c:pt>
                <c:pt idx="2205">
                  <c:v>3.2551999999999999</c:v>
                </c:pt>
                <c:pt idx="2206">
                  <c:v>3.2572000000000001</c:v>
                </c:pt>
                <c:pt idx="2207">
                  <c:v>3.2595000000000001</c:v>
                </c:pt>
                <c:pt idx="2208">
                  <c:v>3.2623000000000002</c:v>
                </c:pt>
                <c:pt idx="2209">
                  <c:v>3.2652999999999999</c:v>
                </c:pt>
                <c:pt idx="2210">
                  <c:v>3.2686000000000002</c:v>
                </c:pt>
                <c:pt idx="2211">
                  <c:v>3.2715000000000001</c:v>
                </c:pt>
                <c:pt idx="2212">
                  <c:v>3.2736999999999998</c:v>
                </c:pt>
                <c:pt idx="2213">
                  <c:v>3.2749999999999999</c:v>
                </c:pt>
                <c:pt idx="2214">
                  <c:v>3.2759</c:v>
                </c:pt>
                <c:pt idx="2215">
                  <c:v>3.2766999999999999</c:v>
                </c:pt>
                <c:pt idx="2216">
                  <c:v>3.2774999999999999</c:v>
                </c:pt>
                <c:pt idx="2217">
                  <c:v>3.2786</c:v>
                </c:pt>
                <c:pt idx="2218">
                  <c:v>3.2795999999999998</c:v>
                </c:pt>
                <c:pt idx="2219">
                  <c:v>3.2808999999999999</c:v>
                </c:pt>
                <c:pt idx="2220">
                  <c:v>3.2822</c:v>
                </c:pt>
                <c:pt idx="2221">
                  <c:v>3.2835000000000001</c:v>
                </c:pt>
                <c:pt idx="2222">
                  <c:v>3.2848000000000002</c:v>
                </c:pt>
                <c:pt idx="2223">
                  <c:v>3.2860999999999998</c:v>
                </c:pt>
                <c:pt idx="2224">
                  <c:v>3.2875999999999999</c:v>
                </c:pt>
                <c:pt idx="2225">
                  <c:v>3.2890999999999999</c:v>
                </c:pt>
                <c:pt idx="2226">
                  <c:v>3.2907000000000002</c:v>
                </c:pt>
                <c:pt idx="2227">
                  <c:v>3.2923</c:v>
                </c:pt>
                <c:pt idx="2228">
                  <c:v>3.2940999999999998</c:v>
                </c:pt>
                <c:pt idx="2229">
                  <c:v>3.2961</c:v>
                </c:pt>
                <c:pt idx="2230">
                  <c:v>3.2982999999999998</c:v>
                </c:pt>
                <c:pt idx="2231">
                  <c:v>3.3006000000000002</c:v>
                </c:pt>
                <c:pt idx="2232">
                  <c:v>3.3031000000000001</c:v>
                </c:pt>
                <c:pt idx="2233">
                  <c:v>3.3056999999999999</c:v>
                </c:pt>
                <c:pt idx="2234">
                  <c:v>3.3083999999999998</c:v>
                </c:pt>
                <c:pt idx="2235">
                  <c:v>3.3111000000000002</c:v>
                </c:pt>
                <c:pt idx="2236">
                  <c:v>3.3136000000000001</c:v>
                </c:pt>
                <c:pt idx="2237">
                  <c:v>3.3161</c:v>
                </c:pt>
                <c:pt idx="2238">
                  <c:v>3.3180999999999998</c:v>
                </c:pt>
                <c:pt idx="2239">
                  <c:v>3.3195999999999999</c:v>
                </c:pt>
                <c:pt idx="2240">
                  <c:v>3.3207</c:v>
                </c:pt>
                <c:pt idx="2241">
                  <c:v>3.3216999999999999</c:v>
                </c:pt>
                <c:pt idx="2242">
                  <c:v>3.3228</c:v>
                </c:pt>
                <c:pt idx="2243">
                  <c:v>3.3239999999999998</c:v>
                </c:pt>
                <c:pt idx="2244">
                  <c:v>3.3254000000000001</c:v>
                </c:pt>
                <c:pt idx="2245">
                  <c:v>3.327</c:v>
                </c:pt>
                <c:pt idx="2246">
                  <c:v>3.3285999999999998</c:v>
                </c:pt>
                <c:pt idx="2247">
                  <c:v>3.3304</c:v>
                </c:pt>
                <c:pt idx="2248">
                  <c:v>3.3321999999999998</c:v>
                </c:pt>
                <c:pt idx="2249">
                  <c:v>3.3338999999999999</c:v>
                </c:pt>
                <c:pt idx="2250">
                  <c:v>3.3355000000000001</c:v>
                </c:pt>
                <c:pt idx="2251">
                  <c:v>3.3369</c:v>
                </c:pt>
                <c:pt idx="2252">
                  <c:v>3.3384999999999998</c:v>
                </c:pt>
                <c:pt idx="2253">
                  <c:v>3.3401000000000001</c:v>
                </c:pt>
                <c:pt idx="2254">
                  <c:v>3.3418000000000001</c:v>
                </c:pt>
                <c:pt idx="2255">
                  <c:v>3.3435000000000001</c:v>
                </c:pt>
                <c:pt idx="2256">
                  <c:v>3.3454000000000002</c:v>
                </c:pt>
                <c:pt idx="2257">
                  <c:v>3.3472</c:v>
                </c:pt>
                <c:pt idx="2258">
                  <c:v>3.3492000000000002</c:v>
                </c:pt>
                <c:pt idx="2259">
                  <c:v>3.3512</c:v>
                </c:pt>
                <c:pt idx="2260">
                  <c:v>3.3532000000000002</c:v>
                </c:pt>
                <c:pt idx="2261">
                  <c:v>3.3552</c:v>
                </c:pt>
                <c:pt idx="2262">
                  <c:v>3.3569</c:v>
                </c:pt>
                <c:pt idx="2263">
                  <c:v>3.3584999999999998</c:v>
                </c:pt>
                <c:pt idx="2264">
                  <c:v>3.36</c:v>
                </c:pt>
                <c:pt idx="2265">
                  <c:v>3.3616000000000001</c:v>
                </c:pt>
                <c:pt idx="2266">
                  <c:v>3.3632</c:v>
                </c:pt>
                <c:pt idx="2267">
                  <c:v>3.3649</c:v>
                </c:pt>
                <c:pt idx="2268">
                  <c:v>3.3666</c:v>
                </c:pt>
                <c:pt idx="2269">
                  <c:v>3.3683999999999998</c:v>
                </c:pt>
                <c:pt idx="2270">
                  <c:v>3.3702999999999999</c:v>
                </c:pt>
                <c:pt idx="2271">
                  <c:v>3.3721999999999999</c:v>
                </c:pt>
                <c:pt idx="2272">
                  <c:v>3.3740999999999999</c:v>
                </c:pt>
                <c:pt idx="2273">
                  <c:v>3.3761000000000001</c:v>
                </c:pt>
                <c:pt idx="2274">
                  <c:v>3.3780000000000001</c:v>
                </c:pt>
                <c:pt idx="2275">
                  <c:v>3.3801000000000001</c:v>
                </c:pt>
                <c:pt idx="2276">
                  <c:v>3.3822999999999999</c:v>
                </c:pt>
                <c:pt idx="2277">
                  <c:v>3.3849</c:v>
                </c:pt>
                <c:pt idx="2278">
                  <c:v>3.3877999999999999</c:v>
                </c:pt>
                <c:pt idx="2279">
                  <c:v>3.3908999999999998</c:v>
                </c:pt>
                <c:pt idx="2280">
                  <c:v>3.3936999999999999</c:v>
                </c:pt>
                <c:pt idx="2281">
                  <c:v>3.3957000000000002</c:v>
                </c:pt>
                <c:pt idx="2282">
                  <c:v>3.3972000000000002</c:v>
                </c:pt>
                <c:pt idx="2283">
                  <c:v>3.3980999999999999</c:v>
                </c:pt>
                <c:pt idx="2284">
                  <c:v>3.399</c:v>
                </c:pt>
                <c:pt idx="2285">
                  <c:v>3.3999000000000001</c:v>
                </c:pt>
                <c:pt idx="2286">
                  <c:v>3.4009</c:v>
                </c:pt>
                <c:pt idx="2287">
                  <c:v>3.4020000000000001</c:v>
                </c:pt>
                <c:pt idx="2288">
                  <c:v>3.4034</c:v>
                </c:pt>
                <c:pt idx="2289">
                  <c:v>3.4047999999999998</c:v>
                </c:pt>
                <c:pt idx="2290">
                  <c:v>3.4060000000000001</c:v>
                </c:pt>
                <c:pt idx="2291">
                  <c:v>3.4072</c:v>
                </c:pt>
                <c:pt idx="2292">
                  <c:v>3.4085000000000001</c:v>
                </c:pt>
                <c:pt idx="2293">
                  <c:v>3.4098999999999999</c:v>
                </c:pt>
                <c:pt idx="2294">
                  <c:v>3.4116</c:v>
                </c:pt>
                <c:pt idx="2295">
                  <c:v>3.4131</c:v>
                </c:pt>
                <c:pt idx="2296">
                  <c:v>3.4146999999999998</c:v>
                </c:pt>
                <c:pt idx="2297">
                  <c:v>3.4165000000000001</c:v>
                </c:pt>
                <c:pt idx="2298">
                  <c:v>3.4184999999999999</c:v>
                </c:pt>
                <c:pt idx="2299">
                  <c:v>3.4207000000000001</c:v>
                </c:pt>
                <c:pt idx="2300">
                  <c:v>3.423</c:v>
                </c:pt>
                <c:pt idx="2301">
                  <c:v>3.4253999999999998</c:v>
                </c:pt>
                <c:pt idx="2302">
                  <c:v>3.4279000000000002</c:v>
                </c:pt>
                <c:pt idx="2303">
                  <c:v>3.4304999999999999</c:v>
                </c:pt>
                <c:pt idx="2304">
                  <c:v>3.4333999999999998</c:v>
                </c:pt>
                <c:pt idx="2305">
                  <c:v>3.4361999999999999</c:v>
                </c:pt>
                <c:pt idx="2306">
                  <c:v>3.4388000000000001</c:v>
                </c:pt>
                <c:pt idx="2307">
                  <c:v>3.4409000000000001</c:v>
                </c:pt>
                <c:pt idx="2308">
                  <c:v>3.4424999999999999</c:v>
                </c:pt>
                <c:pt idx="2309">
                  <c:v>3.4438</c:v>
                </c:pt>
                <c:pt idx="2310">
                  <c:v>3.4449000000000001</c:v>
                </c:pt>
                <c:pt idx="2311">
                  <c:v>3.4460999999999999</c:v>
                </c:pt>
                <c:pt idx="2312">
                  <c:v>3.4472999999999998</c:v>
                </c:pt>
                <c:pt idx="2313">
                  <c:v>3.4487000000000001</c:v>
                </c:pt>
                <c:pt idx="2314">
                  <c:v>3.4502000000000002</c:v>
                </c:pt>
                <c:pt idx="2315">
                  <c:v>3.4519000000000002</c:v>
                </c:pt>
                <c:pt idx="2316">
                  <c:v>3.4535</c:v>
                </c:pt>
                <c:pt idx="2317">
                  <c:v>3.4550999999999998</c:v>
                </c:pt>
                <c:pt idx="2318">
                  <c:v>3.4567000000000001</c:v>
                </c:pt>
                <c:pt idx="2319">
                  <c:v>3.4582000000000002</c:v>
                </c:pt>
                <c:pt idx="2320">
                  <c:v>3.4598</c:v>
                </c:pt>
                <c:pt idx="2321">
                  <c:v>3.4613</c:v>
                </c:pt>
                <c:pt idx="2322">
                  <c:v>3.4630000000000001</c:v>
                </c:pt>
                <c:pt idx="2323">
                  <c:v>3.4647000000000001</c:v>
                </c:pt>
                <c:pt idx="2324">
                  <c:v>3.4664999999999999</c:v>
                </c:pt>
                <c:pt idx="2325">
                  <c:v>3.4685000000000001</c:v>
                </c:pt>
                <c:pt idx="2326">
                  <c:v>3.4702999999999999</c:v>
                </c:pt>
                <c:pt idx="2327">
                  <c:v>3.4721000000000002</c:v>
                </c:pt>
                <c:pt idx="2328">
                  <c:v>3.4740000000000002</c:v>
                </c:pt>
                <c:pt idx="2329">
                  <c:v>3.476</c:v>
                </c:pt>
                <c:pt idx="2330">
                  <c:v>3.4777999999999998</c:v>
                </c:pt>
                <c:pt idx="2331">
                  <c:v>3.4796</c:v>
                </c:pt>
                <c:pt idx="2332">
                  <c:v>3.4811999999999999</c:v>
                </c:pt>
                <c:pt idx="2333">
                  <c:v>3.4826000000000001</c:v>
                </c:pt>
                <c:pt idx="2334">
                  <c:v>3.4841000000000002</c:v>
                </c:pt>
                <c:pt idx="2335">
                  <c:v>3.4857999999999998</c:v>
                </c:pt>
                <c:pt idx="2336">
                  <c:v>3.4874999999999998</c:v>
                </c:pt>
                <c:pt idx="2337">
                  <c:v>3.4893000000000001</c:v>
                </c:pt>
                <c:pt idx="2338">
                  <c:v>3.4910000000000001</c:v>
                </c:pt>
                <c:pt idx="2339">
                  <c:v>3.4927999999999999</c:v>
                </c:pt>
                <c:pt idx="2340">
                  <c:v>3.4946000000000002</c:v>
                </c:pt>
                <c:pt idx="2341">
                  <c:v>3.4965999999999999</c:v>
                </c:pt>
                <c:pt idx="2342">
                  <c:v>3.4986999999999999</c:v>
                </c:pt>
                <c:pt idx="2343">
                  <c:v>3.5005999999999999</c:v>
                </c:pt>
                <c:pt idx="2344">
                  <c:v>3.5026999999999999</c:v>
                </c:pt>
                <c:pt idx="2345">
                  <c:v>3.5047999999999999</c:v>
                </c:pt>
                <c:pt idx="2346">
                  <c:v>3.5072999999999999</c:v>
                </c:pt>
                <c:pt idx="2347">
                  <c:v>3.5101</c:v>
                </c:pt>
                <c:pt idx="2348">
                  <c:v>3.5131999999999999</c:v>
                </c:pt>
                <c:pt idx="2349">
                  <c:v>3.5160999999999998</c:v>
                </c:pt>
                <c:pt idx="2350">
                  <c:v>3.5185</c:v>
                </c:pt>
                <c:pt idx="2351">
                  <c:v>3.52</c:v>
                </c:pt>
                <c:pt idx="2352">
                  <c:v>3.5211000000000001</c:v>
                </c:pt>
                <c:pt idx="2353">
                  <c:v>3.5219999999999998</c:v>
                </c:pt>
                <c:pt idx="2354">
                  <c:v>3.5228000000000002</c:v>
                </c:pt>
                <c:pt idx="2355">
                  <c:v>3.5238</c:v>
                </c:pt>
                <c:pt idx="2356">
                  <c:v>3.5247999999999999</c:v>
                </c:pt>
                <c:pt idx="2357">
                  <c:v>3.5259999999999998</c:v>
                </c:pt>
                <c:pt idx="2358">
                  <c:v>3.5274000000000001</c:v>
                </c:pt>
                <c:pt idx="2359">
                  <c:v>3.5286</c:v>
                </c:pt>
                <c:pt idx="2360">
                  <c:v>3.5299</c:v>
                </c:pt>
                <c:pt idx="2361">
                  <c:v>3.5310999999999999</c:v>
                </c:pt>
                <c:pt idx="2362">
                  <c:v>3.5324</c:v>
                </c:pt>
                <c:pt idx="2363">
                  <c:v>3.5339</c:v>
                </c:pt>
                <c:pt idx="2364">
                  <c:v>3.5354999999999999</c:v>
                </c:pt>
                <c:pt idx="2365">
                  <c:v>3.5371000000000001</c:v>
                </c:pt>
                <c:pt idx="2366">
                  <c:v>3.5390000000000001</c:v>
                </c:pt>
                <c:pt idx="2367">
                  <c:v>3.5411000000000001</c:v>
                </c:pt>
                <c:pt idx="2368">
                  <c:v>3.5432000000000001</c:v>
                </c:pt>
                <c:pt idx="2369">
                  <c:v>3.5453999999999999</c:v>
                </c:pt>
                <c:pt idx="2370">
                  <c:v>3.5478000000000001</c:v>
                </c:pt>
                <c:pt idx="2371">
                  <c:v>3.5503</c:v>
                </c:pt>
                <c:pt idx="2372">
                  <c:v>3.5528</c:v>
                </c:pt>
                <c:pt idx="2373">
                  <c:v>3.5554999999999999</c:v>
                </c:pt>
                <c:pt idx="2374">
                  <c:v>3.5583</c:v>
                </c:pt>
                <c:pt idx="2375">
                  <c:v>3.5609000000000002</c:v>
                </c:pt>
                <c:pt idx="2376">
                  <c:v>3.5632000000000001</c:v>
                </c:pt>
                <c:pt idx="2377">
                  <c:v>3.5648</c:v>
                </c:pt>
                <c:pt idx="2378">
                  <c:v>3.5659999999999998</c:v>
                </c:pt>
                <c:pt idx="2379">
                  <c:v>3.5669</c:v>
                </c:pt>
                <c:pt idx="2380">
                  <c:v>3.5678999999999998</c:v>
                </c:pt>
                <c:pt idx="2381">
                  <c:v>3.5691999999999999</c:v>
                </c:pt>
                <c:pt idx="2382">
                  <c:v>3.5706000000000002</c:v>
                </c:pt>
                <c:pt idx="2383">
                  <c:v>3.5722</c:v>
                </c:pt>
                <c:pt idx="2384">
                  <c:v>3.5739000000000001</c:v>
                </c:pt>
                <c:pt idx="2385">
                  <c:v>3.5756000000000001</c:v>
                </c:pt>
                <c:pt idx="2386">
                  <c:v>3.5773000000000001</c:v>
                </c:pt>
                <c:pt idx="2387">
                  <c:v>3.5788000000000002</c:v>
                </c:pt>
                <c:pt idx="2388">
                  <c:v>3.5802999999999998</c:v>
                </c:pt>
                <c:pt idx="2389">
                  <c:v>3.5817999999999999</c:v>
                </c:pt>
                <c:pt idx="2390">
                  <c:v>3.5832000000000002</c:v>
                </c:pt>
                <c:pt idx="2391">
                  <c:v>3.5849000000000002</c:v>
                </c:pt>
                <c:pt idx="2392">
                  <c:v>3.5865999999999998</c:v>
                </c:pt>
                <c:pt idx="2393">
                  <c:v>3.5884</c:v>
                </c:pt>
                <c:pt idx="2394">
                  <c:v>3.5901999999999998</c:v>
                </c:pt>
                <c:pt idx="2395">
                  <c:v>3.5920999999999998</c:v>
                </c:pt>
                <c:pt idx="2396">
                  <c:v>3.5939999999999999</c:v>
                </c:pt>
                <c:pt idx="2397">
                  <c:v>3.5958999999999999</c:v>
                </c:pt>
                <c:pt idx="2398">
                  <c:v>3.5977000000000001</c:v>
                </c:pt>
                <c:pt idx="2399">
                  <c:v>3.5994999999999999</c:v>
                </c:pt>
                <c:pt idx="2400">
                  <c:v>3.6013000000000002</c:v>
                </c:pt>
                <c:pt idx="2401">
                  <c:v>3.6031</c:v>
                </c:pt>
                <c:pt idx="2402">
                  <c:v>3.6048</c:v>
                </c:pt>
                <c:pt idx="2403">
                  <c:v>3.6061999999999999</c:v>
                </c:pt>
                <c:pt idx="2404">
                  <c:v>3.6078000000000001</c:v>
                </c:pt>
                <c:pt idx="2405">
                  <c:v>3.6095000000000002</c:v>
                </c:pt>
                <c:pt idx="2406">
                  <c:v>3.6113</c:v>
                </c:pt>
                <c:pt idx="2407">
                  <c:v>3.6131000000000002</c:v>
                </c:pt>
                <c:pt idx="2408">
                  <c:v>3.6149</c:v>
                </c:pt>
                <c:pt idx="2409">
                  <c:v>3.6168999999999998</c:v>
                </c:pt>
                <c:pt idx="2410">
                  <c:v>3.6185999999999998</c:v>
                </c:pt>
                <c:pt idx="2411">
                  <c:v>3.6204999999999998</c:v>
                </c:pt>
                <c:pt idx="2412">
                  <c:v>3.6223000000000001</c:v>
                </c:pt>
                <c:pt idx="2413">
                  <c:v>3.6242999999999999</c:v>
                </c:pt>
                <c:pt idx="2414">
                  <c:v>3.6267</c:v>
                </c:pt>
                <c:pt idx="2415">
                  <c:v>3.6292</c:v>
                </c:pt>
                <c:pt idx="2416">
                  <c:v>3.6318999999999999</c:v>
                </c:pt>
                <c:pt idx="2417">
                  <c:v>3.6347</c:v>
                </c:pt>
                <c:pt idx="2418">
                  <c:v>3.6375000000000002</c:v>
                </c:pt>
                <c:pt idx="2419">
                  <c:v>3.6398000000000001</c:v>
                </c:pt>
                <c:pt idx="2420">
                  <c:v>3.6414</c:v>
                </c:pt>
                <c:pt idx="2421">
                  <c:v>3.6425999999999998</c:v>
                </c:pt>
                <c:pt idx="2422">
                  <c:v>3.6435</c:v>
                </c:pt>
                <c:pt idx="2423">
                  <c:v>3.6444000000000001</c:v>
                </c:pt>
                <c:pt idx="2424">
                  <c:v>3.6454</c:v>
                </c:pt>
                <c:pt idx="2425">
                  <c:v>3.6465000000000001</c:v>
                </c:pt>
                <c:pt idx="2426">
                  <c:v>3.6476999999999999</c:v>
                </c:pt>
                <c:pt idx="2427">
                  <c:v>3.6488999999999998</c:v>
                </c:pt>
                <c:pt idx="2428">
                  <c:v>3.6501999999999999</c:v>
                </c:pt>
                <c:pt idx="2429">
                  <c:v>3.6514000000000002</c:v>
                </c:pt>
                <c:pt idx="2430">
                  <c:v>3.6526999999999998</c:v>
                </c:pt>
                <c:pt idx="2431">
                  <c:v>3.6539999999999999</c:v>
                </c:pt>
                <c:pt idx="2432">
                  <c:v>3.6555</c:v>
                </c:pt>
                <c:pt idx="2433">
                  <c:v>3.6570999999999998</c:v>
                </c:pt>
                <c:pt idx="2434">
                  <c:v>3.6589</c:v>
                </c:pt>
                <c:pt idx="2435">
                  <c:v>3.661</c:v>
                </c:pt>
                <c:pt idx="2436">
                  <c:v>3.6631999999999998</c:v>
                </c:pt>
                <c:pt idx="2437">
                  <c:v>3.6654</c:v>
                </c:pt>
                <c:pt idx="2438">
                  <c:v>3.6677</c:v>
                </c:pt>
                <c:pt idx="2439">
                  <c:v>3.6701000000000001</c:v>
                </c:pt>
                <c:pt idx="2440">
                  <c:v>3.6726999999999999</c:v>
                </c:pt>
                <c:pt idx="2441">
                  <c:v>3.6751999999999998</c:v>
                </c:pt>
                <c:pt idx="2442">
                  <c:v>3.6778</c:v>
                </c:pt>
                <c:pt idx="2443">
                  <c:v>3.6802000000000001</c:v>
                </c:pt>
                <c:pt idx="2444">
                  <c:v>3.6823000000000001</c:v>
                </c:pt>
                <c:pt idx="2445">
                  <c:v>3.6842999999999999</c:v>
                </c:pt>
                <c:pt idx="2446">
                  <c:v>3.6859999999999999</c:v>
                </c:pt>
                <c:pt idx="2447">
                  <c:v>3.6873999999999998</c:v>
                </c:pt>
                <c:pt idx="2448">
                  <c:v>3.6886000000000001</c:v>
                </c:pt>
                <c:pt idx="2449">
                  <c:v>3.6897000000000002</c:v>
                </c:pt>
                <c:pt idx="2450">
                  <c:v>3.6909999999999998</c:v>
                </c:pt>
                <c:pt idx="2451">
                  <c:v>3.6922999999999999</c:v>
                </c:pt>
                <c:pt idx="2452">
                  <c:v>3.6939000000000002</c:v>
                </c:pt>
                <c:pt idx="2453">
                  <c:v>3.6955</c:v>
                </c:pt>
                <c:pt idx="2454">
                  <c:v>3.6972</c:v>
                </c:pt>
                <c:pt idx="2455">
                  <c:v>3.6989000000000001</c:v>
                </c:pt>
                <c:pt idx="2456">
                  <c:v>3.7004999999999999</c:v>
                </c:pt>
                <c:pt idx="2457">
                  <c:v>3.702</c:v>
                </c:pt>
                <c:pt idx="2458">
                  <c:v>3.7035999999999998</c:v>
                </c:pt>
                <c:pt idx="2459">
                  <c:v>3.7052</c:v>
                </c:pt>
                <c:pt idx="2460">
                  <c:v>3.7069999999999999</c:v>
                </c:pt>
                <c:pt idx="2461">
                  <c:v>3.7086999999999999</c:v>
                </c:pt>
                <c:pt idx="2462">
                  <c:v>3.7105999999999999</c:v>
                </c:pt>
                <c:pt idx="2463">
                  <c:v>3.7124999999999999</c:v>
                </c:pt>
                <c:pt idx="2464">
                  <c:v>3.7143999999999999</c:v>
                </c:pt>
                <c:pt idx="2465">
                  <c:v>3.7162999999999999</c:v>
                </c:pt>
                <c:pt idx="2466">
                  <c:v>3.7181999999999999</c:v>
                </c:pt>
                <c:pt idx="2467">
                  <c:v>3.7199</c:v>
                </c:pt>
                <c:pt idx="2468">
                  <c:v>3.7216999999999998</c:v>
                </c:pt>
                <c:pt idx="2469">
                  <c:v>3.7233999999999998</c:v>
                </c:pt>
                <c:pt idx="2470">
                  <c:v>3.7252000000000001</c:v>
                </c:pt>
                <c:pt idx="2471">
                  <c:v>3.7267999999999999</c:v>
                </c:pt>
                <c:pt idx="2472">
                  <c:v>3.7284999999999999</c:v>
                </c:pt>
                <c:pt idx="2473">
                  <c:v>3.7301000000000002</c:v>
                </c:pt>
                <c:pt idx="2474">
                  <c:v>3.7317</c:v>
                </c:pt>
                <c:pt idx="2475">
                  <c:v>3.7334000000000001</c:v>
                </c:pt>
                <c:pt idx="2476">
                  <c:v>3.7351000000000001</c:v>
                </c:pt>
                <c:pt idx="2477">
                  <c:v>3.7366999999999999</c:v>
                </c:pt>
                <c:pt idx="2478">
                  <c:v>3.7385000000000002</c:v>
                </c:pt>
                <c:pt idx="2479">
                  <c:v>3.7404000000000002</c:v>
                </c:pt>
                <c:pt idx="2480">
                  <c:v>3.7422</c:v>
                </c:pt>
                <c:pt idx="2481">
                  <c:v>3.7440000000000002</c:v>
                </c:pt>
                <c:pt idx="2482">
                  <c:v>3.7461000000000002</c:v>
                </c:pt>
                <c:pt idx="2483">
                  <c:v>3.7484999999999999</c:v>
                </c:pt>
                <c:pt idx="2484">
                  <c:v>3.7513000000000001</c:v>
                </c:pt>
                <c:pt idx="2485">
                  <c:v>3.7543000000000002</c:v>
                </c:pt>
                <c:pt idx="2486">
                  <c:v>3.7572000000000001</c:v>
                </c:pt>
                <c:pt idx="2487">
                  <c:v>3.7597999999999998</c:v>
                </c:pt>
                <c:pt idx="2488">
                  <c:v>3.7621000000000002</c:v>
                </c:pt>
                <c:pt idx="2489">
                  <c:v>3.7637</c:v>
                </c:pt>
                <c:pt idx="2490">
                  <c:v>3.7648999999999999</c:v>
                </c:pt>
                <c:pt idx="2491">
                  <c:v>3.7656999999999998</c:v>
                </c:pt>
                <c:pt idx="2492">
                  <c:v>3.7667000000000002</c:v>
                </c:pt>
                <c:pt idx="2493">
                  <c:v>3.7675999999999998</c:v>
                </c:pt>
                <c:pt idx="2494">
                  <c:v>3.7686000000000002</c:v>
                </c:pt>
                <c:pt idx="2495">
                  <c:v>3.7696999999999998</c:v>
                </c:pt>
                <c:pt idx="2496">
                  <c:v>3.7707999999999999</c:v>
                </c:pt>
                <c:pt idx="2497">
                  <c:v>3.7719999999999998</c:v>
                </c:pt>
                <c:pt idx="2498">
                  <c:v>3.7732999999999999</c:v>
                </c:pt>
                <c:pt idx="2499">
                  <c:v>3.7746</c:v>
                </c:pt>
                <c:pt idx="2500">
                  <c:v>3.7761</c:v>
                </c:pt>
                <c:pt idx="2501">
                  <c:v>3.7776000000000001</c:v>
                </c:pt>
                <c:pt idx="2502">
                  <c:v>3.7791000000000001</c:v>
                </c:pt>
                <c:pt idx="2503">
                  <c:v>3.7808000000000002</c:v>
                </c:pt>
                <c:pt idx="2504">
                  <c:v>3.7826</c:v>
                </c:pt>
                <c:pt idx="2505">
                  <c:v>3.7846000000000002</c:v>
                </c:pt>
                <c:pt idx="2506">
                  <c:v>3.7867000000000002</c:v>
                </c:pt>
                <c:pt idx="2507">
                  <c:v>3.7890000000000001</c:v>
                </c:pt>
                <c:pt idx="2508">
                  <c:v>3.7915000000000001</c:v>
                </c:pt>
                <c:pt idx="2509">
                  <c:v>3.7942</c:v>
                </c:pt>
                <c:pt idx="2510">
                  <c:v>3.7970000000000002</c:v>
                </c:pt>
                <c:pt idx="2511">
                  <c:v>3.7997999999999998</c:v>
                </c:pt>
                <c:pt idx="2512">
                  <c:v>3.8024</c:v>
                </c:pt>
                <c:pt idx="2513">
                  <c:v>3.8047</c:v>
                </c:pt>
                <c:pt idx="2514">
                  <c:v>3.8067000000000002</c:v>
                </c:pt>
                <c:pt idx="2515">
                  <c:v>3.8083</c:v>
                </c:pt>
                <c:pt idx="2516">
                  <c:v>3.8096999999999999</c:v>
                </c:pt>
                <c:pt idx="2517">
                  <c:v>3.8109000000000002</c:v>
                </c:pt>
                <c:pt idx="2518">
                  <c:v>3.8119000000000001</c:v>
                </c:pt>
                <c:pt idx="2519">
                  <c:v>3.8130000000000002</c:v>
                </c:pt>
                <c:pt idx="2520">
                  <c:v>3.8140999999999998</c:v>
                </c:pt>
                <c:pt idx="2521">
                  <c:v>3.8153999999999999</c:v>
                </c:pt>
                <c:pt idx="2522">
                  <c:v>3.8168000000000002</c:v>
                </c:pt>
                <c:pt idx="2523">
                  <c:v>3.8184999999999998</c:v>
                </c:pt>
                <c:pt idx="2524">
                  <c:v>3.8203</c:v>
                </c:pt>
                <c:pt idx="2525">
                  <c:v>3.8220999999999998</c:v>
                </c:pt>
                <c:pt idx="2526">
                  <c:v>3.8237000000000001</c:v>
                </c:pt>
                <c:pt idx="2527">
                  <c:v>3.8252999999999999</c:v>
                </c:pt>
                <c:pt idx="2528">
                  <c:v>3.8269000000000002</c:v>
                </c:pt>
                <c:pt idx="2529">
                  <c:v>3.8287</c:v>
                </c:pt>
                <c:pt idx="2530">
                  <c:v>3.8304999999999998</c:v>
                </c:pt>
                <c:pt idx="2531">
                  <c:v>3.8323999999999998</c:v>
                </c:pt>
                <c:pt idx="2532">
                  <c:v>3.8342999999999998</c:v>
                </c:pt>
                <c:pt idx="2533">
                  <c:v>3.8361999999999998</c:v>
                </c:pt>
                <c:pt idx="2534">
                  <c:v>3.8380999999999998</c:v>
                </c:pt>
                <c:pt idx="2535">
                  <c:v>3.84</c:v>
                </c:pt>
                <c:pt idx="2536">
                  <c:v>3.8418999999999999</c:v>
                </c:pt>
                <c:pt idx="2537">
                  <c:v>3.8437000000000001</c:v>
                </c:pt>
                <c:pt idx="2538">
                  <c:v>3.8452999999999999</c:v>
                </c:pt>
                <c:pt idx="2539">
                  <c:v>3.8466999999999998</c:v>
                </c:pt>
                <c:pt idx="2540">
                  <c:v>3.8483000000000001</c:v>
                </c:pt>
                <c:pt idx="2541">
                  <c:v>3.85</c:v>
                </c:pt>
                <c:pt idx="2542">
                  <c:v>3.8515999999999999</c:v>
                </c:pt>
                <c:pt idx="2543">
                  <c:v>3.8532999999999999</c:v>
                </c:pt>
                <c:pt idx="2544">
                  <c:v>3.855</c:v>
                </c:pt>
                <c:pt idx="2545">
                  <c:v>3.8567</c:v>
                </c:pt>
                <c:pt idx="2546">
                  <c:v>3.8584999999999998</c:v>
                </c:pt>
                <c:pt idx="2547">
                  <c:v>3.8603999999999998</c:v>
                </c:pt>
                <c:pt idx="2548">
                  <c:v>3.8622000000000001</c:v>
                </c:pt>
                <c:pt idx="2549">
                  <c:v>3.8639999999999999</c:v>
                </c:pt>
                <c:pt idx="2550">
                  <c:v>3.8658999999999999</c:v>
                </c:pt>
                <c:pt idx="2551">
                  <c:v>3.8679000000000001</c:v>
                </c:pt>
                <c:pt idx="2552">
                  <c:v>3.8700999999999999</c:v>
                </c:pt>
                <c:pt idx="2553">
                  <c:v>3.8727999999999998</c:v>
                </c:pt>
                <c:pt idx="2554">
                  <c:v>3.8755999999999999</c:v>
                </c:pt>
                <c:pt idx="2555">
                  <c:v>3.8782000000000001</c:v>
                </c:pt>
                <c:pt idx="2556">
                  <c:v>3.8805999999999998</c:v>
                </c:pt>
                <c:pt idx="2557">
                  <c:v>3.8828</c:v>
                </c:pt>
                <c:pt idx="2558">
                  <c:v>3.8845000000000001</c:v>
                </c:pt>
                <c:pt idx="2559">
                  <c:v>3.8856000000000002</c:v>
                </c:pt>
                <c:pt idx="2560">
                  <c:v>3.8866999999999998</c:v>
                </c:pt>
                <c:pt idx="2561">
                  <c:v>3.8875999999999999</c:v>
                </c:pt>
                <c:pt idx="2562">
                  <c:v>3.8887</c:v>
                </c:pt>
                <c:pt idx="2563">
                  <c:v>3.8898999999999999</c:v>
                </c:pt>
                <c:pt idx="2564">
                  <c:v>3.891</c:v>
                </c:pt>
                <c:pt idx="2565">
                  <c:v>3.8921999999999999</c:v>
                </c:pt>
                <c:pt idx="2566">
                  <c:v>3.8935</c:v>
                </c:pt>
                <c:pt idx="2567">
                  <c:v>3.8946000000000001</c:v>
                </c:pt>
                <c:pt idx="2568">
                  <c:v>3.8959000000000001</c:v>
                </c:pt>
                <c:pt idx="2569">
                  <c:v>3.8973</c:v>
                </c:pt>
                <c:pt idx="2570">
                  <c:v>3.899</c:v>
                </c:pt>
                <c:pt idx="2571">
                  <c:v>3.9007999999999998</c:v>
                </c:pt>
                <c:pt idx="2572">
                  <c:v>3.9026000000000001</c:v>
                </c:pt>
                <c:pt idx="2573">
                  <c:v>3.9045000000000001</c:v>
                </c:pt>
                <c:pt idx="2574">
                  <c:v>3.9064999999999999</c:v>
                </c:pt>
                <c:pt idx="2575">
                  <c:v>3.9085999999999999</c:v>
                </c:pt>
                <c:pt idx="2576">
                  <c:v>3.9108999999999998</c:v>
                </c:pt>
                <c:pt idx="2577">
                  <c:v>3.9133</c:v>
                </c:pt>
                <c:pt idx="2578">
                  <c:v>3.9159999999999999</c:v>
                </c:pt>
                <c:pt idx="2579">
                  <c:v>3.9186999999999999</c:v>
                </c:pt>
                <c:pt idx="2580">
                  <c:v>3.9211999999999998</c:v>
                </c:pt>
                <c:pt idx="2581">
                  <c:v>3.9234</c:v>
                </c:pt>
                <c:pt idx="2582">
                  <c:v>3.9253999999999998</c:v>
                </c:pt>
                <c:pt idx="2583">
                  <c:v>3.9272</c:v>
                </c:pt>
                <c:pt idx="2584">
                  <c:v>3.9285999999999999</c:v>
                </c:pt>
                <c:pt idx="2585">
                  <c:v>3.9298999999999999</c:v>
                </c:pt>
                <c:pt idx="2586">
                  <c:v>3.9312</c:v>
                </c:pt>
                <c:pt idx="2587">
                  <c:v>3.9327000000000001</c:v>
                </c:pt>
                <c:pt idx="2588">
                  <c:v>3.9342000000000001</c:v>
                </c:pt>
                <c:pt idx="2589">
                  <c:v>3.9357000000000002</c:v>
                </c:pt>
                <c:pt idx="2590">
                  <c:v>3.9371999999999998</c:v>
                </c:pt>
                <c:pt idx="2591">
                  <c:v>3.9388999999999998</c:v>
                </c:pt>
                <c:pt idx="2592">
                  <c:v>3.9405000000000001</c:v>
                </c:pt>
                <c:pt idx="2593">
                  <c:v>3.9420000000000002</c:v>
                </c:pt>
                <c:pt idx="2594">
                  <c:v>3.9434</c:v>
                </c:pt>
                <c:pt idx="2595">
                  <c:v>3.9449999999999998</c:v>
                </c:pt>
                <c:pt idx="2596">
                  <c:v>3.9464999999999999</c:v>
                </c:pt>
                <c:pt idx="2597">
                  <c:v>3.9481000000000002</c:v>
                </c:pt>
                <c:pt idx="2598">
                  <c:v>3.9497</c:v>
                </c:pt>
                <c:pt idx="2599">
                  <c:v>3.9516</c:v>
                </c:pt>
                <c:pt idx="2600">
                  <c:v>3.9533999999999998</c:v>
                </c:pt>
                <c:pt idx="2601">
                  <c:v>3.9552</c:v>
                </c:pt>
                <c:pt idx="2602">
                  <c:v>3.9571000000000001</c:v>
                </c:pt>
                <c:pt idx="2603">
                  <c:v>3.9590999999999998</c:v>
                </c:pt>
                <c:pt idx="2604">
                  <c:v>3.9609999999999999</c:v>
                </c:pt>
                <c:pt idx="2605">
                  <c:v>3.9626999999999999</c:v>
                </c:pt>
                <c:pt idx="2606">
                  <c:v>3.9643000000000002</c:v>
                </c:pt>
                <c:pt idx="2607">
                  <c:v>3.9658000000000002</c:v>
                </c:pt>
                <c:pt idx="2608">
                  <c:v>3.9674</c:v>
                </c:pt>
                <c:pt idx="2609">
                  <c:v>3.9689999999999999</c:v>
                </c:pt>
                <c:pt idx="2610">
                  <c:v>3.9706999999999999</c:v>
                </c:pt>
                <c:pt idx="2611">
                  <c:v>3.9723999999999999</c:v>
                </c:pt>
                <c:pt idx="2612">
                  <c:v>3.9741</c:v>
                </c:pt>
                <c:pt idx="2613">
                  <c:v>3.9758</c:v>
                </c:pt>
                <c:pt idx="2614">
                  <c:v>3.9775</c:v>
                </c:pt>
                <c:pt idx="2615">
                  <c:v>3.9792000000000001</c:v>
                </c:pt>
                <c:pt idx="2616">
                  <c:v>3.9809999999999999</c:v>
                </c:pt>
                <c:pt idx="2617">
                  <c:v>3.9828999999999999</c:v>
                </c:pt>
                <c:pt idx="2618">
                  <c:v>3.9845999999999999</c:v>
                </c:pt>
                <c:pt idx="2619">
                  <c:v>3.9863</c:v>
                </c:pt>
                <c:pt idx="2620">
                  <c:v>3.9883000000000002</c:v>
                </c:pt>
                <c:pt idx="2621">
                  <c:v>3.9906999999999999</c:v>
                </c:pt>
                <c:pt idx="2622">
                  <c:v>3.9935999999999998</c:v>
                </c:pt>
                <c:pt idx="2623">
                  <c:v>3.9967000000000001</c:v>
                </c:pt>
                <c:pt idx="2624">
                  <c:v>3.9996999999999998</c:v>
                </c:pt>
                <c:pt idx="2625">
                  <c:v>4.0023999999999997</c:v>
                </c:pt>
                <c:pt idx="2626">
                  <c:v>4.0045999999999999</c:v>
                </c:pt>
                <c:pt idx="2627">
                  <c:v>4.0061</c:v>
                </c:pt>
                <c:pt idx="2628">
                  <c:v>4.0071000000000003</c:v>
                </c:pt>
                <c:pt idx="2629">
                  <c:v>4.0077999999999996</c:v>
                </c:pt>
                <c:pt idx="2630">
                  <c:v>4.0086000000000004</c:v>
                </c:pt>
                <c:pt idx="2631">
                  <c:v>4.0095000000000001</c:v>
                </c:pt>
                <c:pt idx="2632">
                  <c:v>4.0105000000000004</c:v>
                </c:pt>
                <c:pt idx="2633">
                  <c:v>4.0115999999999996</c:v>
                </c:pt>
                <c:pt idx="2634">
                  <c:v>4.0128000000000004</c:v>
                </c:pt>
                <c:pt idx="2635">
                  <c:v>4.0138999999999996</c:v>
                </c:pt>
                <c:pt idx="2636">
                  <c:v>4.0152000000000001</c:v>
                </c:pt>
                <c:pt idx="2637">
                  <c:v>4.0164999999999997</c:v>
                </c:pt>
                <c:pt idx="2638">
                  <c:v>4.0179</c:v>
                </c:pt>
                <c:pt idx="2639">
                  <c:v>4.0194000000000001</c:v>
                </c:pt>
                <c:pt idx="2640">
                  <c:v>4.0210999999999997</c:v>
                </c:pt>
                <c:pt idx="2641">
                  <c:v>4.0228999999999999</c:v>
                </c:pt>
                <c:pt idx="2642">
                  <c:v>4.0247999999999999</c:v>
                </c:pt>
                <c:pt idx="2643">
                  <c:v>4.0269000000000004</c:v>
                </c:pt>
                <c:pt idx="2644">
                  <c:v>4.0290999999999997</c:v>
                </c:pt>
                <c:pt idx="2645">
                  <c:v>4.0313999999999997</c:v>
                </c:pt>
                <c:pt idx="2646">
                  <c:v>4.0339</c:v>
                </c:pt>
                <c:pt idx="2647">
                  <c:v>4.0365000000000002</c:v>
                </c:pt>
                <c:pt idx="2648">
                  <c:v>4.0392999999999999</c:v>
                </c:pt>
                <c:pt idx="2649">
                  <c:v>4.0419</c:v>
                </c:pt>
                <c:pt idx="2650">
                  <c:v>4.0444000000000004</c:v>
                </c:pt>
                <c:pt idx="2651">
                  <c:v>4.0467000000000004</c:v>
                </c:pt>
                <c:pt idx="2652">
                  <c:v>4.0484999999999998</c:v>
                </c:pt>
                <c:pt idx="2653">
                  <c:v>4.0498000000000003</c:v>
                </c:pt>
                <c:pt idx="2654">
                  <c:v>4.0507</c:v>
                </c:pt>
                <c:pt idx="2655">
                  <c:v>4.0517000000000003</c:v>
                </c:pt>
                <c:pt idx="2656">
                  <c:v>4.0529000000000002</c:v>
                </c:pt>
                <c:pt idx="2657">
                  <c:v>4.0541999999999998</c:v>
                </c:pt>
                <c:pt idx="2658">
                  <c:v>4.0556000000000001</c:v>
                </c:pt>
                <c:pt idx="2659">
                  <c:v>4.0572999999999997</c:v>
                </c:pt>
                <c:pt idx="2660">
                  <c:v>4.0587999999999997</c:v>
                </c:pt>
                <c:pt idx="2661">
                  <c:v>4.0605000000000002</c:v>
                </c:pt>
                <c:pt idx="2662">
                  <c:v>4.0618999999999996</c:v>
                </c:pt>
                <c:pt idx="2663">
                  <c:v>4.0633999999999997</c:v>
                </c:pt>
                <c:pt idx="2664">
                  <c:v>4.0648</c:v>
                </c:pt>
                <c:pt idx="2665">
                  <c:v>4.0663</c:v>
                </c:pt>
                <c:pt idx="2666">
                  <c:v>4.0679999999999996</c:v>
                </c:pt>
                <c:pt idx="2667">
                  <c:v>4.0697000000000001</c:v>
                </c:pt>
                <c:pt idx="2668">
                  <c:v>4.0715000000000003</c:v>
                </c:pt>
                <c:pt idx="2669">
                  <c:v>4.0732999999999997</c:v>
                </c:pt>
                <c:pt idx="2670">
                  <c:v>4.0750999999999999</c:v>
                </c:pt>
                <c:pt idx="2671">
                  <c:v>4.0770999999999997</c:v>
                </c:pt>
                <c:pt idx="2672">
                  <c:v>4.0791000000000004</c:v>
                </c:pt>
                <c:pt idx="2673">
                  <c:v>4.0811000000000002</c:v>
                </c:pt>
                <c:pt idx="2674">
                  <c:v>4.0829000000000004</c:v>
                </c:pt>
                <c:pt idx="2675">
                  <c:v>4.0846999999999998</c:v>
                </c:pt>
                <c:pt idx="2676">
                  <c:v>4.0864000000000003</c:v>
                </c:pt>
                <c:pt idx="2677">
                  <c:v>4.0880999999999998</c:v>
                </c:pt>
                <c:pt idx="2678">
                  <c:v>4.0896999999999997</c:v>
                </c:pt>
                <c:pt idx="2679">
                  <c:v>4.0911999999999997</c:v>
                </c:pt>
                <c:pt idx="2680">
                  <c:v>4.0929000000000002</c:v>
                </c:pt>
                <c:pt idx="2681">
                  <c:v>4.0945999999999998</c:v>
                </c:pt>
                <c:pt idx="2682">
                  <c:v>4.0963000000000003</c:v>
                </c:pt>
                <c:pt idx="2683">
                  <c:v>4.0979999999999999</c:v>
                </c:pt>
                <c:pt idx="2684">
                  <c:v>4.0998000000000001</c:v>
                </c:pt>
                <c:pt idx="2685">
                  <c:v>4.1014999999999997</c:v>
                </c:pt>
                <c:pt idx="2686">
                  <c:v>4.1032999999999999</c:v>
                </c:pt>
                <c:pt idx="2687">
                  <c:v>4.1051000000000002</c:v>
                </c:pt>
                <c:pt idx="2688">
                  <c:v>4.1070000000000002</c:v>
                </c:pt>
                <c:pt idx="2689">
                  <c:v>4.109</c:v>
                </c:pt>
                <c:pt idx="2690">
                  <c:v>4.1113999999999997</c:v>
                </c:pt>
                <c:pt idx="2691">
                  <c:v>4.1143000000000001</c:v>
                </c:pt>
                <c:pt idx="2692">
                  <c:v>4.1170999999999998</c:v>
                </c:pt>
                <c:pt idx="2693">
                  <c:v>4.1199000000000003</c:v>
                </c:pt>
                <c:pt idx="2694">
                  <c:v>4.1223999999999998</c:v>
                </c:pt>
                <c:pt idx="2695">
                  <c:v>4.1243999999999996</c:v>
                </c:pt>
                <c:pt idx="2696">
                  <c:v>4.1260000000000003</c:v>
                </c:pt>
                <c:pt idx="2697">
                  <c:v>4.1269999999999998</c:v>
                </c:pt>
                <c:pt idx="2698">
                  <c:v>4.1276999999999999</c:v>
                </c:pt>
                <c:pt idx="2699">
                  <c:v>4.1285999999999996</c:v>
                </c:pt>
                <c:pt idx="2700">
                  <c:v>4.1295999999999999</c:v>
                </c:pt>
                <c:pt idx="2701">
                  <c:v>4.1306000000000003</c:v>
                </c:pt>
                <c:pt idx="2702">
                  <c:v>4.1318000000000001</c:v>
                </c:pt>
                <c:pt idx="2703">
                  <c:v>4.133</c:v>
                </c:pt>
                <c:pt idx="2704">
                  <c:v>4.1341999999999999</c:v>
                </c:pt>
                <c:pt idx="2705">
                  <c:v>4.1353999999999997</c:v>
                </c:pt>
                <c:pt idx="2706">
                  <c:v>4.1365999999999996</c:v>
                </c:pt>
                <c:pt idx="2707">
                  <c:v>4.1379999999999999</c:v>
                </c:pt>
                <c:pt idx="2708">
                  <c:v>4.1395</c:v>
                </c:pt>
                <c:pt idx="2709">
                  <c:v>4.1413000000000002</c:v>
                </c:pt>
                <c:pt idx="2710">
                  <c:v>4.1432000000000002</c:v>
                </c:pt>
                <c:pt idx="2711">
                  <c:v>4.1451000000000002</c:v>
                </c:pt>
                <c:pt idx="2712">
                  <c:v>4.1470000000000002</c:v>
                </c:pt>
                <c:pt idx="2713">
                  <c:v>4.1492000000000004</c:v>
                </c:pt>
                <c:pt idx="2714">
                  <c:v>4.1513999999999998</c:v>
                </c:pt>
                <c:pt idx="2715">
                  <c:v>4.1539000000000001</c:v>
                </c:pt>
                <c:pt idx="2716">
                  <c:v>4.1563999999999997</c:v>
                </c:pt>
                <c:pt idx="2717">
                  <c:v>4.1589</c:v>
                </c:pt>
                <c:pt idx="2718">
                  <c:v>4.1614000000000004</c:v>
                </c:pt>
                <c:pt idx="2719">
                  <c:v>4.1635999999999997</c:v>
                </c:pt>
                <c:pt idx="2720">
                  <c:v>4.1657999999999999</c:v>
                </c:pt>
                <c:pt idx="2721">
                  <c:v>4.1677</c:v>
                </c:pt>
                <c:pt idx="2722">
                  <c:v>4.1692999999999998</c:v>
                </c:pt>
                <c:pt idx="2723">
                  <c:v>4.1703999999999999</c:v>
                </c:pt>
                <c:pt idx="2724">
                  <c:v>4.1715</c:v>
                </c:pt>
                <c:pt idx="2725">
                  <c:v>4.1726000000000001</c:v>
                </c:pt>
                <c:pt idx="2726">
                  <c:v>4.1737000000000002</c:v>
                </c:pt>
                <c:pt idx="2727">
                  <c:v>4.1750999999999996</c:v>
                </c:pt>
                <c:pt idx="2728">
                  <c:v>4.1768000000000001</c:v>
                </c:pt>
                <c:pt idx="2729">
                  <c:v>4.1783999999999999</c:v>
                </c:pt>
                <c:pt idx="2730">
                  <c:v>4.1801000000000004</c:v>
                </c:pt>
                <c:pt idx="2731">
                  <c:v>4.1818</c:v>
                </c:pt>
                <c:pt idx="2732">
                  <c:v>4.1835000000000004</c:v>
                </c:pt>
                <c:pt idx="2733">
                  <c:v>4.1851000000000003</c:v>
                </c:pt>
                <c:pt idx="2734">
                  <c:v>4.1867000000000001</c:v>
                </c:pt>
                <c:pt idx="2735">
                  <c:v>4.1883999999999997</c:v>
                </c:pt>
                <c:pt idx="2736">
                  <c:v>4.1901000000000002</c:v>
                </c:pt>
                <c:pt idx="2737">
                  <c:v>4.1919000000000004</c:v>
                </c:pt>
                <c:pt idx="2738">
                  <c:v>4.1936</c:v>
                </c:pt>
                <c:pt idx="2739">
                  <c:v>4.1955</c:v>
                </c:pt>
                <c:pt idx="2740">
                  <c:v>4.1973000000000003</c:v>
                </c:pt>
                <c:pt idx="2741">
                  <c:v>4.1992000000000003</c:v>
                </c:pt>
                <c:pt idx="2742">
                  <c:v>4.2011000000000003</c:v>
                </c:pt>
                <c:pt idx="2743">
                  <c:v>4.2028999999999996</c:v>
                </c:pt>
                <c:pt idx="2744">
                  <c:v>4.2045000000000003</c:v>
                </c:pt>
                <c:pt idx="2745">
                  <c:v>4.2061999999999999</c:v>
                </c:pt>
                <c:pt idx="2746">
                  <c:v>4.2077</c:v>
                </c:pt>
                <c:pt idx="2747">
                  <c:v>4.2092000000000001</c:v>
                </c:pt>
                <c:pt idx="2748">
                  <c:v>4.2107000000000001</c:v>
                </c:pt>
                <c:pt idx="2749">
                  <c:v>4.2125000000000004</c:v>
                </c:pt>
                <c:pt idx="2750">
                  <c:v>4.2141999999999999</c:v>
                </c:pt>
                <c:pt idx="2751">
                  <c:v>4.2160000000000002</c:v>
                </c:pt>
                <c:pt idx="2752">
                  <c:v>4.2176999999999998</c:v>
                </c:pt>
                <c:pt idx="2753">
                  <c:v>4.2195</c:v>
                </c:pt>
                <c:pt idx="2754">
                  <c:v>4.2213000000000003</c:v>
                </c:pt>
                <c:pt idx="2755">
                  <c:v>4.2232000000000003</c:v>
                </c:pt>
                <c:pt idx="2756">
                  <c:v>4.2251000000000003</c:v>
                </c:pt>
                <c:pt idx="2757">
                  <c:v>4.2270000000000003</c:v>
                </c:pt>
                <c:pt idx="2758">
                  <c:v>4.2291999999999996</c:v>
                </c:pt>
                <c:pt idx="2759">
                  <c:v>4.2317</c:v>
                </c:pt>
                <c:pt idx="2760">
                  <c:v>4.2343000000000002</c:v>
                </c:pt>
                <c:pt idx="2761">
                  <c:v>4.2370000000000001</c:v>
                </c:pt>
                <c:pt idx="2762">
                  <c:v>4.2396000000000003</c:v>
                </c:pt>
                <c:pt idx="2763">
                  <c:v>4.2419000000000002</c:v>
                </c:pt>
                <c:pt idx="2764">
                  <c:v>4.2438000000000002</c:v>
                </c:pt>
                <c:pt idx="2765">
                  <c:v>4.2450999999999999</c:v>
                </c:pt>
                <c:pt idx="2766">
                  <c:v>4.2460000000000004</c:v>
                </c:pt>
                <c:pt idx="2767">
                  <c:v>4.2468000000000004</c:v>
                </c:pt>
                <c:pt idx="2768">
                  <c:v>4.2476000000000003</c:v>
                </c:pt>
                <c:pt idx="2769">
                  <c:v>4.2484999999999999</c:v>
                </c:pt>
                <c:pt idx="2770">
                  <c:v>4.2496</c:v>
                </c:pt>
                <c:pt idx="2771">
                  <c:v>4.2507999999999999</c:v>
                </c:pt>
                <c:pt idx="2772">
                  <c:v>4.2519999999999998</c:v>
                </c:pt>
                <c:pt idx="2773">
                  <c:v>4.2531999999999996</c:v>
                </c:pt>
                <c:pt idx="2774">
                  <c:v>4.2545000000000002</c:v>
                </c:pt>
                <c:pt idx="2775">
                  <c:v>4.2557999999999998</c:v>
                </c:pt>
                <c:pt idx="2776">
                  <c:v>4.2572000000000001</c:v>
                </c:pt>
                <c:pt idx="2777">
                  <c:v>4.2588999999999997</c:v>
                </c:pt>
                <c:pt idx="2778">
                  <c:v>4.2606000000000002</c:v>
                </c:pt>
                <c:pt idx="2779">
                  <c:v>4.2625000000000002</c:v>
                </c:pt>
                <c:pt idx="2780">
                  <c:v>4.2644000000000002</c:v>
                </c:pt>
                <c:pt idx="2781">
                  <c:v>4.2664</c:v>
                </c:pt>
                <c:pt idx="2782">
                  <c:v>4.2686000000000002</c:v>
                </c:pt>
                <c:pt idx="2783">
                  <c:v>4.2709000000000001</c:v>
                </c:pt>
                <c:pt idx="2784">
                  <c:v>4.2732999999999999</c:v>
                </c:pt>
                <c:pt idx="2785">
                  <c:v>4.2758000000000003</c:v>
                </c:pt>
                <c:pt idx="2786">
                  <c:v>4.2785000000000002</c:v>
                </c:pt>
                <c:pt idx="2787">
                  <c:v>4.2811000000000003</c:v>
                </c:pt>
                <c:pt idx="2788">
                  <c:v>4.2832999999999997</c:v>
                </c:pt>
                <c:pt idx="2789">
                  <c:v>4.2851999999999997</c:v>
                </c:pt>
                <c:pt idx="2790">
                  <c:v>4.2866999999999997</c:v>
                </c:pt>
                <c:pt idx="2791">
                  <c:v>4.2881</c:v>
                </c:pt>
                <c:pt idx="2792">
                  <c:v>4.2892999999999999</c:v>
                </c:pt>
                <c:pt idx="2793">
                  <c:v>4.2904999999999998</c:v>
                </c:pt>
                <c:pt idx="2794">
                  <c:v>4.2916999999999996</c:v>
                </c:pt>
                <c:pt idx="2795">
                  <c:v>4.2931999999999997</c:v>
                </c:pt>
                <c:pt idx="2796">
                  <c:v>4.2948000000000004</c:v>
                </c:pt>
                <c:pt idx="2797">
                  <c:v>4.2962999999999996</c:v>
                </c:pt>
                <c:pt idx="2798">
                  <c:v>4.298</c:v>
                </c:pt>
                <c:pt idx="2799">
                  <c:v>4.2996999999999996</c:v>
                </c:pt>
                <c:pt idx="2800">
                  <c:v>4.3014000000000001</c:v>
                </c:pt>
                <c:pt idx="2801">
                  <c:v>4.3029999999999999</c:v>
                </c:pt>
                <c:pt idx="2802">
                  <c:v>4.3044000000000002</c:v>
                </c:pt>
                <c:pt idx="2803">
                  <c:v>4.306</c:v>
                </c:pt>
                <c:pt idx="2804">
                  <c:v>4.3076999999999996</c:v>
                </c:pt>
                <c:pt idx="2805">
                  <c:v>4.3094000000000001</c:v>
                </c:pt>
                <c:pt idx="2806">
                  <c:v>4.3112000000000004</c:v>
                </c:pt>
                <c:pt idx="2807">
                  <c:v>4.3129</c:v>
                </c:pt>
                <c:pt idx="2808">
                  <c:v>4.3146000000000004</c:v>
                </c:pt>
                <c:pt idx="2809">
                  <c:v>4.3164999999999996</c:v>
                </c:pt>
                <c:pt idx="2810">
                  <c:v>4.3182999999999998</c:v>
                </c:pt>
                <c:pt idx="2811">
                  <c:v>4.3201999999999998</c:v>
                </c:pt>
                <c:pt idx="2812">
                  <c:v>4.3219000000000003</c:v>
                </c:pt>
                <c:pt idx="2813">
                  <c:v>4.3235000000000001</c:v>
                </c:pt>
                <c:pt idx="2814">
                  <c:v>4.3250999999999999</c:v>
                </c:pt>
                <c:pt idx="2815">
                  <c:v>4.3266999999999998</c:v>
                </c:pt>
                <c:pt idx="2816">
                  <c:v>4.3281999999999998</c:v>
                </c:pt>
                <c:pt idx="2817">
                  <c:v>4.3296999999999999</c:v>
                </c:pt>
                <c:pt idx="2818">
                  <c:v>4.3312999999999997</c:v>
                </c:pt>
                <c:pt idx="2819">
                  <c:v>4.3330000000000002</c:v>
                </c:pt>
                <c:pt idx="2820">
                  <c:v>4.3345000000000002</c:v>
                </c:pt>
                <c:pt idx="2821">
                  <c:v>4.3361999999999998</c:v>
                </c:pt>
                <c:pt idx="2822">
                  <c:v>4.3380000000000001</c:v>
                </c:pt>
                <c:pt idx="2823">
                  <c:v>4.3399000000000001</c:v>
                </c:pt>
                <c:pt idx="2824">
                  <c:v>4.3418999999999999</c:v>
                </c:pt>
                <c:pt idx="2825">
                  <c:v>4.3438999999999997</c:v>
                </c:pt>
                <c:pt idx="2826">
                  <c:v>4.3457999999999997</c:v>
                </c:pt>
                <c:pt idx="2827">
                  <c:v>4.3478000000000003</c:v>
                </c:pt>
                <c:pt idx="2828">
                  <c:v>4.3498999999999999</c:v>
                </c:pt>
                <c:pt idx="2829">
                  <c:v>4.3524000000000003</c:v>
                </c:pt>
                <c:pt idx="2830">
                  <c:v>4.3550000000000004</c:v>
                </c:pt>
                <c:pt idx="2831">
                  <c:v>4.3577000000000004</c:v>
                </c:pt>
                <c:pt idx="2832">
                  <c:v>4.3601000000000001</c:v>
                </c:pt>
                <c:pt idx="2833">
                  <c:v>4.3617999999999997</c:v>
                </c:pt>
                <c:pt idx="2834">
                  <c:v>4.3632999999999997</c:v>
                </c:pt>
                <c:pt idx="2835">
                  <c:v>4.3646000000000003</c:v>
                </c:pt>
                <c:pt idx="2836">
                  <c:v>4.3657000000000004</c:v>
                </c:pt>
                <c:pt idx="2837">
                  <c:v>4.3666999999999998</c:v>
                </c:pt>
                <c:pt idx="2838">
                  <c:v>4.3677999999999999</c:v>
                </c:pt>
                <c:pt idx="2839">
                  <c:v>4.3689</c:v>
                </c:pt>
                <c:pt idx="2840">
                  <c:v>4.3699000000000003</c:v>
                </c:pt>
                <c:pt idx="2841">
                  <c:v>4.3710000000000004</c:v>
                </c:pt>
                <c:pt idx="2842">
                  <c:v>4.3722000000000003</c:v>
                </c:pt>
                <c:pt idx="2843">
                  <c:v>4.3734999999999999</c:v>
                </c:pt>
                <c:pt idx="2844">
                  <c:v>4.3747999999999996</c:v>
                </c:pt>
                <c:pt idx="2845">
                  <c:v>4.3762999999999996</c:v>
                </c:pt>
                <c:pt idx="2846">
                  <c:v>4.3777999999999997</c:v>
                </c:pt>
                <c:pt idx="2847">
                  <c:v>4.3792999999999997</c:v>
                </c:pt>
                <c:pt idx="2848">
                  <c:v>4.3811999999999998</c:v>
                </c:pt>
                <c:pt idx="2849">
                  <c:v>4.3832000000000004</c:v>
                </c:pt>
                <c:pt idx="2850">
                  <c:v>4.3853999999999997</c:v>
                </c:pt>
                <c:pt idx="2851">
                  <c:v>4.3876999999999997</c:v>
                </c:pt>
                <c:pt idx="2852">
                  <c:v>4.3902000000000001</c:v>
                </c:pt>
                <c:pt idx="2853">
                  <c:v>4.3929</c:v>
                </c:pt>
                <c:pt idx="2854">
                  <c:v>4.3955000000000002</c:v>
                </c:pt>
                <c:pt idx="2855">
                  <c:v>4.3981000000000003</c:v>
                </c:pt>
                <c:pt idx="2856">
                  <c:v>4.4005999999999998</c:v>
                </c:pt>
                <c:pt idx="2857">
                  <c:v>4.4027000000000003</c:v>
                </c:pt>
                <c:pt idx="2858">
                  <c:v>4.4043999999999999</c:v>
                </c:pt>
                <c:pt idx="2859">
                  <c:v>4.4057000000000004</c:v>
                </c:pt>
                <c:pt idx="2860">
                  <c:v>4.4069000000000003</c:v>
                </c:pt>
                <c:pt idx="2861">
                  <c:v>4.4078999999999997</c:v>
                </c:pt>
                <c:pt idx="2862">
                  <c:v>4.4089</c:v>
                </c:pt>
                <c:pt idx="2863">
                  <c:v>4.4100999999999999</c:v>
                </c:pt>
                <c:pt idx="2864">
                  <c:v>4.4114000000000004</c:v>
                </c:pt>
                <c:pt idx="2865">
                  <c:v>4.4130000000000003</c:v>
                </c:pt>
                <c:pt idx="2866">
                  <c:v>4.4145000000000003</c:v>
                </c:pt>
                <c:pt idx="2867">
                  <c:v>4.4161000000000001</c:v>
                </c:pt>
                <c:pt idx="2868">
                  <c:v>4.4177999999999997</c:v>
                </c:pt>
                <c:pt idx="2869">
                  <c:v>4.4194000000000004</c:v>
                </c:pt>
                <c:pt idx="2870">
                  <c:v>4.4208999999999996</c:v>
                </c:pt>
                <c:pt idx="2871">
                  <c:v>4.4223999999999997</c:v>
                </c:pt>
                <c:pt idx="2872">
                  <c:v>4.4238999999999997</c:v>
                </c:pt>
                <c:pt idx="2873">
                  <c:v>4.4255000000000004</c:v>
                </c:pt>
                <c:pt idx="2874">
                  <c:v>4.4272</c:v>
                </c:pt>
                <c:pt idx="2875">
                  <c:v>4.4291</c:v>
                </c:pt>
                <c:pt idx="2876">
                  <c:v>4.4309000000000003</c:v>
                </c:pt>
                <c:pt idx="2877">
                  <c:v>4.4326999999999996</c:v>
                </c:pt>
                <c:pt idx="2878">
                  <c:v>4.4345999999999997</c:v>
                </c:pt>
                <c:pt idx="2879">
                  <c:v>4.4363999999999999</c:v>
                </c:pt>
                <c:pt idx="2880">
                  <c:v>4.4381000000000004</c:v>
                </c:pt>
                <c:pt idx="2881">
                  <c:v>4.4398999999999997</c:v>
                </c:pt>
                <c:pt idx="2882">
                  <c:v>4.4414999999999996</c:v>
                </c:pt>
                <c:pt idx="2883">
                  <c:v>4.4432</c:v>
                </c:pt>
                <c:pt idx="2884">
                  <c:v>4.4447999999999999</c:v>
                </c:pt>
                <c:pt idx="2885">
                  <c:v>4.4462999999999999</c:v>
                </c:pt>
                <c:pt idx="2886">
                  <c:v>4.4478999999999997</c:v>
                </c:pt>
                <c:pt idx="2887">
                  <c:v>4.4494999999999996</c:v>
                </c:pt>
                <c:pt idx="2888">
                  <c:v>4.4511000000000003</c:v>
                </c:pt>
                <c:pt idx="2889">
                  <c:v>4.4527999999999999</c:v>
                </c:pt>
                <c:pt idx="2890">
                  <c:v>4.4546000000000001</c:v>
                </c:pt>
                <c:pt idx="2891">
                  <c:v>4.4564000000000004</c:v>
                </c:pt>
                <c:pt idx="2892">
                  <c:v>4.4581</c:v>
                </c:pt>
                <c:pt idx="2893">
                  <c:v>4.4598000000000004</c:v>
                </c:pt>
                <c:pt idx="2894">
                  <c:v>4.4617000000000004</c:v>
                </c:pt>
                <c:pt idx="2895">
                  <c:v>4.4637000000000002</c:v>
                </c:pt>
                <c:pt idx="2896">
                  <c:v>4.4660000000000002</c:v>
                </c:pt>
                <c:pt idx="2897">
                  <c:v>4.4687000000000001</c:v>
                </c:pt>
                <c:pt idx="2898">
                  <c:v>4.4714999999999998</c:v>
                </c:pt>
                <c:pt idx="2899">
                  <c:v>4.4743000000000004</c:v>
                </c:pt>
                <c:pt idx="2900">
                  <c:v>4.4767000000000001</c:v>
                </c:pt>
                <c:pt idx="2901">
                  <c:v>4.4786000000000001</c:v>
                </c:pt>
                <c:pt idx="2902">
                  <c:v>4.4800000000000004</c:v>
                </c:pt>
                <c:pt idx="2903">
                  <c:v>4.4809999999999999</c:v>
                </c:pt>
                <c:pt idx="2904">
                  <c:v>4.4820000000000002</c:v>
                </c:pt>
                <c:pt idx="2905">
                  <c:v>4.4828999999999999</c:v>
                </c:pt>
                <c:pt idx="2906">
                  <c:v>4.4837999999999996</c:v>
                </c:pt>
                <c:pt idx="2907">
                  <c:v>4.4847999999999999</c:v>
                </c:pt>
                <c:pt idx="2908">
                  <c:v>4.4859</c:v>
                </c:pt>
                <c:pt idx="2909">
                  <c:v>4.4871999999999996</c:v>
                </c:pt>
                <c:pt idx="2910">
                  <c:v>4.4884000000000004</c:v>
                </c:pt>
                <c:pt idx="2911">
                  <c:v>4.4896000000000003</c:v>
                </c:pt>
                <c:pt idx="2912">
                  <c:v>4.4908999999999999</c:v>
                </c:pt>
                <c:pt idx="2913">
                  <c:v>4.4923000000000002</c:v>
                </c:pt>
                <c:pt idx="2914">
                  <c:v>4.4936999999999996</c:v>
                </c:pt>
                <c:pt idx="2915">
                  <c:v>4.4951999999999996</c:v>
                </c:pt>
                <c:pt idx="2916">
                  <c:v>4.4968000000000004</c:v>
                </c:pt>
                <c:pt idx="2917">
                  <c:v>4.4987000000000004</c:v>
                </c:pt>
                <c:pt idx="2918">
                  <c:v>4.5006000000000004</c:v>
                </c:pt>
                <c:pt idx="2919">
                  <c:v>4.5027999999999997</c:v>
                </c:pt>
                <c:pt idx="2920">
                  <c:v>4.5052000000000003</c:v>
                </c:pt>
                <c:pt idx="2921">
                  <c:v>4.5076000000000001</c:v>
                </c:pt>
                <c:pt idx="2922">
                  <c:v>4.5103</c:v>
                </c:pt>
                <c:pt idx="2923">
                  <c:v>4.5129000000000001</c:v>
                </c:pt>
                <c:pt idx="2924">
                  <c:v>4.5156000000000001</c:v>
                </c:pt>
                <c:pt idx="2925">
                  <c:v>4.5179999999999998</c:v>
                </c:pt>
                <c:pt idx="2926">
                  <c:v>4.5198999999999998</c:v>
                </c:pt>
                <c:pt idx="2927">
                  <c:v>4.5213000000000001</c:v>
                </c:pt>
                <c:pt idx="2928">
                  <c:v>4.5225</c:v>
                </c:pt>
                <c:pt idx="2929">
                  <c:v>4.5236000000000001</c:v>
                </c:pt>
                <c:pt idx="2930">
                  <c:v>4.5248999999999997</c:v>
                </c:pt>
                <c:pt idx="2931">
                  <c:v>4.5262000000000002</c:v>
                </c:pt>
                <c:pt idx="2932">
                  <c:v>4.5274999999999999</c:v>
                </c:pt>
                <c:pt idx="2933">
                  <c:v>4.5289999999999999</c:v>
                </c:pt>
                <c:pt idx="2934">
                  <c:v>4.5305</c:v>
                </c:pt>
                <c:pt idx="2935">
                  <c:v>4.5320999999999998</c:v>
                </c:pt>
                <c:pt idx="2936">
                  <c:v>4.5335999999999999</c:v>
                </c:pt>
                <c:pt idx="2937">
                  <c:v>4.5350000000000001</c:v>
                </c:pt>
                <c:pt idx="2938">
                  <c:v>4.5366</c:v>
                </c:pt>
                <c:pt idx="2939">
                  <c:v>4.5381999999999998</c:v>
                </c:pt>
                <c:pt idx="2940">
                  <c:v>4.5397999999999996</c:v>
                </c:pt>
                <c:pt idx="2941">
                  <c:v>4.5414000000000003</c:v>
                </c:pt>
                <c:pt idx="2942">
                  <c:v>4.5430999999999999</c:v>
                </c:pt>
                <c:pt idx="2943">
                  <c:v>4.5448000000000004</c:v>
                </c:pt>
                <c:pt idx="2944">
                  <c:v>4.5465</c:v>
                </c:pt>
                <c:pt idx="2945">
                  <c:v>4.5480999999999998</c:v>
                </c:pt>
                <c:pt idx="2946">
                  <c:v>4.5496999999999996</c:v>
                </c:pt>
                <c:pt idx="2947">
                  <c:v>4.5517000000000003</c:v>
                </c:pt>
                <c:pt idx="2948">
                  <c:v>4.5537000000000001</c:v>
                </c:pt>
                <c:pt idx="2949">
                  <c:v>4.5556000000000001</c:v>
                </c:pt>
                <c:pt idx="2950">
                  <c:v>4.5571000000000002</c:v>
                </c:pt>
                <c:pt idx="2951">
                  <c:v>4.5587</c:v>
                </c:pt>
                <c:pt idx="2952">
                  <c:v>4.5602</c:v>
                </c:pt>
                <c:pt idx="2953">
                  <c:v>4.5617000000000001</c:v>
                </c:pt>
                <c:pt idx="2954">
                  <c:v>4.5632000000000001</c:v>
                </c:pt>
                <c:pt idx="2955">
                  <c:v>4.5648999999999997</c:v>
                </c:pt>
                <c:pt idx="2956">
                  <c:v>4.5666000000000002</c:v>
                </c:pt>
                <c:pt idx="2957">
                  <c:v>4.5682999999999998</c:v>
                </c:pt>
                <c:pt idx="2958">
                  <c:v>4.57</c:v>
                </c:pt>
                <c:pt idx="2959">
                  <c:v>4.5716999999999999</c:v>
                </c:pt>
                <c:pt idx="2960">
                  <c:v>4.5735000000000001</c:v>
                </c:pt>
                <c:pt idx="2961">
                  <c:v>4.5754000000000001</c:v>
                </c:pt>
                <c:pt idx="2962">
                  <c:v>4.5772000000000004</c:v>
                </c:pt>
                <c:pt idx="2963">
                  <c:v>4.5789999999999997</c:v>
                </c:pt>
                <c:pt idx="2964">
                  <c:v>4.5810000000000004</c:v>
                </c:pt>
                <c:pt idx="2965">
                  <c:v>4.5831999999999997</c:v>
                </c:pt>
                <c:pt idx="2966">
                  <c:v>4.5856000000000003</c:v>
                </c:pt>
                <c:pt idx="2967">
                  <c:v>4.5884</c:v>
                </c:pt>
                <c:pt idx="2968">
                  <c:v>4.5913000000000004</c:v>
                </c:pt>
                <c:pt idx="2969">
                  <c:v>4.5937000000000001</c:v>
                </c:pt>
                <c:pt idx="2970">
                  <c:v>4.5956000000000001</c:v>
                </c:pt>
                <c:pt idx="2971">
                  <c:v>4.5968999999999998</c:v>
                </c:pt>
                <c:pt idx="2972">
                  <c:v>4.5979999999999999</c:v>
                </c:pt>
                <c:pt idx="2973">
                  <c:v>4.5990000000000002</c:v>
                </c:pt>
                <c:pt idx="2974">
                  <c:v>4.5998000000000001</c:v>
                </c:pt>
                <c:pt idx="2975">
                  <c:v>4.6006999999999998</c:v>
                </c:pt>
                <c:pt idx="2976">
                  <c:v>4.6017000000000001</c:v>
                </c:pt>
                <c:pt idx="2977">
                  <c:v>4.6029</c:v>
                </c:pt>
                <c:pt idx="2978">
                  <c:v>4.6040000000000001</c:v>
                </c:pt>
                <c:pt idx="2979">
                  <c:v>4.6051000000000002</c:v>
                </c:pt>
                <c:pt idx="2980">
                  <c:v>4.6062000000000003</c:v>
                </c:pt>
                <c:pt idx="2981">
                  <c:v>4.6074000000000002</c:v>
                </c:pt>
                <c:pt idx="2982">
                  <c:v>4.6086999999999998</c:v>
                </c:pt>
                <c:pt idx="2983">
                  <c:v>4.6101000000000001</c:v>
                </c:pt>
                <c:pt idx="2984">
                  <c:v>4.6117999999999997</c:v>
                </c:pt>
                <c:pt idx="2985">
                  <c:v>4.6135000000000002</c:v>
                </c:pt>
                <c:pt idx="2986">
                  <c:v>4.6153000000000004</c:v>
                </c:pt>
                <c:pt idx="2987">
                  <c:v>4.6173999999999999</c:v>
                </c:pt>
                <c:pt idx="2988">
                  <c:v>4.6195000000000004</c:v>
                </c:pt>
                <c:pt idx="2989">
                  <c:v>4.6218000000000004</c:v>
                </c:pt>
                <c:pt idx="2990">
                  <c:v>4.6242999999999999</c:v>
                </c:pt>
                <c:pt idx="2991">
                  <c:v>4.6269</c:v>
                </c:pt>
                <c:pt idx="2992">
                  <c:v>4.6295999999999999</c:v>
                </c:pt>
                <c:pt idx="2993">
                  <c:v>4.6322999999999999</c:v>
                </c:pt>
                <c:pt idx="2994">
                  <c:v>4.6349</c:v>
                </c:pt>
                <c:pt idx="2995">
                  <c:v>4.6369999999999996</c:v>
                </c:pt>
                <c:pt idx="2996">
                  <c:v>4.6384999999999996</c:v>
                </c:pt>
                <c:pt idx="2997">
                  <c:v>4.6397000000000004</c:v>
                </c:pt>
                <c:pt idx="2998">
                  <c:v>4.6406000000000001</c:v>
                </c:pt>
                <c:pt idx="2999">
                  <c:v>4.6416000000000004</c:v>
                </c:pt>
                <c:pt idx="3000">
                  <c:v>4.6426999999999996</c:v>
                </c:pt>
                <c:pt idx="3001">
                  <c:v>4.6440000000000001</c:v>
                </c:pt>
                <c:pt idx="3002">
                  <c:v>4.6454000000000004</c:v>
                </c:pt>
                <c:pt idx="3003">
                  <c:v>4.6468999999999996</c:v>
                </c:pt>
                <c:pt idx="3004">
                  <c:v>4.6485000000000003</c:v>
                </c:pt>
                <c:pt idx="3005">
                  <c:v>4.6501000000000001</c:v>
                </c:pt>
                <c:pt idx="3006">
                  <c:v>4.6516999999999999</c:v>
                </c:pt>
                <c:pt idx="3007">
                  <c:v>4.6532</c:v>
                </c:pt>
                <c:pt idx="3008">
                  <c:v>4.6547999999999998</c:v>
                </c:pt>
                <c:pt idx="3009">
                  <c:v>4.6563999999999997</c:v>
                </c:pt>
                <c:pt idx="3010">
                  <c:v>4.6580000000000004</c:v>
                </c:pt>
                <c:pt idx="3011">
                  <c:v>4.6597</c:v>
                </c:pt>
                <c:pt idx="3012">
                  <c:v>4.6615000000000002</c:v>
                </c:pt>
                <c:pt idx="3013">
                  <c:v>4.6631999999999998</c:v>
                </c:pt>
                <c:pt idx="3014">
                  <c:v>4.6647999999999996</c:v>
                </c:pt>
                <c:pt idx="3015">
                  <c:v>4.6665000000000001</c:v>
                </c:pt>
                <c:pt idx="3016">
                  <c:v>4.6683000000000003</c:v>
                </c:pt>
                <c:pt idx="3017">
                  <c:v>4.67</c:v>
                </c:pt>
                <c:pt idx="3018">
                  <c:v>4.6718000000000002</c:v>
                </c:pt>
                <c:pt idx="3019">
                  <c:v>4.6734</c:v>
                </c:pt>
                <c:pt idx="3020">
                  <c:v>4.6749000000000001</c:v>
                </c:pt>
                <c:pt idx="3021">
                  <c:v>4.6763000000000003</c:v>
                </c:pt>
                <c:pt idx="3022">
                  <c:v>4.6778000000000004</c:v>
                </c:pt>
                <c:pt idx="3023">
                  <c:v>4.6792999999999996</c:v>
                </c:pt>
                <c:pt idx="3024">
                  <c:v>4.6809000000000003</c:v>
                </c:pt>
                <c:pt idx="3025">
                  <c:v>4.6825999999999999</c:v>
                </c:pt>
                <c:pt idx="3026">
                  <c:v>4.6841999999999997</c:v>
                </c:pt>
                <c:pt idx="3027">
                  <c:v>4.6859000000000002</c:v>
                </c:pt>
                <c:pt idx="3028">
                  <c:v>4.6877000000000004</c:v>
                </c:pt>
                <c:pt idx="3029">
                  <c:v>4.6894999999999998</c:v>
                </c:pt>
                <c:pt idx="3030">
                  <c:v>4.6913</c:v>
                </c:pt>
                <c:pt idx="3031">
                  <c:v>4.6929999999999996</c:v>
                </c:pt>
                <c:pt idx="3032">
                  <c:v>4.6947999999999999</c:v>
                </c:pt>
                <c:pt idx="3033">
                  <c:v>4.6966999999999999</c:v>
                </c:pt>
                <c:pt idx="3034">
                  <c:v>4.6990999999999996</c:v>
                </c:pt>
                <c:pt idx="3035">
                  <c:v>4.7016</c:v>
                </c:pt>
                <c:pt idx="3036">
                  <c:v>4.7043999999999997</c:v>
                </c:pt>
                <c:pt idx="3037">
                  <c:v>4.7073</c:v>
                </c:pt>
                <c:pt idx="3038">
                  <c:v>4.7096999999999998</c:v>
                </c:pt>
                <c:pt idx="3039">
                  <c:v>4.7114000000000003</c:v>
                </c:pt>
                <c:pt idx="3040">
                  <c:v>4.7126000000000001</c:v>
                </c:pt>
                <c:pt idx="3041">
                  <c:v>4.7137000000000002</c:v>
                </c:pt>
                <c:pt idx="3042">
                  <c:v>4.7145999999999999</c:v>
                </c:pt>
                <c:pt idx="3043">
                  <c:v>4.7156000000000002</c:v>
                </c:pt>
                <c:pt idx="3044">
                  <c:v>4.7165999999999997</c:v>
                </c:pt>
                <c:pt idx="3045">
                  <c:v>4.7176</c:v>
                </c:pt>
                <c:pt idx="3046">
                  <c:v>4.7187999999999999</c:v>
                </c:pt>
                <c:pt idx="3047">
                  <c:v>4.7201000000000004</c:v>
                </c:pt>
                <c:pt idx="3048">
                  <c:v>4.7213000000000003</c:v>
                </c:pt>
                <c:pt idx="3049">
                  <c:v>4.7222999999999997</c:v>
                </c:pt>
                <c:pt idx="3050">
                  <c:v>4.7234999999999996</c:v>
                </c:pt>
                <c:pt idx="3051">
                  <c:v>4.7248999999999999</c:v>
                </c:pt>
                <c:pt idx="3052">
                  <c:v>4.7263000000000002</c:v>
                </c:pt>
                <c:pt idx="3053">
                  <c:v>4.7278000000000002</c:v>
                </c:pt>
                <c:pt idx="3054">
                  <c:v>4.7294999999999998</c:v>
                </c:pt>
                <c:pt idx="3055">
                  <c:v>4.7313999999999998</c:v>
                </c:pt>
                <c:pt idx="3056">
                  <c:v>4.7333999999999996</c:v>
                </c:pt>
                <c:pt idx="3057">
                  <c:v>4.7354000000000003</c:v>
                </c:pt>
                <c:pt idx="3058">
                  <c:v>4.7375999999999996</c:v>
                </c:pt>
                <c:pt idx="3059">
                  <c:v>4.74</c:v>
                </c:pt>
                <c:pt idx="3060">
                  <c:v>4.7426000000000004</c:v>
                </c:pt>
                <c:pt idx="3061">
                  <c:v>4.7454000000000001</c:v>
                </c:pt>
                <c:pt idx="3062">
                  <c:v>4.7481999999999998</c:v>
                </c:pt>
                <c:pt idx="3063">
                  <c:v>4.7507000000000001</c:v>
                </c:pt>
                <c:pt idx="3064">
                  <c:v>4.7526999999999999</c:v>
                </c:pt>
                <c:pt idx="3065">
                  <c:v>4.7541000000000002</c:v>
                </c:pt>
                <c:pt idx="3066">
                  <c:v>4.7552000000000003</c:v>
                </c:pt>
                <c:pt idx="3067">
                  <c:v>4.7561</c:v>
                </c:pt>
                <c:pt idx="3068">
                  <c:v>4.7569999999999997</c:v>
                </c:pt>
                <c:pt idx="3069">
                  <c:v>4.7579000000000002</c:v>
                </c:pt>
                <c:pt idx="3070">
                  <c:v>4.7590000000000003</c:v>
                </c:pt>
                <c:pt idx="3071">
                  <c:v>4.7605000000000004</c:v>
                </c:pt>
                <c:pt idx="3072">
                  <c:v>4.7622</c:v>
                </c:pt>
                <c:pt idx="3073">
                  <c:v>4.7637999999999998</c:v>
                </c:pt>
                <c:pt idx="3074">
                  <c:v>4.7653999999999996</c:v>
                </c:pt>
                <c:pt idx="3075">
                  <c:v>4.7670000000000003</c:v>
                </c:pt>
                <c:pt idx="3076">
                  <c:v>4.7685000000000004</c:v>
                </c:pt>
                <c:pt idx="3077">
                  <c:v>4.7698999999999998</c:v>
                </c:pt>
                <c:pt idx="3078">
                  <c:v>4.7713999999999999</c:v>
                </c:pt>
                <c:pt idx="3079">
                  <c:v>4.7728999999999999</c:v>
                </c:pt>
                <c:pt idx="3080">
                  <c:v>4.7744999999999997</c:v>
                </c:pt>
                <c:pt idx="3081">
                  <c:v>4.7762000000000002</c:v>
                </c:pt>
                <c:pt idx="3082">
                  <c:v>4.7778</c:v>
                </c:pt>
                <c:pt idx="3083">
                  <c:v>4.7794999999999996</c:v>
                </c:pt>
                <c:pt idx="3084">
                  <c:v>4.7812000000000001</c:v>
                </c:pt>
                <c:pt idx="3085">
                  <c:v>4.7828999999999997</c:v>
                </c:pt>
                <c:pt idx="3086">
                  <c:v>4.7846000000000002</c:v>
                </c:pt>
                <c:pt idx="3087">
                  <c:v>4.7862999999999998</c:v>
                </c:pt>
                <c:pt idx="3088">
                  <c:v>4.7878999999999996</c:v>
                </c:pt>
                <c:pt idx="3089">
                  <c:v>4.7895000000000003</c:v>
                </c:pt>
                <c:pt idx="3090">
                  <c:v>4.7910000000000004</c:v>
                </c:pt>
                <c:pt idx="3091">
                  <c:v>4.7923999999999998</c:v>
                </c:pt>
                <c:pt idx="3092">
                  <c:v>4.7938999999999998</c:v>
                </c:pt>
                <c:pt idx="3093">
                  <c:v>4.7954999999999997</c:v>
                </c:pt>
                <c:pt idx="3094">
                  <c:v>4.7969999999999997</c:v>
                </c:pt>
                <c:pt idx="3095">
                  <c:v>4.7986000000000004</c:v>
                </c:pt>
                <c:pt idx="3096">
                  <c:v>4.8003</c:v>
                </c:pt>
                <c:pt idx="3097">
                  <c:v>4.8021000000000003</c:v>
                </c:pt>
                <c:pt idx="3098">
                  <c:v>4.8038999999999996</c:v>
                </c:pt>
                <c:pt idx="3099">
                  <c:v>4.8056999999999999</c:v>
                </c:pt>
                <c:pt idx="3100">
                  <c:v>4.8075000000000001</c:v>
                </c:pt>
                <c:pt idx="3101">
                  <c:v>4.8091999999999997</c:v>
                </c:pt>
                <c:pt idx="3102">
                  <c:v>4.8112000000000004</c:v>
                </c:pt>
                <c:pt idx="3103">
                  <c:v>4.8135000000000003</c:v>
                </c:pt>
                <c:pt idx="3104">
                  <c:v>4.8159000000000001</c:v>
                </c:pt>
                <c:pt idx="3105">
                  <c:v>4.8188000000000004</c:v>
                </c:pt>
                <c:pt idx="3106">
                  <c:v>4.8217999999999996</c:v>
                </c:pt>
                <c:pt idx="3107">
                  <c:v>4.8242000000000003</c:v>
                </c:pt>
                <c:pt idx="3108">
                  <c:v>4.8259999999999996</c:v>
                </c:pt>
                <c:pt idx="3109">
                  <c:v>4.8272000000000004</c:v>
                </c:pt>
                <c:pt idx="3110">
                  <c:v>4.8281000000000001</c:v>
                </c:pt>
                <c:pt idx="3111">
                  <c:v>4.8289</c:v>
                </c:pt>
                <c:pt idx="3112">
                  <c:v>4.8296999999999999</c:v>
                </c:pt>
                <c:pt idx="3113">
                  <c:v>4.8305999999999996</c:v>
                </c:pt>
                <c:pt idx="3114">
                  <c:v>4.8315999999999999</c:v>
                </c:pt>
                <c:pt idx="3115">
                  <c:v>4.8327</c:v>
                </c:pt>
                <c:pt idx="3116">
                  <c:v>4.8338000000000001</c:v>
                </c:pt>
                <c:pt idx="3117">
                  <c:v>4.835</c:v>
                </c:pt>
                <c:pt idx="3118">
                  <c:v>4.8362999999999996</c:v>
                </c:pt>
                <c:pt idx="3119">
                  <c:v>4.8376999999999999</c:v>
                </c:pt>
                <c:pt idx="3120">
                  <c:v>4.8388999999999998</c:v>
                </c:pt>
                <c:pt idx="3121">
                  <c:v>4.8402000000000003</c:v>
                </c:pt>
                <c:pt idx="3122">
                  <c:v>4.8417000000000003</c:v>
                </c:pt>
                <c:pt idx="3123">
                  <c:v>4.8432000000000004</c:v>
                </c:pt>
                <c:pt idx="3124">
                  <c:v>4.8451000000000004</c:v>
                </c:pt>
                <c:pt idx="3125">
                  <c:v>4.8471000000000002</c:v>
                </c:pt>
                <c:pt idx="3126">
                  <c:v>4.8491999999999997</c:v>
                </c:pt>
                <c:pt idx="3127">
                  <c:v>4.8516000000000004</c:v>
                </c:pt>
                <c:pt idx="3128">
                  <c:v>4.8540999999999999</c:v>
                </c:pt>
                <c:pt idx="3129">
                  <c:v>4.8567</c:v>
                </c:pt>
                <c:pt idx="3130">
                  <c:v>4.8593999999999999</c:v>
                </c:pt>
                <c:pt idx="3131">
                  <c:v>4.8619000000000003</c:v>
                </c:pt>
                <c:pt idx="3132">
                  <c:v>4.8640999999999996</c:v>
                </c:pt>
                <c:pt idx="3133">
                  <c:v>4.8658999999999999</c:v>
                </c:pt>
                <c:pt idx="3134">
                  <c:v>4.8673999999999999</c:v>
                </c:pt>
                <c:pt idx="3135">
                  <c:v>4.8685</c:v>
                </c:pt>
                <c:pt idx="3136">
                  <c:v>4.8695000000000004</c:v>
                </c:pt>
                <c:pt idx="3137">
                  <c:v>4.8704999999999998</c:v>
                </c:pt>
                <c:pt idx="3138">
                  <c:v>4.8714000000000004</c:v>
                </c:pt>
                <c:pt idx="3139">
                  <c:v>4.8724999999999996</c:v>
                </c:pt>
                <c:pt idx="3140">
                  <c:v>4.8738000000000001</c:v>
                </c:pt>
                <c:pt idx="3141">
                  <c:v>4.8753000000000002</c:v>
                </c:pt>
                <c:pt idx="3142">
                  <c:v>4.8766999999999996</c:v>
                </c:pt>
                <c:pt idx="3143">
                  <c:v>4.8783000000000003</c:v>
                </c:pt>
                <c:pt idx="3144">
                  <c:v>4.88</c:v>
                </c:pt>
                <c:pt idx="3145">
                  <c:v>4.8817000000000004</c:v>
                </c:pt>
                <c:pt idx="3146">
                  <c:v>4.8833000000000002</c:v>
                </c:pt>
                <c:pt idx="3147">
                  <c:v>4.8848000000000003</c:v>
                </c:pt>
                <c:pt idx="3148">
                  <c:v>4.8864999999999998</c:v>
                </c:pt>
                <c:pt idx="3149">
                  <c:v>4.8880999999999997</c:v>
                </c:pt>
                <c:pt idx="3150">
                  <c:v>4.8897000000000004</c:v>
                </c:pt>
                <c:pt idx="3151">
                  <c:v>4.8914</c:v>
                </c:pt>
                <c:pt idx="3152">
                  <c:v>4.8929999999999998</c:v>
                </c:pt>
                <c:pt idx="3153">
                  <c:v>4.8947000000000003</c:v>
                </c:pt>
                <c:pt idx="3154">
                  <c:v>4.8963999999999999</c:v>
                </c:pt>
                <c:pt idx="3155">
                  <c:v>4.8982999999999999</c:v>
                </c:pt>
                <c:pt idx="3156">
                  <c:v>4.9001000000000001</c:v>
                </c:pt>
                <c:pt idx="3157">
                  <c:v>4.9016999999999999</c:v>
                </c:pt>
                <c:pt idx="3158">
                  <c:v>4.9031000000000002</c:v>
                </c:pt>
                <c:pt idx="3159">
                  <c:v>4.9046000000000003</c:v>
                </c:pt>
                <c:pt idx="3160">
                  <c:v>4.9059999999999997</c:v>
                </c:pt>
                <c:pt idx="3161">
                  <c:v>4.9076000000000004</c:v>
                </c:pt>
                <c:pt idx="3162">
                  <c:v>4.9092000000000002</c:v>
                </c:pt>
                <c:pt idx="3163">
                  <c:v>4.9108000000000001</c:v>
                </c:pt>
                <c:pt idx="3164">
                  <c:v>4.9123999999999999</c:v>
                </c:pt>
                <c:pt idx="3165">
                  <c:v>4.9141000000000004</c:v>
                </c:pt>
                <c:pt idx="3166">
                  <c:v>4.9157999999999999</c:v>
                </c:pt>
                <c:pt idx="3167">
                  <c:v>4.9175000000000004</c:v>
                </c:pt>
                <c:pt idx="3168">
                  <c:v>4.9192</c:v>
                </c:pt>
                <c:pt idx="3169">
                  <c:v>4.9208999999999996</c:v>
                </c:pt>
                <c:pt idx="3170">
                  <c:v>4.9229000000000003</c:v>
                </c:pt>
                <c:pt idx="3171">
                  <c:v>4.9249999999999998</c:v>
                </c:pt>
                <c:pt idx="3172">
                  <c:v>4.9273999999999996</c:v>
                </c:pt>
                <c:pt idx="3173">
                  <c:v>4.9298000000000002</c:v>
                </c:pt>
                <c:pt idx="3174">
                  <c:v>4.9325000000000001</c:v>
                </c:pt>
                <c:pt idx="3175">
                  <c:v>4.9352</c:v>
                </c:pt>
                <c:pt idx="3176">
                  <c:v>4.9372999999999996</c:v>
                </c:pt>
                <c:pt idx="3177">
                  <c:v>4.9387999999999996</c:v>
                </c:pt>
                <c:pt idx="3178">
                  <c:v>4.9400000000000004</c:v>
                </c:pt>
                <c:pt idx="3179">
                  <c:v>4.9409999999999998</c:v>
                </c:pt>
                <c:pt idx="3180">
                  <c:v>4.9419000000000004</c:v>
                </c:pt>
                <c:pt idx="3181">
                  <c:v>4.9428000000000001</c:v>
                </c:pt>
                <c:pt idx="3182">
                  <c:v>4.9436999999999998</c:v>
                </c:pt>
                <c:pt idx="3183">
                  <c:v>4.9447000000000001</c:v>
                </c:pt>
                <c:pt idx="3184">
                  <c:v>4.9459</c:v>
                </c:pt>
                <c:pt idx="3185">
                  <c:v>4.9470000000000001</c:v>
                </c:pt>
                <c:pt idx="3186">
                  <c:v>4.9481000000000002</c:v>
                </c:pt>
                <c:pt idx="3187">
                  <c:v>4.9493</c:v>
                </c:pt>
                <c:pt idx="3188">
                  <c:v>4.9505999999999997</c:v>
                </c:pt>
                <c:pt idx="3189">
                  <c:v>4.9518000000000004</c:v>
                </c:pt>
                <c:pt idx="3190">
                  <c:v>4.9531000000000001</c:v>
                </c:pt>
                <c:pt idx="3191">
                  <c:v>4.9546000000000001</c:v>
                </c:pt>
                <c:pt idx="3192">
                  <c:v>4.9561000000000002</c:v>
                </c:pt>
                <c:pt idx="3193">
                  <c:v>4.9579000000000004</c:v>
                </c:pt>
                <c:pt idx="3194">
                  <c:v>4.9599000000000002</c:v>
                </c:pt>
                <c:pt idx="3195">
                  <c:v>4.9619999999999997</c:v>
                </c:pt>
                <c:pt idx="3196">
                  <c:v>4.9642999999999997</c:v>
                </c:pt>
                <c:pt idx="3197">
                  <c:v>4.9668000000000001</c:v>
                </c:pt>
                <c:pt idx="3198">
                  <c:v>4.9694000000000003</c:v>
                </c:pt>
                <c:pt idx="3199">
                  <c:v>4.9722</c:v>
                </c:pt>
                <c:pt idx="3200">
                  <c:v>4.9748000000000001</c:v>
                </c:pt>
                <c:pt idx="3201">
                  <c:v>4.9771000000000001</c:v>
                </c:pt>
                <c:pt idx="3202">
                  <c:v>4.9789000000000003</c:v>
                </c:pt>
                <c:pt idx="3203">
                  <c:v>4.9805000000000001</c:v>
                </c:pt>
                <c:pt idx="3204">
                  <c:v>4.9817</c:v>
                </c:pt>
                <c:pt idx="3205">
                  <c:v>4.9825999999999997</c:v>
                </c:pt>
                <c:pt idx="3206">
                  <c:v>4.9835000000000003</c:v>
                </c:pt>
                <c:pt idx="3207">
                  <c:v>4.9846000000000004</c:v>
                </c:pt>
                <c:pt idx="3208">
                  <c:v>4.9859</c:v>
                </c:pt>
                <c:pt idx="3209">
                  <c:v>4.9874000000000001</c:v>
                </c:pt>
                <c:pt idx="3210">
                  <c:v>4.9889000000000001</c:v>
                </c:pt>
                <c:pt idx="3211">
                  <c:v>4.9904999999999999</c:v>
                </c:pt>
                <c:pt idx="3212">
                  <c:v>4.992</c:v>
                </c:pt>
                <c:pt idx="3213">
                  <c:v>4.9935999999999998</c:v>
                </c:pt>
                <c:pt idx="3214">
                  <c:v>4.9950999999999999</c:v>
                </c:pt>
                <c:pt idx="3215">
                  <c:v>4.9964000000000004</c:v>
                </c:pt>
                <c:pt idx="3216">
                  <c:v>4.9978999999999996</c:v>
                </c:pt>
                <c:pt idx="3217">
                  <c:v>4.9995000000000003</c:v>
                </c:pt>
                <c:pt idx="3218">
                  <c:v>5.0012999999999996</c:v>
                </c:pt>
                <c:pt idx="3219">
                  <c:v>5.0030000000000001</c:v>
                </c:pt>
                <c:pt idx="3220">
                  <c:v>5.0046999999999997</c:v>
                </c:pt>
                <c:pt idx="3221">
                  <c:v>5.0065</c:v>
                </c:pt>
                <c:pt idx="3222">
                  <c:v>5.0080999999999998</c:v>
                </c:pt>
                <c:pt idx="3223">
                  <c:v>5.0096999999999996</c:v>
                </c:pt>
                <c:pt idx="3224">
                  <c:v>5.0111999999999997</c:v>
                </c:pt>
                <c:pt idx="3225">
                  <c:v>5.0128000000000004</c:v>
                </c:pt>
                <c:pt idx="3226">
                  <c:v>5.0143000000000004</c:v>
                </c:pt>
                <c:pt idx="3227">
                  <c:v>5.0157999999999996</c:v>
                </c:pt>
                <c:pt idx="3228">
                  <c:v>5.0171999999999999</c:v>
                </c:pt>
                <c:pt idx="3229">
                  <c:v>5.0186999999999999</c:v>
                </c:pt>
                <c:pt idx="3230">
                  <c:v>5.0202999999999998</c:v>
                </c:pt>
                <c:pt idx="3231">
                  <c:v>5.0217999999999998</c:v>
                </c:pt>
                <c:pt idx="3232">
                  <c:v>5.0235000000000003</c:v>
                </c:pt>
                <c:pt idx="3233">
                  <c:v>5.0251000000000001</c:v>
                </c:pt>
                <c:pt idx="3234">
                  <c:v>5.0267999999999997</c:v>
                </c:pt>
                <c:pt idx="3235">
                  <c:v>5.0285000000000002</c:v>
                </c:pt>
                <c:pt idx="3236">
                  <c:v>5.0301999999999998</c:v>
                </c:pt>
                <c:pt idx="3237">
                  <c:v>5.032</c:v>
                </c:pt>
                <c:pt idx="3238">
                  <c:v>5.0339</c:v>
                </c:pt>
                <c:pt idx="3239">
                  <c:v>5.0359999999999996</c:v>
                </c:pt>
                <c:pt idx="3240">
                  <c:v>5.0382999999999996</c:v>
                </c:pt>
                <c:pt idx="3241">
                  <c:v>5.0407000000000002</c:v>
                </c:pt>
                <c:pt idx="3242">
                  <c:v>5.0431999999999997</c:v>
                </c:pt>
                <c:pt idx="3243">
                  <c:v>5.0457000000000001</c:v>
                </c:pt>
                <c:pt idx="3244">
                  <c:v>5.048</c:v>
                </c:pt>
                <c:pt idx="3245">
                  <c:v>5.0499000000000001</c:v>
                </c:pt>
                <c:pt idx="3246">
                  <c:v>5.0510999999999999</c:v>
                </c:pt>
                <c:pt idx="3247">
                  <c:v>5.0522</c:v>
                </c:pt>
                <c:pt idx="3248">
                  <c:v>5.0530999999999997</c:v>
                </c:pt>
                <c:pt idx="3249">
                  <c:v>5.0538999999999996</c:v>
                </c:pt>
                <c:pt idx="3250">
                  <c:v>5.0548999999999999</c:v>
                </c:pt>
                <c:pt idx="3251">
                  <c:v>5.056</c:v>
                </c:pt>
                <c:pt idx="3252">
                  <c:v>5.0571000000000002</c:v>
                </c:pt>
                <c:pt idx="3253">
                  <c:v>5.0582000000000003</c:v>
                </c:pt>
                <c:pt idx="3254">
                  <c:v>5.0593000000000004</c:v>
                </c:pt>
                <c:pt idx="3255">
                  <c:v>5.0603999999999996</c:v>
                </c:pt>
                <c:pt idx="3256">
                  <c:v>5.0614999999999997</c:v>
                </c:pt>
                <c:pt idx="3257">
                  <c:v>5.0625999999999998</c:v>
                </c:pt>
                <c:pt idx="3258">
                  <c:v>5.0639000000000003</c:v>
                </c:pt>
                <c:pt idx="3259">
                  <c:v>5.0655000000000001</c:v>
                </c:pt>
                <c:pt idx="3260">
                  <c:v>5.0670999999999999</c:v>
                </c:pt>
                <c:pt idx="3261">
                  <c:v>5.0688000000000004</c:v>
                </c:pt>
                <c:pt idx="3262">
                  <c:v>5.0705999999999998</c:v>
                </c:pt>
                <c:pt idx="3263">
                  <c:v>5.0726000000000004</c:v>
                </c:pt>
                <c:pt idx="3264">
                  <c:v>5.0747</c:v>
                </c:pt>
                <c:pt idx="3265">
                  <c:v>5.0770999999999997</c:v>
                </c:pt>
                <c:pt idx="3266">
                  <c:v>5.0796000000000001</c:v>
                </c:pt>
                <c:pt idx="3267">
                  <c:v>5.0823</c:v>
                </c:pt>
                <c:pt idx="3268">
                  <c:v>5.085</c:v>
                </c:pt>
                <c:pt idx="3269">
                  <c:v>5.0875000000000004</c:v>
                </c:pt>
                <c:pt idx="3270">
                  <c:v>5.0895999999999999</c:v>
                </c:pt>
                <c:pt idx="3271">
                  <c:v>5.0914000000000001</c:v>
                </c:pt>
                <c:pt idx="3272">
                  <c:v>5.0926999999999998</c:v>
                </c:pt>
                <c:pt idx="3273">
                  <c:v>5.0934999999999997</c:v>
                </c:pt>
                <c:pt idx="3274">
                  <c:v>5.0944000000000003</c:v>
                </c:pt>
                <c:pt idx="3275">
                  <c:v>5.0955000000000004</c:v>
                </c:pt>
                <c:pt idx="3276">
                  <c:v>5.0965999999999996</c:v>
                </c:pt>
                <c:pt idx="3277">
                  <c:v>5.0978000000000003</c:v>
                </c:pt>
                <c:pt idx="3278">
                  <c:v>5.0991999999999997</c:v>
                </c:pt>
                <c:pt idx="3279">
                  <c:v>5.1007999999999996</c:v>
                </c:pt>
                <c:pt idx="3280">
                  <c:v>5.1022999999999996</c:v>
                </c:pt>
                <c:pt idx="3281">
                  <c:v>5.1039000000000003</c:v>
                </c:pt>
                <c:pt idx="3282">
                  <c:v>5.1055000000000001</c:v>
                </c:pt>
                <c:pt idx="3283">
                  <c:v>5.1069000000000004</c:v>
                </c:pt>
                <c:pt idx="3284">
                  <c:v>5.1082999999999998</c:v>
                </c:pt>
                <c:pt idx="3285">
                  <c:v>5.1097999999999999</c:v>
                </c:pt>
                <c:pt idx="3286">
                  <c:v>5.1113</c:v>
                </c:pt>
                <c:pt idx="3287">
                  <c:v>5.1131000000000002</c:v>
                </c:pt>
                <c:pt idx="3288">
                  <c:v>5.1147999999999998</c:v>
                </c:pt>
                <c:pt idx="3289">
                  <c:v>5.1165000000000003</c:v>
                </c:pt>
                <c:pt idx="3290">
                  <c:v>5.1181000000000001</c:v>
                </c:pt>
                <c:pt idx="3291">
                  <c:v>5.1197999999999997</c:v>
                </c:pt>
                <c:pt idx="3292">
                  <c:v>5.1215000000000002</c:v>
                </c:pt>
                <c:pt idx="3293">
                  <c:v>5.1233000000000004</c:v>
                </c:pt>
                <c:pt idx="3294">
                  <c:v>5.1250999999999998</c:v>
                </c:pt>
                <c:pt idx="3295">
                  <c:v>5.1264000000000003</c:v>
                </c:pt>
                <c:pt idx="3296">
                  <c:v>5.1276999999999999</c:v>
                </c:pt>
                <c:pt idx="3297">
                  <c:v>5.1291000000000002</c:v>
                </c:pt>
                <c:pt idx="3298">
                  <c:v>5.1304999999999996</c:v>
                </c:pt>
                <c:pt idx="3299">
                  <c:v>5.1318999999999999</c:v>
                </c:pt>
                <c:pt idx="3300">
                  <c:v>5.1333000000000002</c:v>
                </c:pt>
                <c:pt idx="3301">
                  <c:v>5.1348000000000003</c:v>
                </c:pt>
                <c:pt idx="3302">
                  <c:v>5.1365999999999996</c:v>
                </c:pt>
                <c:pt idx="3303">
                  <c:v>5.1382000000000003</c:v>
                </c:pt>
                <c:pt idx="3304">
                  <c:v>5.1398000000000001</c:v>
                </c:pt>
                <c:pt idx="3305">
                  <c:v>5.1414999999999997</c:v>
                </c:pt>
                <c:pt idx="3306">
                  <c:v>5.1432000000000002</c:v>
                </c:pt>
                <c:pt idx="3307">
                  <c:v>5.1448</c:v>
                </c:pt>
                <c:pt idx="3308">
                  <c:v>5.1467000000000001</c:v>
                </c:pt>
                <c:pt idx="3309">
                  <c:v>5.1489000000000003</c:v>
                </c:pt>
                <c:pt idx="3310">
                  <c:v>5.1513999999999998</c:v>
                </c:pt>
                <c:pt idx="3311">
                  <c:v>5.1543000000000001</c:v>
                </c:pt>
                <c:pt idx="3312">
                  <c:v>5.1574</c:v>
                </c:pt>
                <c:pt idx="3313">
                  <c:v>5.1600999999999999</c:v>
                </c:pt>
                <c:pt idx="3314">
                  <c:v>5.1622000000000003</c:v>
                </c:pt>
                <c:pt idx="3315">
                  <c:v>5.1635999999999997</c:v>
                </c:pt>
                <c:pt idx="3316">
                  <c:v>5.1645000000000003</c:v>
                </c:pt>
                <c:pt idx="3317">
                  <c:v>5.165</c:v>
                </c:pt>
                <c:pt idx="3318">
                  <c:v>5.1657000000000002</c:v>
                </c:pt>
                <c:pt idx="3319">
                  <c:v>5.1665999999999999</c:v>
                </c:pt>
                <c:pt idx="3320">
                  <c:v>5.1675000000000004</c:v>
                </c:pt>
                <c:pt idx="3321">
                  <c:v>5.1685999999999996</c:v>
                </c:pt>
                <c:pt idx="3322">
                  <c:v>5.1696999999999997</c:v>
                </c:pt>
                <c:pt idx="3323">
                  <c:v>5.1707999999999998</c:v>
                </c:pt>
                <c:pt idx="3324">
                  <c:v>5.1719999999999997</c:v>
                </c:pt>
                <c:pt idx="3325">
                  <c:v>5.1731999999999996</c:v>
                </c:pt>
                <c:pt idx="3326">
                  <c:v>5.1742999999999997</c:v>
                </c:pt>
                <c:pt idx="3327">
                  <c:v>5.1755000000000004</c:v>
                </c:pt>
                <c:pt idx="3328">
                  <c:v>5.1768999999999998</c:v>
                </c:pt>
                <c:pt idx="3329">
                  <c:v>5.1784999999999997</c:v>
                </c:pt>
                <c:pt idx="3330">
                  <c:v>5.1802000000000001</c:v>
                </c:pt>
                <c:pt idx="3331">
                  <c:v>5.1820000000000004</c:v>
                </c:pt>
                <c:pt idx="3332">
                  <c:v>5.1840000000000002</c:v>
                </c:pt>
                <c:pt idx="3333">
                  <c:v>5.1860999999999997</c:v>
                </c:pt>
                <c:pt idx="3334">
                  <c:v>5.1882999999999999</c:v>
                </c:pt>
                <c:pt idx="3335">
                  <c:v>5.1908000000000003</c:v>
                </c:pt>
                <c:pt idx="3336">
                  <c:v>5.1935000000000002</c:v>
                </c:pt>
                <c:pt idx="3337">
                  <c:v>5.1962000000000002</c:v>
                </c:pt>
                <c:pt idx="3338">
                  <c:v>5.1986999999999997</c:v>
                </c:pt>
                <c:pt idx="3339">
                  <c:v>5.2008000000000001</c:v>
                </c:pt>
                <c:pt idx="3340">
                  <c:v>5.2026000000000003</c:v>
                </c:pt>
                <c:pt idx="3341">
                  <c:v>5.2037000000000004</c:v>
                </c:pt>
                <c:pt idx="3342">
                  <c:v>5.2046000000000001</c:v>
                </c:pt>
                <c:pt idx="3343">
                  <c:v>5.2055999999999996</c:v>
                </c:pt>
                <c:pt idx="3344">
                  <c:v>5.2065000000000001</c:v>
                </c:pt>
                <c:pt idx="3345">
                  <c:v>5.2076000000000002</c:v>
                </c:pt>
                <c:pt idx="3346">
                  <c:v>5.2088000000000001</c:v>
                </c:pt>
                <c:pt idx="3347">
                  <c:v>5.2103000000000002</c:v>
                </c:pt>
                <c:pt idx="3348">
                  <c:v>5.2118000000000002</c:v>
                </c:pt>
                <c:pt idx="3349">
                  <c:v>5.2134999999999998</c:v>
                </c:pt>
                <c:pt idx="3350">
                  <c:v>5.2149999999999999</c:v>
                </c:pt>
                <c:pt idx="3351">
                  <c:v>5.2164000000000001</c:v>
                </c:pt>
                <c:pt idx="3352">
                  <c:v>5.2178000000000004</c:v>
                </c:pt>
                <c:pt idx="3353">
                  <c:v>5.2191000000000001</c:v>
                </c:pt>
                <c:pt idx="3354">
                  <c:v>5.2203999999999997</c:v>
                </c:pt>
                <c:pt idx="3355">
                  <c:v>5.2218999999999998</c:v>
                </c:pt>
                <c:pt idx="3356">
                  <c:v>5.2234999999999996</c:v>
                </c:pt>
                <c:pt idx="3357">
                  <c:v>5.2252000000000001</c:v>
                </c:pt>
                <c:pt idx="3358">
                  <c:v>5.2267999999999999</c:v>
                </c:pt>
                <c:pt idx="3359">
                  <c:v>5.2283999999999997</c:v>
                </c:pt>
                <c:pt idx="3360">
                  <c:v>5.23</c:v>
                </c:pt>
                <c:pt idx="3361">
                  <c:v>5.2317999999999998</c:v>
                </c:pt>
                <c:pt idx="3362">
                  <c:v>5.2336999999999998</c:v>
                </c:pt>
                <c:pt idx="3363">
                  <c:v>5.2354000000000003</c:v>
                </c:pt>
                <c:pt idx="3364">
                  <c:v>5.2369000000000003</c:v>
                </c:pt>
                <c:pt idx="3365">
                  <c:v>5.2382</c:v>
                </c:pt>
                <c:pt idx="3366">
                  <c:v>5.2394999999999996</c:v>
                </c:pt>
                <c:pt idx="3367">
                  <c:v>5.2408999999999999</c:v>
                </c:pt>
                <c:pt idx="3368">
                  <c:v>5.2423999999999999</c:v>
                </c:pt>
                <c:pt idx="3369">
                  <c:v>5.2439</c:v>
                </c:pt>
                <c:pt idx="3370">
                  <c:v>5.2454999999999998</c:v>
                </c:pt>
                <c:pt idx="3371">
                  <c:v>5.2472000000000003</c:v>
                </c:pt>
                <c:pt idx="3372">
                  <c:v>5.2488999999999999</c:v>
                </c:pt>
                <c:pt idx="3373">
                  <c:v>5.2506000000000004</c:v>
                </c:pt>
                <c:pt idx="3374">
                  <c:v>5.2523999999999997</c:v>
                </c:pt>
                <c:pt idx="3375">
                  <c:v>5.2541000000000002</c:v>
                </c:pt>
                <c:pt idx="3376">
                  <c:v>5.2556000000000003</c:v>
                </c:pt>
                <c:pt idx="3377">
                  <c:v>5.2575000000000003</c:v>
                </c:pt>
                <c:pt idx="3378">
                  <c:v>5.2596999999999996</c:v>
                </c:pt>
                <c:pt idx="3379">
                  <c:v>5.2622999999999998</c:v>
                </c:pt>
                <c:pt idx="3380">
                  <c:v>5.2652000000000001</c:v>
                </c:pt>
                <c:pt idx="3381">
                  <c:v>5.2679</c:v>
                </c:pt>
                <c:pt idx="3382">
                  <c:v>5.2704000000000004</c:v>
                </c:pt>
                <c:pt idx="3383">
                  <c:v>5.2724000000000002</c:v>
                </c:pt>
                <c:pt idx="3384">
                  <c:v>5.2736999999999998</c:v>
                </c:pt>
                <c:pt idx="3385">
                  <c:v>5.2744999999999997</c:v>
                </c:pt>
                <c:pt idx="3386">
                  <c:v>5.2751000000000001</c:v>
                </c:pt>
                <c:pt idx="3387">
                  <c:v>5.2758000000000003</c:v>
                </c:pt>
                <c:pt idx="3388">
                  <c:v>5.2765000000000004</c:v>
                </c:pt>
                <c:pt idx="3389">
                  <c:v>5.2774000000000001</c:v>
                </c:pt>
                <c:pt idx="3390">
                  <c:v>5.2785000000000002</c:v>
                </c:pt>
                <c:pt idx="3391">
                  <c:v>5.2796000000000003</c:v>
                </c:pt>
                <c:pt idx="3392">
                  <c:v>5.2805999999999997</c:v>
                </c:pt>
                <c:pt idx="3393">
                  <c:v>5.2816999999999998</c:v>
                </c:pt>
                <c:pt idx="3394">
                  <c:v>5.2827999999999999</c:v>
                </c:pt>
                <c:pt idx="3395">
                  <c:v>5.2840999999999996</c:v>
                </c:pt>
                <c:pt idx="3396">
                  <c:v>5.2853000000000003</c:v>
                </c:pt>
                <c:pt idx="3397">
                  <c:v>5.2866999999999997</c:v>
                </c:pt>
                <c:pt idx="3398">
                  <c:v>5.2882999999999996</c:v>
                </c:pt>
                <c:pt idx="3399">
                  <c:v>5.2901999999999996</c:v>
                </c:pt>
                <c:pt idx="3400">
                  <c:v>5.2920999999999996</c:v>
                </c:pt>
                <c:pt idx="3401">
                  <c:v>5.2941000000000003</c:v>
                </c:pt>
                <c:pt idx="3402">
                  <c:v>5.2962999999999996</c:v>
                </c:pt>
                <c:pt idx="3403">
                  <c:v>5.2987000000000002</c:v>
                </c:pt>
                <c:pt idx="3404">
                  <c:v>5.3010999999999999</c:v>
                </c:pt>
                <c:pt idx="3405">
                  <c:v>5.3034999999999997</c:v>
                </c:pt>
                <c:pt idx="3406">
                  <c:v>5.3056999999999999</c:v>
                </c:pt>
                <c:pt idx="3407">
                  <c:v>5.3079000000000001</c:v>
                </c:pt>
                <c:pt idx="3408">
                  <c:v>5.3097000000000003</c:v>
                </c:pt>
                <c:pt idx="3409">
                  <c:v>5.3113000000000001</c:v>
                </c:pt>
                <c:pt idx="3410">
                  <c:v>5.3125999999999998</c:v>
                </c:pt>
                <c:pt idx="3411">
                  <c:v>5.3136999999999999</c:v>
                </c:pt>
                <c:pt idx="3412">
                  <c:v>5.3147000000000002</c:v>
                </c:pt>
                <c:pt idx="3413">
                  <c:v>5.3155999999999999</c:v>
                </c:pt>
                <c:pt idx="3414">
                  <c:v>5.3167</c:v>
                </c:pt>
                <c:pt idx="3415">
                  <c:v>5.3179999999999996</c:v>
                </c:pt>
                <c:pt idx="3416">
                  <c:v>5.3193999999999999</c:v>
                </c:pt>
                <c:pt idx="3417">
                  <c:v>5.3209</c:v>
                </c:pt>
                <c:pt idx="3418">
                  <c:v>5.3224999999999998</c:v>
                </c:pt>
                <c:pt idx="3419">
                  <c:v>5.3239999999999998</c:v>
                </c:pt>
                <c:pt idx="3420">
                  <c:v>5.3254000000000001</c:v>
                </c:pt>
                <c:pt idx="3421">
                  <c:v>5.3268000000000004</c:v>
                </c:pt>
                <c:pt idx="3422">
                  <c:v>5.3281000000000001</c:v>
                </c:pt>
                <c:pt idx="3423">
                  <c:v>5.3296000000000001</c:v>
                </c:pt>
                <c:pt idx="3424">
                  <c:v>5.3311000000000002</c:v>
                </c:pt>
                <c:pt idx="3425">
                  <c:v>5.3327</c:v>
                </c:pt>
                <c:pt idx="3426">
                  <c:v>5.3343999999999996</c:v>
                </c:pt>
                <c:pt idx="3427">
                  <c:v>5.3360000000000003</c:v>
                </c:pt>
                <c:pt idx="3428">
                  <c:v>5.3376000000000001</c:v>
                </c:pt>
                <c:pt idx="3429">
                  <c:v>5.3394000000000004</c:v>
                </c:pt>
                <c:pt idx="3430">
                  <c:v>5.3411</c:v>
                </c:pt>
                <c:pt idx="3431">
                  <c:v>5.3428000000000004</c:v>
                </c:pt>
                <c:pt idx="3432">
                  <c:v>5.3442999999999996</c:v>
                </c:pt>
                <c:pt idx="3433">
                  <c:v>5.3456999999999999</c:v>
                </c:pt>
                <c:pt idx="3434">
                  <c:v>5.3471000000000002</c:v>
                </c:pt>
                <c:pt idx="3435">
                  <c:v>5.3486000000000002</c:v>
                </c:pt>
                <c:pt idx="3436">
                  <c:v>5.3501000000000003</c:v>
                </c:pt>
                <c:pt idx="3437">
                  <c:v>5.3517000000000001</c:v>
                </c:pt>
                <c:pt idx="3438">
                  <c:v>5.3531000000000004</c:v>
                </c:pt>
                <c:pt idx="3439">
                  <c:v>5.3545999999999996</c:v>
                </c:pt>
                <c:pt idx="3440">
                  <c:v>5.3560999999999996</c:v>
                </c:pt>
                <c:pt idx="3441">
                  <c:v>5.3577000000000004</c:v>
                </c:pt>
                <c:pt idx="3442">
                  <c:v>5.3593999999999999</c:v>
                </c:pt>
                <c:pt idx="3443">
                  <c:v>5.3611000000000004</c:v>
                </c:pt>
                <c:pt idx="3444">
                  <c:v>5.3627000000000002</c:v>
                </c:pt>
                <c:pt idx="3445">
                  <c:v>5.3644999999999996</c:v>
                </c:pt>
                <c:pt idx="3446">
                  <c:v>5.3662999999999998</c:v>
                </c:pt>
                <c:pt idx="3447">
                  <c:v>5.3685</c:v>
                </c:pt>
                <c:pt idx="3448">
                  <c:v>5.3711000000000002</c:v>
                </c:pt>
                <c:pt idx="3449">
                  <c:v>5.3737000000000004</c:v>
                </c:pt>
                <c:pt idx="3450">
                  <c:v>5.3764000000000003</c:v>
                </c:pt>
                <c:pt idx="3451">
                  <c:v>5.3788</c:v>
                </c:pt>
                <c:pt idx="3452">
                  <c:v>5.3804999999999996</c:v>
                </c:pt>
                <c:pt idx="3453">
                  <c:v>5.3815</c:v>
                </c:pt>
                <c:pt idx="3454">
                  <c:v>5.3822999999999999</c:v>
                </c:pt>
                <c:pt idx="3455">
                  <c:v>5.383</c:v>
                </c:pt>
                <c:pt idx="3456">
                  <c:v>5.3837000000000002</c:v>
                </c:pt>
                <c:pt idx="3457">
                  <c:v>5.3845999999999998</c:v>
                </c:pt>
                <c:pt idx="3458">
                  <c:v>5.3856000000000002</c:v>
                </c:pt>
                <c:pt idx="3459">
                  <c:v>5.2450000000000001</c:v>
                </c:pt>
                <c:pt idx="3460">
                  <c:v>5.1181000000000001</c:v>
                </c:pt>
                <c:pt idx="3461">
                  <c:v>4.9752000000000001</c:v>
                </c:pt>
                <c:pt idx="3462">
                  <c:v>4.8284000000000002</c:v>
                </c:pt>
                <c:pt idx="3463">
                  <c:v>4.6863000000000001</c:v>
                </c:pt>
                <c:pt idx="3464">
                  <c:v>4.5548000000000002</c:v>
                </c:pt>
                <c:pt idx="3465">
                  <c:v>4.4108999999999998</c:v>
                </c:pt>
                <c:pt idx="3466">
                  <c:v>4.2724000000000002</c:v>
                </c:pt>
                <c:pt idx="3467">
                  <c:v>4.1439000000000004</c:v>
                </c:pt>
                <c:pt idx="3468">
                  <c:v>4.0274999999999999</c:v>
                </c:pt>
                <c:pt idx="3469">
                  <c:v>4.0392000000000001</c:v>
                </c:pt>
                <c:pt idx="3470">
                  <c:v>4.0628000000000002</c:v>
                </c:pt>
                <c:pt idx="3471">
                  <c:v>4.0713999999999997</c:v>
                </c:pt>
                <c:pt idx="3472">
                  <c:v>4.0707000000000004</c:v>
                </c:pt>
                <c:pt idx="3473">
                  <c:v>4.0681000000000003</c:v>
                </c:pt>
                <c:pt idx="3474">
                  <c:v>4.0663</c:v>
                </c:pt>
                <c:pt idx="3475">
                  <c:v>4.0655000000000001</c:v>
                </c:pt>
                <c:pt idx="3476">
                  <c:v>4.0654000000000003</c:v>
                </c:pt>
                <c:pt idx="3477">
                  <c:v>4.0655999999999999</c:v>
                </c:pt>
                <c:pt idx="3478">
                  <c:v>4.0660999999999996</c:v>
                </c:pt>
                <c:pt idx="3479">
                  <c:v>4.0667</c:v>
                </c:pt>
                <c:pt idx="3480">
                  <c:v>4.0675999999999997</c:v>
                </c:pt>
                <c:pt idx="3481">
                  <c:v>4.0683999999999996</c:v>
                </c:pt>
                <c:pt idx="3482">
                  <c:v>4.0693000000000001</c:v>
                </c:pt>
                <c:pt idx="3483">
                  <c:v>4.0701999999999998</c:v>
                </c:pt>
                <c:pt idx="3484">
                  <c:v>4.0709</c:v>
                </c:pt>
                <c:pt idx="3485">
                  <c:v>4.0712999999999999</c:v>
                </c:pt>
                <c:pt idx="3486">
                  <c:v>4.0712999999999999</c:v>
                </c:pt>
                <c:pt idx="3487">
                  <c:v>4.0712999999999999</c:v>
                </c:pt>
                <c:pt idx="3488">
                  <c:v>4.0711000000000004</c:v>
                </c:pt>
                <c:pt idx="3489">
                  <c:v>4.0711000000000004</c:v>
                </c:pt>
                <c:pt idx="3490">
                  <c:v>4.0712999999999999</c:v>
                </c:pt>
                <c:pt idx="3491">
                  <c:v>4.0716999999999999</c:v>
                </c:pt>
                <c:pt idx="3492">
                  <c:v>4.0721999999999996</c:v>
                </c:pt>
                <c:pt idx="3493">
                  <c:v>4.0728</c:v>
                </c:pt>
                <c:pt idx="3494">
                  <c:v>4.0732999999999997</c:v>
                </c:pt>
                <c:pt idx="3495">
                  <c:v>4.0739999999999998</c:v>
                </c:pt>
                <c:pt idx="3496">
                  <c:v>4.0747999999999998</c:v>
                </c:pt>
                <c:pt idx="3497">
                  <c:v>4.0754000000000001</c:v>
                </c:pt>
                <c:pt idx="3498">
                  <c:v>4.0761000000000003</c:v>
                </c:pt>
                <c:pt idx="3499">
                  <c:v>4.0768000000000004</c:v>
                </c:pt>
                <c:pt idx="3500">
                  <c:v>4.0776000000000003</c:v>
                </c:pt>
                <c:pt idx="3501">
                  <c:v>4.0784000000000002</c:v>
                </c:pt>
                <c:pt idx="3502">
                  <c:v>4.0793999999999997</c:v>
                </c:pt>
                <c:pt idx="3503">
                  <c:v>4.0801999999999996</c:v>
                </c:pt>
                <c:pt idx="3504">
                  <c:v>4.0811999999999999</c:v>
                </c:pt>
                <c:pt idx="3505">
                  <c:v>4.0823</c:v>
                </c:pt>
                <c:pt idx="3506">
                  <c:v>4.0833000000000004</c:v>
                </c:pt>
                <c:pt idx="3507">
                  <c:v>4.0842999999999998</c:v>
                </c:pt>
                <c:pt idx="3508">
                  <c:v>4.0850999999999997</c:v>
                </c:pt>
                <c:pt idx="3509">
                  <c:v>4.0857999999999999</c:v>
                </c:pt>
                <c:pt idx="3510">
                  <c:v>4.0865999999999998</c:v>
                </c:pt>
                <c:pt idx="3511">
                  <c:v>4.0873999999999997</c:v>
                </c:pt>
                <c:pt idx="3512">
                  <c:v>4.0883000000000003</c:v>
                </c:pt>
                <c:pt idx="3513">
                  <c:v>4.0891999999999999</c:v>
                </c:pt>
                <c:pt idx="3514">
                  <c:v>4.0900999999999996</c:v>
                </c:pt>
                <c:pt idx="3515">
                  <c:v>4.0909000000000004</c:v>
                </c:pt>
                <c:pt idx="3516">
                  <c:v>4.0919999999999996</c:v>
                </c:pt>
                <c:pt idx="3517">
                  <c:v>4.0930999999999997</c:v>
                </c:pt>
                <c:pt idx="3518">
                  <c:v>4.0941999999999998</c:v>
                </c:pt>
                <c:pt idx="3519">
                  <c:v>4.0952999999999999</c:v>
                </c:pt>
                <c:pt idx="3520">
                  <c:v>4.0963000000000003</c:v>
                </c:pt>
                <c:pt idx="3521">
                  <c:v>4.0972999999999997</c:v>
                </c:pt>
                <c:pt idx="3522">
                  <c:v>4.0986000000000002</c:v>
                </c:pt>
                <c:pt idx="3523">
                  <c:v>4.1001000000000003</c:v>
                </c:pt>
                <c:pt idx="3524">
                  <c:v>4.1018999999999997</c:v>
                </c:pt>
                <c:pt idx="3525">
                  <c:v>4.1037999999999997</c:v>
                </c:pt>
                <c:pt idx="3526">
                  <c:v>4.1056999999999997</c:v>
                </c:pt>
                <c:pt idx="3527">
                  <c:v>4.1071999999999997</c:v>
                </c:pt>
                <c:pt idx="3528">
                  <c:v>4.1083999999999996</c:v>
                </c:pt>
                <c:pt idx="3529">
                  <c:v>4.1090999999999998</c:v>
                </c:pt>
                <c:pt idx="3530">
                  <c:v>4.1094999999999997</c:v>
                </c:pt>
                <c:pt idx="3531">
                  <c:v>4.1097999999999999</c:v>
                </c:pt>
                <c:pt idx="3532">
                  <c:v>4.1101999999999999</c:v>
                </c:pt>
                <c:pt idx="3533">
                  <c:v>4.1105999999999998</c:v>
                </c:pt>
                <c:pt idx="3534">
                  <c:v>4.1112000000000002</c:v>
                </c:pt>
                <c:pt idx="3535">
                  <c:v>4.1119000000000003</c:v>
                </c:pt>
                <c:pt idx="3536">
                  <c:v>4.1124999999999998</c:v>
                </c:pt>
                <c:pt idx="3537">
                  <c:v>4.1131000000000002</c:v>
                </c:pt>
                <c:pt idx="3538">
                  <c:v>4.1138000000000003</c:v>
                </c:pt>
                <c:pt idx="3539">
                  <c:v>4.1146000000000003</c:v>
                </c:pt>
                <c:pt idx="3540">
                  <c:v>4.1154999999999999</c:v>
                </c:pt>
                <c:pt idx="3541">
                  <c:v>4.1165000000000003</c:v>
                </c:pt>
                <c:pt idx="3542">
                  <c:v>4.1176000000000004</c:v>
                </c:pt>
                <c:pt idx="3543">
                  <c:v>4.1188000000000002</c:v>
                </c:pt>
                <c:pt idx="3544">
                  <c:v>4.12</c:v>
                </c:pt>
                <c:pt idx="3545">
                  <c:v>4.1214000000000004</c:v>
                </c:pt>
                <c:pt idx="3546">
                  <c:v>4.1227999999999998</c:v>
                </c:pt>
                <c:pt idx="3547">
                  <c:v>4.1243999999999996</c:v>
                </c:pt>
                <c:pt idx="3548">
                  <c:v>4.1261999999999999</c:v>
                </c:pt>
                <c:pt idx="3549">
                  <c:v>4.1280000000000001</c:v>
                </c:pt>
                <c:pt idx="3550">
                  <c:v>4.1299000000000001</c:v>
                </c:pt>
                <c:pt idx="3551">
                  <c:v>4.1315999999999997</c:v>
                </c:pt>
                <c:pt idx="3552">
                  <c:v>4.1332000000000004</c:v>
                </c:pt>
                <c:pt idx="3553">
                  <c:v>4.1345000000000001</c:v>
                </c:pt>
                <c:pt idx="3554">
                  <c:v>4.1356999999999999</c:v>
                </c:pt>
                <c:pt idx="3555">
                  <c:v>4.1363000000000003</c:v>
                </c:pt>
                <c:pt idx="3556">
                  <c:v>4.1367000000000003</c:v>
                </c:pt>
                <c:pt idx="3557">
                  <c:v>4.1372</c:v>
                </c:pt>
                <c:pt idx="3558">
                  <c:v>4.1376999999999997</c:v>
                </c:pt>
                <c:pt idx="3559">
                  <c:v>4.1384999999999996</c:v>
                </c:pt>
                <c:pt idx="3560">
                  <c:v>4.1395</c:v>
                </c:pt>
                <c:pt idx="3561">
                  <c:v>4.1405000000000003</c:v>
                </c:pt>
                <c:pt idx="3562">
                  <c:v>4.1416000000000004</c:v>
                </c:pt>
                <c:pt idx="3563">
                  <c:v>4.1425999999999998</c:v>
                </c:pt>
                <c:pt idx="3564">
                  <c:v>4.1436000000000002</c:v>
                </c:pt>
                <c:pt idx="3565">
                  <c:v>4.1445999999999996</c:v>
                </c:pt>
                <c:pt idx="3566">
                  <c:v>4.1456999999999997</c:v>
                </c:pt>
                <c:pt idx="3567">
                  <c:v>4.1467000000000001</c:v>
                </c:pt>
                <c:pt idx="3568">
                  <c:v>4.1477000000000004</c:v>
                </c:pt>
                <c:pt idx="3569">
                  <c:v>4.1487999999999996</c:v>
                </c:pt>
                <c:pt idx="3570">
                  <c:v>4.1501000000000001</c:v>
                </c:pt>
                <c:pt idx="3571">
                  <c:v>4.1512000000000002</c:v>
                </c:pt>
                <c:pt idx="3572">
                  <c:v>4.1521999999999997</c:v>
                </c:pt>
                <c:pt idx="3573">
                  <c:v>4.1535000000000002</c:v>
                </c:pt>
                <c:pt idx="3574">
                  <c:v>4.1547999999999998</c:v>
                </c:pt>
                <c:pt idx="3575">
                  <c:v>4.1561000000000003</c:v>
                </c:pt>
                <c:pt idx="3576">
                  <c:v>4.1573000000000002</c:v>
                </c:pt>
                <c:pt idx="3577">
                  <c:v>4.1585000000000001</c:v>
                </c:pt>
                <c:pt idx="3578">
                  <c:v>4.1595000000000004</c:v>
                </c:pt>
                <c:pt idx="3579">
                  <c:v>4.1604000000000001</c:v>
                </c:pt>
                <c:pt idx="3580">
                  <c:v>4.1614000000000004</c:v>
                </c:pt>
                <c:pt idx="3581">
                  <c:v>4.1623999999999999</c:v>
                </c:pt>
                <c:pt idx="3582">
                  <c:v>4.1635</c:v>
                </c:pt>
                <c:pt idx="3583">
                  <c:v>4.1646000000000001</c:v>
                </c:pt>
                <c:pt idx="3584">
                  <c:v>4.1656000000000004</c:v>
                </c:pt>
                <c:pt idx="3585">
                  <c:v>4.1668000000000003</c:v>
                </c:pt>
                <c:pt idx="3586">
                  <c:v>4.1680999999999999</c:v>
                </c:pt>
                <c:pt idx="3587">
                  <c:v>4.1694000000000004</c:v>
                </c:pt>
                <c:pt idx="3588">
                  <c:v>4.1707000000000001</c:v>
                </c:pt>
                <c:pt idx="3589">
                  <c:v>4.1721000000000004</c:v>
                </c:pt>
                <c:pt idx="3590">
                  <c:v>4.1734999999999998</c:v>
                </c:pt>
                <c:pt idx="3591">
                  <c:v>4.1749999999999998</c:v>
                </c:pt>
                <c:pt idx="3592">
                  <c:v>4.1764999999999999</c:v>
                </c:pt>
                <c:pt idx="3593">
                  <c:v>4.1783000000000001</c:v>
                </c:pt>
                <c:pt idx="3594">
                  <c:v>4.1802999999999999</c:v>
                </c:pt>
                <c:pt idx="3595">
                  <c:v>4.1821999999999999</c:v>
                </c:pt>
                <c:pt idx="3596">
                  <c:v>4.1837</c:v>
                </c:pt>
                <c:pt idx="3597">
                  <c:v>4.1848999999999998</c:v>
                </c:pt>
                <c:pt idx="3598">
                  <c:v>4.1856</c:v>
                </c:pt>
                <c:pt idx="3599">
                  <c:v>4.1862000000000004</c:v>
                </c:pt>
                <c:pt idx="3600">
                  <c:v>4.1867000000000001</c:v>
                </c:pt>
                <c:pt idx="3601">
                  <c:v>4.1871999999999998</c:v>
                </c:pt>
                <c:pt idx="3602">
                  <c:v>4.1877000000000004</c:v>
                </c:pt>
                <c:pt idx="3603">
                  <c:v>4.1883999999999997</c:v>
                </c:pt>
                <c:pt idx="3604">
                  <c:v>4.1890999999999998</c:v>
                </c:pt>
                <c:pt idx="3605">
                  <c:v>4.1898</c:v>
                </c:pt>
                <c:pt idx="3606">
                  <c:v>4.1905000000000001</c:v>
                </c:pt>
                <c:pt idx="3607">
                  <c:v>4.1913</c:v>
                </c:pt>
                <c:pt idx="3608">
                  <c:v>4.1921999999999997</c:v>
                </c:pt>
                <c:pt idx="3609">
                  <c:v>4.1932999999999998</c:v>
                </c:pt>
                <c:pt idx="3610">
                  <c:v>4.1943000000000001</c:v>
                </c:pt>
                <c:pt idx="3611">
                  <c:v>4.1952999999999996</c:v>
                </c:pt>
                <c:pt idx="3612">
                  <c:v>4.1965000000000003</c:v>
                </c:pt>
                <c:pt idx="3613">
                  <c:v>4.1978</c:v>
                </c:pt>
                <c:pt idx="3614">
                  <c:v>4.1992000000000003</c:v>
                </c:pt>
                <c:pt idx="3615">
                  <c:v>4.2008000000000001</c:v>
                </c:pt>
                <c:pt idx="3616">
                  <c:v>4.2023999999999999</c:v>
                </c:pt>
                <c:pt idx="3617">
                  <c:v>4.2042000000000002</c:v>
                </c:pt>
                <c:pt idx="3618">
                  <c:v>4.2061999999999999</c:v>
                </c:pt>
                <c:pt idx="3619">
                  <c:v>4.2081</c:v>
                </c:pt>
                <c:pt idx="3620">
                  <c:v>4.2099000000000002</c:v>
                </c:pt>
                <c:pt idx="3621">
                  <c:v>4.2112999999999996</c:v>
                </c:pt>
                <c:pt idx="3622">
                  <c:v>4.2126000000000001</c:v>
                </c:pt>
                <c:pt idx="3623">
                  <c:v>4.2135999999999996</c:v>
                </c:pt>
                <c:pt idx="3624">
                  <c:v>4.2144000000000004</c:v>
                </c:pt>
                <c:pt idx="3625">
                  <c:v>4.2149999999999999</c:v>
                </c:pt>
                <c:pt idx="3626">
                  <c:v>4.2156000000000002</c:v>
                </c:pt>
                <c:pt idx="3627">
                  <c:v>4.2163000000000004</c:v>
                </c:pt>
                <c:pt idx="3628">
                  <c:v>4.2171000000000003</c:v>
                </c:pt>
                <c:pt idx="3629">
                  <c:v>4.218</c:v>
                </c:pt>
                <c:pt idx="3630">
                  <c:v>4.2188999999999997</c:v>
                </c:pt>
                <c:pt idx="3631">
                  <c:v>4.22</c:v>
                </c:pt>
                <c:pt idx="3632">
                  <c:v>4.2210999999999999</c:v>
                </c:pt>
                <c:pt idx="3633">
                  <c:v>4.2221000000000002</c:v>
                </c:pt>
                <c:pt idx="3634">
                  <c:v>4.2232000000000003</c:v>
                </c:pt>
                <c:pt idx="3635">
                  <c:v>4.2243000000000004</c:v>
                </c:pt>
                <c:pt idx="3636">
                  <c:v>4.2255000000000003</c:v>
                </c:pt>
                <c:pt idx="3637">
                  <c:v>4.2267000000000001</c:v>
                </c:pt>
                <c:pt idx="3638">
                  <c:v>4.2279</c:v>
                </c:pt>
                <c:pt idx="3639">
                  <c:v>4.2290999999999999</c:v>
                </c:pt>
                <c:pt idx="3640">
                  <c:v>4.2302</c:v>
                </c:pt>
                <c:pt idx="3641">
                  <c:v>4.2313999999999998</c:v>
                </c:pt>
                <c:pt idx="3642">
                  <c:v>4.2327000000000004</c:v>
                </c:pt>
                <c:pt idx="3643">
                  <c:v>4.234</c:v>
                </c:pt>
                <c:pt idx="3644">
                  <c:v>4.2352999999999996</c:v>
                </c:pt>
                <c:pt idx="3645">
                  <c:v>4.2365000000000004</c:v>
                </c:pt>
                <c:pt idx="3646">
                  <c:v>4.2374999999999998</c:v>
                </c:pt>
                <c:pt idx="3647">
                  <c:v>4.2385000000000002</c:v>
                </c:pt>
                <c:pt idx="3648">
                  <c:v>4.2394999999999996</c:v>
                </c:pt>
                <c:pt idx="3649">
                  <c:v>4.2405999999999997</c:v>
                </c:pt>
                <c:pt idx="3650">
                  <c:v>4.2416999999999998</c:v>
                </c:pt>
                <c:pt idx="3651">
                  <c:v>4.2427999999999999</c:v>
                </c:pt>
                <c:pt idx="3652">
                  <c:v>4.2439</c:v>
                </c:pt>
                <c:pt idx="3653">
                  <c:v>4.2450000000000001</c:v>
                </c:pt>
                <c:pt idx="3654">
                  <c:v>4.2461000000000002</c:v>
                </c:pt>
                <c:pt idx="3655">
                  <c:v>4.2473999999999998</c:v>
                </c:pt>
                <c:pt idx="3656">
                  <c:v>4.2485999999999997</c:v>
                </c:pt>
                <c:pt idx="3657">
                  <c:v>4.2496999999999998</c:v>
                </c:pt>
                <c:pt idx="3658">
                  <c:v>4.2508999999999997</c:v>
                </c:pt>
                <c:pt idx="3659">
                  <c:v>4.2522000000000002</c:v>
                </c:pt>
                <c:pt idx="3660">
                  <c:v>4.2538999999999998</c:v>
                </c:pt>
                <c:pt idx="3661">
                  <c:v>4.2558999999999996</c:v>
                </c:pt>
                <c:pt idx="3662">
                  <c:v>4.2582000000000004</c:v>
                </c:pt>
                <c:pt idx="3663">
                  <c:v>4.2603999999999997</c:v>
                </c:pt>
                <c:pt idx="3664">
                  <c:v>4.2622999999999998</c:v>
                </c:pt>
                <c:pt idx="3665">
                  <c:v>4.2637</c:v>
                </c:pt>
                <c:pt idx="3666">
                  <c:v>4.2645</c:v>
                </c:pt>
                <c:pt idx="3667">
                  <c:v>4.2648000000000001</c:v>
                </c:pt>
                <c:pt idx="3668">
                  <c:v>4.2651000000000003</c:v>
                </c:pt>
                <c:pt idx="3669">
                  <c:v>4.2653999999999996</c:v>
                </c:pt>
                <c:pt idx="3670">
                  <c:v>4.266</c:v>
                </c:pt>
                <c:pt idx="3671">
                  <c:v>4.2666000000000004</c:v>
                </c:pt>
                <c:pt idx="3672">
                  <c:v>4.2671999999999999</c:v>
                </c:pt>
                <c:pt idx="3673">
                  <c:v>4.2679999999999998</c:v>
                </c:pt>
                <c:pt idx="3674">
                  <c:v>4.2686999999999999</c:v>
                </c:pt>
                <c:pt idx="3675">
                  <c:v>4.2694000000000001</c:v>
                </c:pt>
                <c:pt idx="3676">
                  <c:v>4.2702</c:v>
                </c:pt>
                <c:pt idx="3677">
                  <c:v>4.2710999999999997</c:v>
                </c:pt>
                <c:pt idx="3678">
                  <c:v>4.2720000000000002</c:v>
                </c:pt>
                <c:pt idx="3679">
                  <c:v>4.2732000000000001</c:v>
                </c:pt>
                <c:pt idx="3680">
                  <c:v>4.2744</c:v>
                </c:pt>
                <c:pt idx="3681">
                  <c:v>4.2755999999999998</c:v>
                </c:pt>
                <c:pt idx="3682">
                  <c:v>4.2769000000000004</c:v>
                </c:pt>
                <c:pt idx="3683">
                  <c:v>4.2782999999999998</c:v>
                </c:pt>
                <c:pt idx="3684">
                  <c:v>4.2797999999999998</c:v>
                </c:pt>
                <c:pt idx="3685">
                  <c:v>4.2816000000000001</c:v>
                </c:pt>
                <c:pt idx="3686">
                  <c:v>4.2835000000000001</c:v>
                </c:pt>
                <c:pt idx="3687">
                  <c:v>4.2854999999999999</c:v>
                </c:pt>
                <c:pt idx="3688">
                  <c:v>4.2874999999999996</c:v>
                </c:pt>
                <c:pt idx="3689">
                  <c:v>4.2892000000000001</c:v>
                </c:pt>
                <c:pt idx="3690">
                  <c:v>4.2907000000000002</c:v>
                </c:pt>
                <c:pt idx="3691">
                  <c:v>4.2919</c:v>
                </c:pt>
                <c:pt idx="3692">
                  <c:v>4.2927999999999997</c:v>
                </c:pt>
                <c:pt idx="3693">
                  <c:v>4.2934999999999999</c:v>
                </c:pt>
                <c:pt idx="3694">
                  <c:v>4.2942</c:v>
                </c:pt>
                <c:pt idx="3695">
                  <c:v>4.2948000000000004</c:v>
                </c:pt>
                <c:pt idx="3696">
                  <c:v>4.2953999999999999</c:v>
                </c:pt>
                <c:pt idx="3697">
                  <c:v>4.2962999999999996</c:v>
                </c:pt>
                <c:pt idx="3698">
                  <c:v>4.2972000000000001</c:v>
                </c:pt>
                <c:pt idx="3699">
                  <c:v>4.2983000000000002</c:v>
                </c:pt>
                <c:pt idx="3700">
                  <c:v>4.2995000000000001</c:v>
                </c:pt>
                <c:pt idx="3701">
                  <c:v>4.3006000000000002</c:v>
                </c:pt>
                <c:pt idx="3702">
                  <c:v>4.3015999999999996</c:v>
                </c:pt>
                <c:pt idx="3703">
                  <c:v>4.3025000000000002</c:v>
                </c:pt>
                <c:pt idx="3704">
                  <c:v>4.3033000000000001</c:v>
                </c:pt>
                <c:pt idx="3705">
                  <c:v>4.3042999999999996</c:v>
                </c:pt>
                <c:pt idx="3706">
                  <c:v>4.3053999999999997</c:v>
                </c:pt>
                <c:pt idx="3707">
                  <c:v>4.3064999999999998</c:v>
                </c:pt>
                <c:pt idx="3708">
                  <c:v>4.3075999999999999</c:v>
                </c:pt>
                <c:pt idx="3709">
                  <c:v>4.3087</c:v>
                </c:pt>
                <c:pt idx="3710">
                  <c:v>4.3099999999999996</c:v>
                </c:pt>
                <c:pt idx="3711">
                  <c:v>4.3112000000000004</c:v>
                </c:pt>
                <c:pt idx="3712">
                  <c:v>4.3125999999999998</c:v>
                </c:pt>
                <c:pt idx="3713">
                  <c:v>4.3140000000000001</c:v>
                </c:pt>
                <c:pt idx="3714">
                  <c:v>4.3151999999999999</c:v>
                </c:pt>
                <c:pt idx="3715">
                  <c:v>4.3162000000000003</c:v>
                </c:pt>
                <c:pt idx="3716">
                  <c:v>4.3171999999999997</c:v>
                </c:pt>
                <c:pt idx="3717">
                  <c:v>4.3182</c:v>
                </c:pt>
                <c:pt idx="3718">
                  <c:v>4.3192000000000004</c:v>
                </c:pt>
                <c:pt idx="3719">
                  <c:v>4.3202999999999996</c:v>
                </c:pt>
                <c:pt idx="3720">
                  <c:v>4.3213999999999997</c:v>
                </c:pt>
                <c:pt idx="3721">
                  <c:v>4.3224999999999998</c:v>
                </c:pt>
                <c:pt idx="3722">
                  <c:v>4.3235999999999999</c:v>
                </c:pt>
                <c:pt idx="3723">
                  <c:v>4.3249000000000004</c:v>
                </c:pt>
                <c:pt idx="3724">
                  <c:v>4.3261000000000003</c:v>
                </c:pt>
                <c:pt idx="3725">
                  <c:v>4.3273000000000001</c:v>
                </c:pt>
                <c:pt idx="3726">
                  <c:v>4.3285</c:v>
                </c:pt>
                <c:pt idx="3727">
                  <c:v>4.3297999999999996</c:v>
                </c:pt>
                <c:pt idx="3728">
                  <c:v>4.3311999999999999</c:v>
                </c:pt>
                <c:pt idx="3729">
                  <c:v>4.3327999999999998</c:v>
                </c:pt>
                <c:pt idx="3730">
                  <c:v>4.3343999999999996</c:v>
                </c:pt>
                <c:pt idx="3731">
                  <c:v>4.3362999999999996</c:v>
                </c:pt>
                <c:pt idx="3732">
                  <c:v>4.3381999999999996</c:v>
                </c:pt>
                <c:pt idx="3733">
                  <c:v>4.3398000000000003</c:v>
                </c:pt>
                <c:pt idx="3734">
                  <c:v>4.3411999999999997</c:v>
                </c:pt>
                <c:pt idx="3735">
                  <c:v>4.3422999999999998</c:v>
                </c:pt>
                <c:pt idx="3736">
                  <c:v>4.343</c:v>
                </c:pt>
                <c:pt idx="3737">
                  <c:v>4.3434999999999997</c:v>
                </c:pt>
                <c:pt idx="3738">
                  <c:v>4.3438999999999997</c:v>
                </c:pt>
                <c:pt idx="3739">
                  <c:v>4.3444000000000003</c:v>
                </c:pt>
                <c:pt idx="3740">
                  <c:v>4.3449</c:v>
                </c:pt>
                <c:pt idx="3741">
                  <c:v>4.3456000000000001</c:v>
                </c:pt>
                <c:pt idx="3742">
                  <c:v>4.3463000000000003</c:v>
                </c:pt>
                <c:pt idx="3743">
                  <c:v>4.3470000000000004</c:v>
                </c:pt>
                <c:pt idx="3744">
                  <c:v>4.3475000000000001</c:v>
                </c:pt>
                <c:pt idx="3745">
                  <c:v>4.3482000000000003</c:v>
                </c:pt>
                <c:pt idx="3746">
                  <c:v>4.3491</c:v>
                </c:pt>
                <c:pt idx="3747">
                  <c:v>4.3501000000000003</c:v>
                </c:pt>
                <c:pt idx="3748">
                  <c:v>4.3512000000000004</c:v>
                </c:pt>
                <c:pt idx="3749">
                  <c:v>4.3522999999999996</c:v>
                </c:pt>
                <c:pt idx="3750">
                  <c:v>4.3535000000000004</c:v>
                </c:pt>
                <c:pt idx="3751">
                  <c:v>4.3550000000000004</c:v>
                </c:pt>
                <c:pt idx="3752">
                  <c:v>4.3563000000000001</c:v>
                </c:pt>
                <c:pt idx="3753">
                  <c:v>4.3578999999999999</c:v>
                </c:pt>
                <c:pt idx="3754">
                  <c:v>4.3594999999999997</c:v>
                </c:pt>
                <c:pt idx="3755">
                  <c:v>4.3613</c:v>
                </c:pt>
                <c:pt idx="3756">
                  <c:v>4.3631000000000002</c:v>
                </c:pt>
                <c:pt idx="3757">
                  <c:v>4.3650000000000002</c:v>
                </c:pt>
                <c:pt idx="3758">
                  <c:v>4.3666999999999998</c:v>
                </c:pt>
                <c:pt idx="3759">
                  <c:v>4.3682999999999996</c:v>
                </c:pt>
                <c:pt idx="3760">
                  <c:v>4.3695000000000004</c:v>
                </c:pt>
                <c:pt idx="3761">
                  <c:v>4.3704999999999998</c:v>
                </c:pt>
                <c:pt idx="3762">
                  <c:v>4.3712</c:v>
                </c:pt>
                <c:pt idx="3763">
                  <c:v>4.3719000000000001</c:v>
                </c:pt>
                <c:pt idx="3764">
                  <c:v>4.3724999999999996</c:v>
                </c:pt>
                <c:pt idx="3765">
                  <c:v>4.3733000000000004</c:v>
                </c:pt>
                <c:pt idx="3766">
                  <c:v>4.3742000000000001</c:v>
                </c:pt>
                <c:pt idx="3767">
                  <c:v>4.375</c:v>
                </c:pt>
                <c:pt idx="3768">
                  <c:v>4.3761000000000001</c:v>
                </c:pt>
                <c:pt idx="3769">
                  <c:v>4.3771000000000004</c:v>
                </c:pt>
                <c:pt idx="3770">
                  <c:v>4.3780999999999999</c:v>
                </c:pt>
                <c:pt idx="3771">
                  <c:v>4.3789999999999996</c:v>
                </c:pt>
                <c:pt idx="3772">
                  <c:v>4.3798000000000004</c:v>
                </c:pt>
                <c:pt idx="3773">
                  <c:v>4.3807999999999998</c:v>
                </c:pt>
                <c:pt idx="3774">
                  <c:v>4.3818000000000001</c:v>
                </c:pt>
                <c:pt idx="3775">
                  <c:v>4.3829000000000002</c:v>
                </c:pt>
                <c:pt idx="3776">
                  <c:v>4.3840000000000003</c:v>
                </c:pt>
                <c:pt idx="3777">
                  <c:v>4.3852000000000002</c:v>
                </c:pt>
                <c:pt idx="3778">
                  <c:v>4.3864000000000001</c:v>
                </c:pt>
                <c:pt idx="3779">
                  <c:v>4.3875000000000002</c:v>
                </c:pt>
                <c:pt idx="3780">
                  <c:v>4.3887</c:v>
                </c:pt>
                <c:pt idx="3781">
                  <c:v>4.3901000000000003</c:v>
                </c:pt>
                <c:pt idx="3782">
                  <c:v>4.3914</c:v>
                </c:pt>
                <c:pt idx="3783">
                  <c:v>4.3925000000000001</c:v>
                </c:pt>
                <c:pt idx="3784">
                  <c:v>4.3933999999999997</c:v>
                </c:pt>
                <c:pt idx="3785">
                  <c:v>4.3943000000000003</c:v>
                </c:pt>
                <c:pt idx="3786">
                  <c:v>4.3952</c:v>
                </c:pt>
                <c:pt idx="3787">
                  <c:v>4.3962000000000003</c:v>
                </c:pt>
                <c:pt idx="3788">
                  <c:v>4.3973000000000004</c:v>
                </c:pt>
                <c:pt idx="3789">
                  <c:v>4.3983999999999996</c:v>
                </c:pt>
                <c:pt idx="3790">
                  <c:v>4.3994</c:v>
                </c:pt>
                <c:pt idx="3791">
                  <c:v>4.4005000000000001</c:v>
                </c:pt>
                <c:pt idx="3792">
                  <c:v>4.4016000000000002</c:v>
                </c:pt>
                <c:pt idx="3793">
                  <c:v>4.4028</c:v>
                </c:pt>
                <c:pt idx="3794">
                  <c:v>4.4040999999999997</c:v>
                </c:pt>
                <c:pt idx="3795">
                  <c:v>4.4051999999999998</c:v>
                </c:pt>
                <c:pt idx="3796">
                  <c:v>4.4063999999999997</c:v>
                </c:pt>
                <c:pt idx="3797">
                  <c:v>4.4077999999999999</c:v>
                </c:pt>
                <c:pt idx="3798">
                  <c:v>4.4093999999999998</c:v>
                </c:pt>
                <c:pt idx="3799">
                  <c:v>4.4112999999999998</c:v>
                </c:pt>
                <c:pt idx="3800">
                  <c:v>4.4134000000000002</c:v>
                </c:pt>
                <c:pt idx="3801">
                  <c:v>4.4154</c:v>
                </c:pt>
                <c:pt idx="3802">
                  <c:v>4.4172000000000002</c:v>
                </c:pt>
                <c:pt idx="3803">
                  <c:v>4.4184999999999999</c:v>
                </c:pt>
                <c:pt idx="3804">
                  <c:v>4.4195000000000002</c:v>
                </c:pt>
                <c:pt idx="3805">
                  <c:v>4.4200999999999997</c:v>
                </c:pt>
                <c:pt idx="3806">
                  <c:v>4.4203999999999999</c:v>
                </c:pt>
                <c:pt idx="3807">
                  <c:v>4.4207999999999998</c:v>
                </c:pt>
                <c:pt idx="3808">
                  <c:v>4.4212999999999996</c:v>
                </c:pt>
                <c:pt idx="3809">
                  <c:v>4.4218999999999999</c:v>
                </c:pt>
                <c:pt idx="3810">
                  <c:v>4.4226000000000001</c:v>
                </c:pt>
                <c:pt idx="3811">
                  <c:v>4.4231999999999996</c:v>
                </c:pt>
                <c:pt idx="3812">
                  <c:v>4.4238</c:v>
                </c:pt>
                <c:pt idx="3813">
                  <c:v>4.4244000000000003</c:v>
                </c:pt>
                <c:pt idx="3814">
                  <c:v>4.4252000000000002</c:v>
                </c:pt>
                <c:pt idx="3815">
                  <c:v>4.4260999999999999</c:v>
                </c:pt>
                <c:pt idx="3816">
                  <c:v>4.4271000000000003</c:v>
                </c:pt>
                <c:pt idx="3817">
                  <c:v>4.4280999999999997</c:v>
                </c:pt>
                <c:pt idx="3818">
                  <c:v>4.4291999999999998</c:v>
                </c:pt>
                <c:pt idx="3819">
                  <c:v>4.4302999999999999</c:v>
                </c:pt>
                <c:pt idx="3820">
                  <c:v>4.4316000000000004</c:v>
                </c:pt>
                <c:pt idx="3821">
                  <c:v>4.4329000000000001</c:v>
                </c:pt>
                <c:pt idx="3822">
                  <c:v>4.4344000000000001</c:v>
                </c:pt>
                <c:pt idx="3823">
                  <c:v>4.4359999999999999</c:v>
                </c:pt>
                <c:pt idx="3824">
                  <c:v>4.4378000000000002</c:v>
                </c:pt>
                <c:pt idx="3825">
                  <c:v>4.4396000000000004</c:v>
                </c:pt>
                <c:pt idx="3826">
                  <c:v>4.4414999999999996</c:v>
                </c:pt>
                <c:pt idx="3827">
                  <c:v>4.4432999999999998</c:v>
                </c:pt>
                <c:pt idx="3828">
                  <c:v>4.4447000000000001</c:v>
                </c:pt>
                <c:pt idx="3829">
                  <c:v>4.4459999999999997</c:v>
                </c:pt>
                <c:pt idx="3830">
                  <c:v>4.4469000000000003</c:v>
                </c:pt>
                <c:pt idx="3831">
                  <c:v>4.4474999999999998</c:v>
                </c:pt>
                <c:pt idx="3832">
                  <c:v>4.4481000000000002</c:v>
                </c:pt>
                <c:pt idx="3833">
                  <c:v>4.4485999999999999</c:v>
                </c:pt>
                <c:pt idx="3834">
                  <c:v>4.4493999999999998</c:v>
                </c:pt>
                <c:pt idx="3835">
                  <c:v>4.4503000000000004</c:v>
                </c:pt>
                <c:pt idx="3836">
                  <c:v>4.4512999999999998</c:v>
                </c:pt>
                <c:pt idx="3837">
                  <c:v>4.4523000000000001</c:v>
                </c:pt>
                <c:pt idx="3838">
                  <c:v>4.4532999999999996</c:v>
                </c:pt>
                <c:pt idx="3839">
                  <c:v>4.4542999999999999</c:v>
                </c:pt>
                <c:pt idx="3840">
                  <c:v>4.4551999999999996</c:v>
                </c:pt>
                <c:pt idx="3841">
                  <c:v>4.4561000000000002</c:v>
                </c:pt>
                <c:pt idx="3842">
                  <c:v>4.4569999999999999</c:v>
                </c:pt>
                <c:pt idx="3843">
                  <c:v>4.4577999999999998</c:v>
                </c:pt>
                <c:pt idx="3844">
                  <c:v>4.4588000000000001</c:v>
                </c:pt>
                <c:pt idx="3845">
                  <c:v>4.4599000000000002</c:v>
                </c:pt>
                <c:pt idx="3846">
                  <c:v>4.4611000000000001</c:v>
                </c:pt>
                <c:pt idx="3847">
                  <c:v>4.4623999999999997</c:v>
                </c:pt>
                <c:pt idx="3848">
                  <c:v>4.4637000000000002</c:v>
                </c:pt>
                <c:pt idx="3849">
                  <c:v>4.4646999999999997</c:v>
                </c:pt>
                <c:pt idx="3850">
                  <c:v>4.4659000000000004</c:v>
                </c:pt>
                <c:pt idx="3851">
                  <c:v>4.4671000000000003</c:v>
                </c:pt>
                <c:pt idx="3852">
                  <c:v>4.4683000000000002</c:v>
                </c:pt>
                <c:pt idx="3853">
                  <c:v>4.4692999999999996</c:v>
                </c:pt>
                <c:pt idx="3854">
                  <c:v>4.4702999999999999</c:v>
                </c:pt>
                <c:pt idx="3855">
                  <c:v>4.4713000000000003</c:v>
                </c:pt>
                <c:pt idx="3856">
                  <c:v>4.4722</c:v>
                </c:pt>
                <c:pt idx="3857">
                  <c:v>4.4732000000000003</c:v>
                </c:pt>
                <c:pt idx="3858">
                  <c:v>4.4741</c:v>
                </c:pt>
                <c:pt idx="3859">
                  <c:v>4.4751000000000003</c:v>
                </c:pt>
                <c:pt idx="3860">
                  <c:v>4.4762000000000004</c:v>
                </c:pt>
                <c:pt idx="3861">
                  <c:v>4.4774000000000003</c:v>
                </c:pt>
                <c:pt idx="3862">
                  <c:v>4.4785000000000004</c:v>
                </c:pt>
                <c:pt idx="3863">
                  <c:v>4.4797000000000002</c:v>
                </c:pt>
                <c:pt idx="3864">
                  <c:v>4.4808000000000003</c:v>
                </c:pt>
                <c:pt idx="3865">
                  <c:v>4.4820000000000002</c:v>
                </c:pt>
                <c:pt idx="3866">
                  <c:v>4.4832000000000001</c:v>
                </c:pt>
                <c:pt idx="3867">
                  <c:v>4.4847999999999999</c:v>
                </c:pt>
                <c:pt idx="3868">
                  <c:v>4.4866999999999999</c:v>
                </c:pt>
                <c:pt idx="3869">
                  <c:v>4.4886999999999997</c:v>
                </c:pt>
                <c:pt idx="3870">
                  <c:v>4.4908000000000001</c:v>
                </c:pt>
                <c:pt idx="3871">
                  <c:v>4.4923999999999999</c:v>
                </c:pt>
                <c:pt idx="3872">
                  <c:v>4.4934000000000003</c:v>
                </c:pt>
                <c:pt idx="3873">
                  <c:v>4.4942000000000002</c:v>
                </c:pt>
                <c:pt idx="3874">
                  <c:v>4.4946999999999999</c:v>
                </c:pt>
                <c:pt idx="3875">
                  <c:v>4.4950999999999999</c:v>
                </c:pt>
                <c:pt idx="3876">
                  <c:v>4.4955999999999996</c:v>
                </c:pt>
                <c:pt idx="3877">
                  <c:v>4.4960000000000004</c:v>
                </c:pt>
                <c:pt idx="3878">
                  <c:v>4.4965000000000002</c:v>
                </c:pt>
                <c:pt idx="3879">
                  <c:v>4.4972000000000003</c:v>
                </c:pt>
                <c:pt idx="3880">
                  <c:v>4.4977999999999998</c:v>
                </c:pt>
                <c:pt idx="3881">
                  <c:v>4.4984999999999999</c:v>
                </c:pt>
                <c:pt idx="3882">
                  <c:v>4.4992000000000001</c:v>
                </c:pt>
                <c:pt idx="3883">
                  <c:v>4.4999000000000002</c:v>
                </c:pt>
                <c:pt idx="3884">
                  <c:v>4.5007000000000001</c:v>
                </c:pt>
                <c:pt idx="3885">
                  <c:v>4.5015999999999998</c:v>
                </c:pt>
                <c:pt idx="3886">
                  <c:v>4.5026999999999999</c:v>
                </c:pt>
                <c:pt idx="3887">
                  <c:v>4.5038</c:v>
                </c:pt>
                <c:pt idx="3888">
                  <c:v>4.5049000000000001</c:v>
                </c:pt>
                <c:pt idx="3889">
                  <c:v>4.5063000000000004</c:v>
                </c:pt>
                <c:pt idx="3890">
                  <c:v>4.5077999999999996</c:v>
                </c:pt>
                <c:pt idx="3891">
                  <c:v>4.5091999999999999</c:v>
                </c:pt>
                <c:pt idx="3892">
                  <c:v>4.5109000000000004</c:v>
                </c:pt>
                <c:pt idx="3893">
                  <c:v>4.5125999999999999</c:v>
                </c:pt>
                <c:pt idx="3894">
                  <c:v>4.5143000000000004</c:v>
                </c:pt>
                <c:pt idx="3895">
                  <c:v>4.516</c:v>
                </c:pt>
                <c:pt idx="3896">
                  <c:v>4.5175000000000001</c:v>
                </c:pt>
                <c:pt idx="3897">
                  <c:v>4.5187999999999997</c:v>
                </c:pt>
                <c:pt idx="3898">
                  <c:v>4.5198999999999998</c:v>
                </c:pt>
                <c:pt idx="3899">
                  <c:v>4.5206999999999997</c:v>
                </c:pt>
                <c:pt idx="3900">
                  <c:v>4.5213999999999999</c:v>
                </c:pt>
                <c:pt idx="3901">
                  <c:v>4.5220000000000002</c:v>
                </c:pt>
                <c:pt idx="3902">
                  <c:v>4.5225999999999997</c:v>
                </c:pt>
                <c:pt idx="3903">
                  <c:v>4.5232999999999999</c:v>
                </c:pt>
                <c:pt idx="3904">
                  <c:v>4.5242000000000004</c:v>
                </c:pt>
                <c:pt idx="3905">
                  <c:v>4.5251999999999999</c:v>
                </c:pt>
                <c:pt idx="3906">
                  <c:v>4.5262000000000002</c:v>
                </c:pt>
                <c:pt idx="3907">
                  <c:v>4.5271999999999997</c:v>
                </c:pt>
                <c:pt idx="3908">
                  <c:v>4.5282</c:v>
                </c:pt>
                <c:pt idx="3909">
                  <c:v>4.5290999999999997</c:v>
                </c:pt>
                <c:pt idx="3910">
                  <c:v>4.53</c:v>
                </c:pt>
                <c:pt idx="3911">
                  <c:v>4.5309999999999997</c:v>
                </c:pt>
                <c:pt idx="3912">
                  <c:v>4.5319000000000003</c:v>
                </c:pt>
                <c:pt idx="3913">
                  <c:v>4.5328999999999997</c:v>
                </c:pt>
                <c:pt idx="3914">
                  <c:v>4.5339999999999998</c:v>
                </c:pt>
                <c:pt idx="3915">
                  <c:v>4.5350999999999999</c:v>
                </c:pt>
                <c:pt idx="3916">
                  <c:v>4.5364000000000004</c:v>
                </c:pt>
                <c:pt idx="3917">
                  <c:v>4.5373999999999999</c:v>
                </c:pt>
                <c:pt idx="3918">
                  <c:v>4.5384000000000002</c:v>
                </c:pt>
                <c:pt idx="3919">
                  <c:v>4.5396000000000001</c:v>
                </c:pt>
                <c:pt idx="3920">
                  <c:v>4.5407999999999999</c:v>
                </c:pt>
                <c:pt idx="3921">
                  <c:v>4.5418000000000003</c:v>
                </c:pt>
                <c:pt idx="3922">
                  <c:v>4.5427999999999997</c:v>
                </c:pt>
                <c:pt idx="3923">
                  <c:v>4.5437000000000003</c:v>
                </c:pt>
                <c:pt idx="3924">
                  <c:v>4.5446</c:v>
                </c:pt>
                <c:pt idx="3925">
                  <c:v>4.5454999999999997</c:v>
                </c:pt>
                <c:pt idx="3926">
                  <c:v>4.5465</c:v>
                </c:pt>
                <c:pt idx="3927">
                  <c:v>4.5473999999999997</c:v>
                </c:pt>
                <c:pt idx="3928">
                  <c:v>4.5484</c:v>
                </c:pt>
                <c:pt idx="3929">
                  <c:v>4.5495000000000001</c:v>
                </c:pt>
                <c:pt idx="3930">
                  <c:v>4.5507</c:v>
                </c:pt>
                <c:pt idx="3931">
                  <c:v>4.5518999999999998</c:v>
                </c:pt>
                <c:pt idx="3932">
                  <c:v>4.5529000000000002</c:v>
                </c:pt>
                <c:pt idx="3933">
                  <c:v>4.5538999999999996</c:v>
                </c:pt>
                <c:pt idx="3934">
                  <c:v>4.5551000000000004</c:v>
                </c:pt>
                <c:pt idx="3935">
                  <c:v>4.5564999999999998</c:v>
                </c:pt>
                <c:pt idx="3936">
                  <c:v>4.5580999999999996</c:v>
                </c:pt>
                <c:pt idx="3937">
                  <c:v>4.5598999999999998</c:v>
                </c:pt>
                <c:pt idx="3938">
                  <c:v>4.5618999999999996</c:v>
                </c:pt>
                <c:pt idx="3939">
                  <c:v>4.5640000000000001</c:v>
                </c:pt>
                <c:pt idx="3940">
                  <c:v>4.5656999999999996</c:v>
                </c:pt>
                <c:pt idx="3941">
                  <c:v>4.5667999999999997</c:v>
                </c:pt>
                <c:pt idx="3942">
                  <c:v>4.5674999999999999</c:v>
                </c:pt>
                <c:pt idx="3943">
                  <c:v>4.5678999999999998</c:v>
                </c:pt>
                <c:pt idx="3944">
                  <c:v>4.5682</c:v>
                </c:pt>
                <c:pt idx="3945">
                  <c:v>4.5685000000000002</c:v>
                </c:pt>
                <c:pt idx="3946">
                  <c:v>4.5688000000000004</c:v>
                </c:pt>
                <c:pt idx="3947">
                  <c:v>4.5693000000000001</c:v>
                </c:pt>
                <c:pt idx="3948">
                  <c:v>4.57</c:v>
                </c:pt>
                <c:pt idx="3949">
                  <c:v>4.5705999999999998</c:v>
                </c:pt>
                <c:pt idx="3950">
                  <c:v>4.5712999999999999</c:v>
                </c:pt>
                <c:pt idx="3951">
                  <c:v>4.5720000000000001</c:v>
                </c:pt>
                <c:pt idx="3952">
                  <c:v>4.5728</c:v>
                </c:pt>
                <c:pt idx="3953">
                  <c:v>4.5735999999999999</c:v>
                </c:pt>
                <c:pt idx="3954">
                  <c:v>4.5743</c:v>
                </c:pt>
                <c:pt idx="3955">
                  <c:v>4.5750999999999999</c:v>
                </c:pt>
                <c:pt idx="3956">
                  <c:v>4.5761000000000003</c:v>
                </c:pt>
                <c:pt idx="3957">
                  <c:v>4.5772000000000004</c:v>
                </c:pt>
                <c:pt idx="3958">
                  <c:v>4.5785</c:v>
                </c:pt>
                <c:pt idx="3959">
                  <c:v>4.58</c:v>
                </c:pt>
                <c:pt idx="3960">
                  <c:v>4.5814000000000004</c:v>
                </c:pt>
                <c:pt idx="3961">
                  <c:v>4.5830000000000002</c:v>
                </c:pt>
                <c:pt idx="3962">
                  <c:v>4.5849000000000002</c:v>
                </c:pt>
                <c:pt idx="3963">
                  <c:v>4.5868000000000002</c:v>
                </c:pt>
                <c:pt idx="3964">
                  <c:v>4.5887000000000002</c:v>
                </c:pt>
                <c:pt idx="3965">
                  <c:v>4.5903999999999998</c:v>
                </c:pt>
                <c:pt idx="3966">
                  <c:v>4.5918999999999999</c:v>
                </c:pt>
                <c:pt idx="3967">
                  <c:v>4.5929000000000002</c:v>
                </c:pt>
                <c:pt idx="3968">
                  <c:v>4.5936000000000003</c:v>
                </c:pt>
                <c:pt idx="3969">
                  <c:v>4.5941000000000001</c:v>
                </c:pt>
                <c:pt idx="3970">
                  <c:v>4.5945</c:v>
                </c:pt>
                <c:pt idx="3971">
                  <c:v>4.5951000000000004</c:v>
                </c:pt>
                <c:pt idx="3972">
                  <c:v>4.5956000000000001</c:v>
                </c:pt>
                <c:pt idx="3973">
                  <c:v>4.5963000000000003</c:v>
                </c:pt>
                <c:pt idx="3974">
                  <c:v>4.5971000000000002</c:v>
                </c:pt>
                <c:pt idx="3975">
                  <c:v>4.5980999999999996</c:v>
                </c:pt>
                <c:pt idx="3976">
                  <c:v>4.5990000000000002</c:v>
                </c:pt>
                <c:pt idx="3977">
                  <c:v>4.5998999999999999</c:v>
                </c:pt>
                <c:pt idx="3978">
                  <c:v>4.6006999999999998</c:v>
                </c:pt>
                <c:pt idx="3979">
                  <c:v>4.6017999999999999</c:v>
                </c:pt>
                <c:pt idx="3980">
                  <c:v>4.6029</c:v>
                </c:pt>
                <c:pt idx="3981">
                  <c:v>4.6039000000000003</c:v>
                </c:pt>
                <c:pt idx="3982">
                  <c:v>4.6048</c:v>
                </c:pt>
                <c:pt idx="3983">
                  <c:v>4.6059000000000001</c:v>
                </c:pt>
                <c:pt idx="3984">
                  <c:v>4.6069000000000004</c:v>
                </c:pt>
                <c:pt idx="3985">
                  <c:v>4.6078999999999999</c:v>
                </c:pt>
                <c:pt idx="3986">
                  <c:v>4.609</c:v>
                </c:pt>
                <c:pt idx="3987">
                  <c:v>4.6104000000000003</c:v>
                </c:pt>
                <c:pt idx="3988">
                  <c:v>4.6116000000000001</c:v>
                </c:pt>
                <c:pt idx="3989">
                  <c:v>4.6125999999999996</c:v>
                </c:pt>
                <c:pt idx="3990">
                  <c:v>4.6135000000000002</c:v>
                </c:pt>
                <c:pt idx="3991">
                  <c:v>4.6144999999999996</c:v>
                </c:pt>
                <c:pt idx="3992">
                  <c:v>4.6154000000000002</c:v>
                </c:pt>
                <c:pt idx="3993">
                  <c:v>4.6162000000000001</c:v>
                </c:pt>
                <c:pt idx="3994">
                  <c:v>4.6170999999999998</c:v>
                </c:pt>
                <c:pt idx="3995">
                  <c:v>4.6180000000000003</c:v>
                </c:pt>
                <c:pt idx="3996">
                  <c:v>4.6189999999999998</c:v>
                </c:pt>
                <c:pt idx="3997">
                  <c:v>4.62</c:v>
                </c:pt>
                <c:pt idx="3998">
                  <c:v>4.6211000000000002</c:v>
                </c:pt>
                <c:pt idx="3999">
                  <c:v>4.6220999999999997</c:v>
                </c:pt>
                <c:pt idx="4000">
                  <c:v>4.6233000000000004</c:v>
                </c:pt>
                <c:pt idx="4001">
                  <c:v>4.6243999999999996</c:v>
                </c:pt>
                <c:pt idx="4002">
                  <c:v>4.6254999999999997</c:v>
                </c:pt>
                <c:pt idx="4003">
                  <c:v>4.6266999999999996</c:v>
                </c:pt>
                <c:pt idx="4004">
                  <c:v>4.6279000000000003</c:v>
                </c:pt>
                <c:pt idx="4005">
                  <c:v>4.6292999999999997</c:v>
                </c:pt>
                <c:pt idx="4006">
                  <c:v>4.6310000000000002</c:v>
                </c:pt>
                <c:pt idx="4007">
                  <c:v>4.6329000000000002</c:v>
                </c:pt>
                <c:pt idx="4008">
                  <c:v>4.6346999999999996</c:v>
                </c:pt>
                <c:pt idx="4009">
                  <c:v>4.6361999999999997</c:v>
                </c:pt>
                <c:pt idx="4010">
                  <c:v>4.6372999999999998</c:v>
                </c:pt>
                <c:pt idx="4011">
                  <c:v>4.6379999999999999</c:v>
                </c:pt>
                <c:pt idx="4012">
                  <c:v>4.6383999999999999</c:v>
                </c:pt>
                <c:pt idx="4013">
                  <c:v>4.6388999999999996</c:v>
                </c:pt>
                <c:pt idx="4014">
                  <c:v>4.6395</c:v>
                </c:pt>
                <c:pt idx="4015">
                  <c:v>4.6398999999999999</c:v>
                </c:pt>
                <c:pt idx="4016">
                  <c:v>4.6403999999999996</c:v>
                </c:pt>
                <c:pt idx="4017">
                  <c:v>4.6410999999999998</c:v>
                </c:pt>
                <c:pt idx="4018">
                  <c:v>4.6417000000000002</c:v>
                </c:pt>
                <c:pt idx="4019">
                  <c:v>4.6422999999999996</c:v>
                </c:pt>
                <c:pt idx="4020">
                  <c:v>4.6429999999999998</c:v>
                </c:pt>
                <c:pt idx="4021">
                  <c:v>4.6436999999999999</c:v>
                </c:pt>
                <c:pt idx="4022">
                  <c:v>4.6445999999999996</c:v>
                </c:pt>
                <c:pt idx="4023">
                  <c:v>4.6455000000000002</c:v>
                </c:pt>
                <c:pt idx="4024">
                  <c:v>4.6463999999999999</c:v>
                </c:pt>
                <c:pt idx="4025">
                  <c:v>4.6474000000000002</c:v>
                </c:pt>
                <c:pt idx="4026">
                  <c:v>4.6486999999999998</c:v>
                </c:pt>
                <c:pt idx="4027">
                  <c:v>4.6498999999999997</c:v>
                </c:pt>
                <c:pt idx="4028">
                  <c:v>4.6512000000000002</c:v>
                </c:pt>
                <c:pt idx="4029">
                  <c:v>4.6527000000000003</c:v>
                </c:pt>
                <c:pt idx="4030">
                  <c:v>4.6543000000000001</c:v>
                </c:pt>
                <c:pt idx="4031">
                  <c:v>4.6559999999999997</c:v>
                </c:pt>
                <c:pt idx="4032">
                  <c:v>4.6577999999999999</c:v>
                </c:pt>
                <c:pt idx="4033">
                  <c:v>4.6595000000000004</c:v>
                </c:pt>
                <c:pt idx="4034">
                  <c:v>4.6609999999999996</c:v>
                </c:pt>
                <c:pt idx="4035">
                  <c:v>4.6620999999999997</c:v>
                </c:pt>
                <c:pt idx="4036">
                  <c:v>4.6628999999999996</c:v>
                </c:pt>
                <c:pt idx="4037">
                  <c:v>4.6635</c:v>
                </c:pt>
                <c:pt idx="4038">
                  <c:v>4.6641000000000004</c:v>
                </c:pt>
                <c:pt idx="4039">
                  <c:v>4.6646999999999998</c:v>
                </c:pt>
                <c:pt idx="4040">
                  <c:v>4.6653000000000002</c:v>
                </c:pt>
                <c:pt idx="4041">
                  <c:v>4.6661999999999999</c:v>
                </c:pt>
                <c:pt idx="4042">
                  <c:v>4.6670999999999996</c:v>
                </c:pt>
                <c:pt idx="4043">
                  <c:v>4.6679000000000004</c:v>
                </c:pt>
                <c:pt idx="4044">
                  <c:v>4.6687000000000003</c:v>
                </c:pt>
                <c:pt idx="4045">
                  <c:v>4.6696999999999997</c:v>
                </c:pt>
                <c:pt idx="4046">
                  <c:v>4.6706000000000003</c:v>
                </c:pt>
                <c:pt idx="4047">
                  <c:v>4.6714000000000002</c:v>
                </c:pt>
                <c:pt idx="4048">
                  <c:v>4.6722999999999999</c:v>
                </c:pt>
                <c:pt idx="4049">
                  <c:v>4.6730999999999998</c:v>
                </c:pt>
                <c:pt idx="4050">
                  <c:v>4.6740000000000004</c:v>
                </c:pt>
                <c:pt idx="4051">
                  <c:v>4.6749000000000001</c:v>
                </c:pt>
                <c:pt idx="4052">
                  <c:v>4.6759000000000004</c:v>
                </c:pt>
                <c:pt idx="4053">
                  <c:v>4.6769999999999996</c:v>
                </c:pt>
                <c:pt idx="4054">
                  <c:v>4.6779999999999999</c:v>
                </c:pt>
                <c:pt idx="4055">
                  <c:v>4.6791</c:v>
                </c:pt>
                <c:pt idx="4056">
                  <c:v>4.6801000000000004</c:v>
                </c:pt>
                <c:pt idx="4057">
                  <c:v>4.6811999999999996</c:v>
                </c:pt>
                <c:pt idx="4058">
                  <c:v>4.6822999999999997</c:v>
                </c:pt>
                <c:pt idx="4059">
                  <c:v>4.6832000000000003</c:v>
                </c:pt>
                <c:pt idx="4060">
                  <c:v>4.6841999999999997</c:v>
                </c:pt>
                <c:pt idx="4061">
                  <c:v>4.6849999999999996</c:v>
                </c:pt>
                <c:pt idx="4062">
                  <c:v>4.6859000000000002</c:v>
                </c:pt>
                <c:pt idx="4063">
                  <c:v>4.6867999999999999</c:v>
                </c:pt>
                <c:pt idx="4064">
                  <c:v>4.6877000000000004</c:v>
                </c:pt>
                <c:pt idx="4065">
                  <c:v>4.6886000000000001</c:v>
                </c:pt>
                <c:pt idx="4066">
                  <c:v>4.6896000000000004</c:v>
                </c:pt>
                <c:pt idx="4067">
                  <c:v>4.6905999999999999</c:v>
                </c:pt>
                <c:pt idx="4068">
                  <c:v>4.6917</c:v>
                </c:pt>
                <c:pt idx="4069">
                  <c:v>4.6927000000000003</c:v>
                </c:pt>
                <c:pt idx="4070">
                  <c:v>4.6936999999999998</c:v>
                </c:pt>
                <c:pt idx="4071">
                  <c:v>4.6947000000000001</c:v>
                </c:pt>
                <c:pt idx="4072">
                  <c:v>4.6958000000000002</c:v>
                </c:pt>
                <c:pt idx="4073">
                  <c:v>4.6970999999999998</c:v>
                </c:pt>
                <c:pt idx="4074">
                  <c:v>4.6985999999999999</c:v>
                </c:pt>
                <c:pt idx="4075">
                  <c:v>4.7007000000000003</c:v>
                </c:pt>
                <c:pt idx="4076">
                  <c:v>4.7028999999999996</c:v>
                </c:pt>
                <c:pt idx="4077">
                  <c:v>4.7049000000000003</c:v>
                </c:pt>
                <c:pt idx="4078">
                  <c:v>4.7065000000000001</c:v>
                </c:pt>
                <c:pt idx="4079">
                  <c:v>4.7074999999999996</c:v>
                </c:pt>
                <c:pt idx="4080">
                  <c:v>4.7080000000000002</c:v>
                </c:pt>
                <c:pt idx="4081">
                  <c:v>4.7083000000000004</c:v>
                </c:pt>
                <c:pt idx="4082">
                  <c:v>4.7084999999999999</c:v>
                </c:pt>
                <c:pt idx="4083">
                  <c:v>4.7088999999999999</c:v>
                </c:pt>
                <c:pt idx="4084">
                  <c:v>4.7092999999999998</c:v>
                </c:pt>
                <c:pt idx="4085">
                  <c:v>4.7096999999999998</c:v>
                </c:pt>
                <c:pt idx="4086">
                  <c:v>4.7102000000000004</c:v>
                </c:pt>
                <c:pt idx="4087">
                  <c:v>4.7107999999999999</c:v>
                </c:pt>
                <c:pt idx="4088">
                  <c:v>4.7114000000000003</c:v>
                </c:pt>
                <c:pt idx="4089">
                  <c:v>4.7119</c:v>
                </c:pt>
                <c:pt idx="4090">
                  <c:v>4.7126000000000001</c:v>
                </c:pt>
                <c:pt idx="4091">
                  <c:v>4.7134</c:v>
                </c:pt>
                <c:pt idx="4092">
                  <c:v>4.7142999999999997</c:v>
                </c:pt>
                <c:pt idx="4093">
                  <c:v>4.7150999999999996</c:v>
                </c:pt>
                <c:pt idx="4094">
                  <c:v>4.7161999999999997</c:v>
                </c:pt>
                <c:pt idx="4095">
                  <c:v>4.7172999999999998</c:v>
                </c:pt>
                <c:pt idx="4096">
                  <c:v>4.7184999999999997</c:v>
                </c:pt>
                <c:pt idx="4097">
                  <c:v>4.7199</c:v>
                </c:pt>
                <c:pt idx="4098">
                  <c:v>4.7214999999999998</c:v>
                </c:pt>
                <c:pt idx="4099">
                  <c:v>4.7232000000000003</c:v>
                </c:pt>
                <c:pt idx="4100">
                  <c:v>4.7248999999999999</c:v>
                </c:pt>
                <c:pt idx="4101">
                  <c:v>4.7267000000000001</c:v>
                </c:pt>
                <c:pt idx="4102">
                  <c:v>4.7283999999999997</c:v>
                </c:pt>
                <c:pt idx="4103">
                  <c:v>4.7298999999999998</c:v>
                </c:pt>
                <c:pt idx="4104">
                  <c:v>4.7309999999999999</c:v>
                </c:pt>
                <c:pt idx="4105">
                  <c:v>4.7316000000000003</c:v>
                </c:pt>
                <c:pt idx="4106">
                  <c:v>4.7321</c:v>
                </c:pt>
                <c:pt idx="4107">
                  <c:v>4.7324000000000002</c:v>
                </c:pt>
                <c:pt idx="4108">
                  <c:v>4.7328000000000001</c:v>
                </c:pt>
                <c:pt idx="4109">
                  <c:v>4.7333999999999996</c:v>
                </c:pt>
                <c:pt idx="4110">
                  <c:v>4.7343000000000002</c:v>
                </c:pt>
                <c:pt idx="4111">
                  <c:v>4.7351999999999999</c:v>
                </c:pt>
                <c:pt idx="4112">
                  <c:v>4.7361000000000004</c:v>
                </c:pt>
                <c:pt idx="4113">
                  <c:v>4.7369000000000003</c:v>
                </c:pt>
                <c:pt idx="4114">
                  <c:v>4.7378</c:v>
                </c:pt>
                <c:pt idx="4115">
                  <c:v>4.7386999999999997</c:v>
                </c:pt>
                <c:pt idx="4116">
                  <c:v>4.7393999999999998</c:v>
                </c:pt>
                <c:pt idx="4117">
                  <c:v>4.7403000000000004</c:v>
                </c:pt>
                <c:pt idx="4118">
                  <c:v>4.7411000000000003</c:v>
                </c:pt>
                <c:pt idx="4119">
                  <c:v>4.7420999999999998</c:v>
                </c:pt>
                <c:pt idx="4120">
                  <c:v>4.7430000000000003</c:v>
                </c:pt>
                <c:pt idx="4121">
                  <c:v>4.7439999999999998</c:v>
                </c:pt>
                <c:pt idx="4122">
                  <c:v>4.7449000000000003</c:v>
                </c:pt>
                <c:pt idx="4123">
                  <c:v>4.7460000000000004</c:v>
                </c:pt>
                <c:pt idx="4124">
                  <c:v>4.7472000000000003</c:v>
                </c:pt>
                <c:pt idx="4125">
                  <c:v>4.7484000000000002</c:v>
                </c:pt>
                <c:pt idx="4126">
                  <c:v>4.7496</c:v>
                </c:pt>
                <c:pt idx="4127">
                  <c:v>4.7506000000000004</c:v>
                </c:pt>
                <c:pt idx="4128">
                  <c:v>4.7515999999999998</c:v>
                </c:pt>
                <c:pt idx="4129">
                  <c:v>4.7523999999999997</c:v>
                </c:pt>
                <c:pt idx="4130">
                  <c:v>4.7533000000000003</c:v>
                </c:pt>
                <c:pt idx="4131">
                  <c:v>4.7539999999999996</c:v>
                </c:pt>
                <c:pt idx="4132">
                  <c:v>4.7549000000000001</c:v>
                </c:pt>
                <c:pt idx="4133">
                  <c:v>4.7558999999999996</c:v>
                </c:pt>
                <c:pt idx="4134">
                  <c:v>4.7567000000000004</c:v>
                </c:pt>
                <c:pt idx="4135">
                  <c:v>4.7576000000000001</c:v>
                </c:pt>
                <c:pt idx="4136">
                  <c:v>4.7586000000000004</c:v>
                </c:pt>
                <c:pt idx="4137">
                  <c:v>4.7596999999999996</c:v>
                </c:pt>
                <c:pt idx="4138">
                  <c:v>4.7606000000000002</c:v>
                </c:pt>
                <c:pt idx="4139">
                  <c:v>4.7617000000000003</c:v>
                </c:pt>
                <c:pt idx="4140">
                  <c:v>4.7625999999999999</c:v>
                </c:pt>
                <c:pt idx="4141">
                  <c:v>4.7637</c:v>
                </c:pt>
                <c:pt idx="4142">
                  <c:v>4.7649999999999997</c:v>
                </c:pt>
                <c:pt idx="4143">
                  <c:v>4.7666000000000004</c:v>
                </c:pt>
                <c:pt idx="4144">
                  <c:v>4.7685000000000004</c:v>
                </c:pt>
                <c:pt idx="4145">
                  <c:v>4.7704000000000004</c:v>
                </c:pt>
                <c:pt idx="4146">
                  <c:v>4.7721</c:v>
                </c:pt>
                <c:pt idx="4147">
                  <c:v>4.7733999999999996</c:v>
                </c:pt>
                <c:pt idx="4148">
                  <c:v>4.7744</c:v>
                </c:pt>
                <c:pt idx="4149">
                  <c:v>4.7748999999999997</c:v>
                </c:pt>
                <c:pt idx="4150">
                  <c:v>4.7751999999999999</c:v>
                </c:pt>
                <c:pt idx="4151">
                  <c:v>4.7755000000000001</c:v>
                </c:pt>
                <c:pt idx="4152">
                  <c:v>4.7758000000000003</c:v>
                </c:pt>
                <c:pt idx="4153">
                  <c:v>4.7760999999999996</c:v>
                </c:pt>
                <c:pt idx="4154">
                  <c:v>4.7765000000000004</c:v>
                </c:pt>
                <c:pt idx="4155">
                  <c:v>4.7770999999999999</c:v>
                </c:pt>
                <c:pt idx="4156">
                  <c:v>4.7777000000000003</c:v>
                </c:pt>
                <c:pt idx="4157">
                  <c:v>4.7782</c:v>
                </c:pt>
                <c:pt idx="4158">
                  <c:v>4.7788000000000004</c:v>
                </c:pt>
                <c:pt idx="4159">
                  <c:v>4.7793999999999999</c:v>
                </c:pt>
                <c:pt idx="4160">
                  <c:v>4.7803000000000004</c:v>
                </c:pt>
                <c:pt idx="4161">
                  <c:v>4.7811000000000003</c:v>
                </c:pt>
                <c:pt idx="4162">
                  <c:v>4.7819000000000003</c:v>
                </c:pt>
                <c:pt idx="4163">
                  <c:v>4.7827999999999999</c:v>
                </c:pt>
                <c:pt idx="4164">
                  <c:v>4.7839</c:v>
                </c:pt>
                <c:pt idx="4165">
                  <c:v>4.7851999999999997</c:v>
                </c:pt>
                <c:pt idx="4166">
                  <c:v>4.7865000000000002</c:v>
                </c:pt>
                <c:pt idx="4167">
                  <c:v>4.7880000000000003</c:v>
                </c:pt>
                <c:pt idx="4168">
                  <c:v>4.7896000000000001</c:v>
                </c:pt>
                <c:pt idx="4169">
                  <c:v>4.7912999999999997</c:v>
                </c:pt>
                <c:pt idx="4170">
                  <c:v>4.7929000000000004</c:v>
                </c:pt>
                <c:pt idx="4171">
                  <c:v>4.7945000000000002</c:v>
                </c:pt>
                <c:pt idx="4172">
                  <c:v>4.7958999999999996</c:v>
                </c:pt>
                <c:pt idx="4173">
                  <c:v>4.7972000000000001</c:v>
                </c:pt>
                <c:pt idx="4174">
                  <c:v>4.7980999999999998</c:v>
                </c:pt>
                <c:pt idx="4175">
                  <c:v>4.7987000000000002</c:v>
                </c:pt>
                <c:pt idx="4176">
                  <c:v>4.7991000000000001</c:v>
                </c:pt>
                <c:pt idx="4177">
                  <c:v>4.7994000000000003</c:v>
                </c:pt>
                <c:pt idx="4178">
                  <c:v>4.7999000000000001</c:v>
                </c:pt>
                <c:pt idx="4179">
                  <c:v>4.8005000000000004</c:v>
                </c:pt>
                <c:pt idx="4180">
                  <c:v>4.8013000000000003</c:v>
                </c:pt>
                <c:pt idx="4181">
                  <c:v>4.8021000000000003</c:v>
                </c:pt>
                <c:pt idx="4182">
                  <c:v>4.8029999999999999</c:v>
                </c:pt>
                <c:pt idx="4183">
                  <c:v>4.8038999999999996</c:v>
                </c:pt>
                <c:pt idx="4184">
                  <c:v>4.8048000000000002</c:v>
                </c:pt>
                <c:pt idx="4185">
                  <c:v>4.8056999999999999</c:v>
                </c:pt>
                <c:pt idx="4186">
                  <c:v>4.8064999999999998</c:v>
                </c:pt>
                <c:pt idx="4187">
                  <c:v>4.8072999999999997</c:v>
                </c:pt>
                <c:pt idx="4188">
                  <c:v>4.8082000000000003</c:v>
                </c:pt>
                <c:pt idx="4189">
                  <c:v>4.8090999999999999</c:v>
                </c:pt>
                <c:pt idx="4190">
                  <c:v>4.8101000000000003</c:v>
                </c:pt>
                <c:pt idx="4191">
                  <c:v>4.8112000000000004</c:v>
                </c:pt>
                <c:pt idx="4192">
                  <c:v>4.8121999999999998</c:v>
                </c:pt>
                <c:pt idx="4193">
                  <c:v>4.8132000000000001</c:v>
                </c:pt>
                <c:pt idx="4194">
                  <c:v>4.8141999999999996</c:v>
                </c:pt>
                <c:pt idx="4195">
                  <c:v>4.8152999999999997</c:v>
                </c:pt>
                <c:pt idx="4196">
                  <c:v>4.8163</c:v>
                </c:pt>
                <c:pt idx="4197">
                  <c:v>4.8171999999999997</c:v>
                </c:pt>
                <c:pt idx="4198">
                  <c:v>4.8179999999999996</c:v>
                </c:pt>
                <c:pt idx="4199">
                  <c:v>4.8186999999999998</c:v>
                </c:pt>
                <c:pt idx="4200">
                  <c:v>4.8193999999999999</c:v>
                </c:pt>
                <c:pt idx="4201">
                  <c:v>4.8202999999999996</c:v>
                </c:pt>
                <c:pt idx="4202">
                  <c:v>4.8212000000000002</c:v>
                </c:pt>
                <c:pt idx="4203">
                  <c:v>4.8220999999999998</c:v>
                </c:pt>
                <c:pt idx="4204">
                  <c:v>4.8231000000000002</c:v>
                </c:pt>
                <c:pt idx="4205">
                  <c:v>4.8240999999999996</c:v>
                </c:pt>
                <c:pt idx="4206">
                  <c:v>4.8250999999999999</c:v>
                </c:pt>
                <c:pt idx="4207">
                  <c:v>4.8262</c:v>
                </c:pt>
                <c:pt idx="4208">
                  <c:v>4.8272000000000004</c:v>
                </c:pt>
                <c:pt idx="4209">
                  <c:v>4.8284000000000002</c:v>
                </c:pt>
                <c:pt idx="4210">
                  <c:v>4.8295000000000003</c:v>
                </c:pt>
                <c:pt idx="4211">
                  <c:v>4.8308</c:v>
                </c:pt>
                <c:pt idx="4212">
                  <c:v>4.8322000000000003</c:v>
                </c:pt>
                <c:pt idx="4213">
                  <c:v>4.8338000000000001</c:v>
                </c:pt>
                <c:pt idx="4214">
                  <c:v>4.8354999999999997</c:v>
                </c:pt>
                <c:pt idx="4215">
                  <c:v>4.8369</c:v>
                </c:pt>
                <c:pt idx="4216">
                  <c:v>4.8380999999999998</c:v>
                </c:pt>
                <c:pt idx="4217">
                  <c:v>4.8388999999999998</c:v>
                </c:pt>
                <c:pt idx="4218">
                  <c:v>4.8394000000000004</c:v>
                </c:pt>
                <c:pt idx="4219">
                  <c:v>4.8396999999999997</c:v>
                </c:pt>
                <c:pt idx="4220">
                  <c:v>4.84</c:v>
                </c:pt>
                <c:pt idx="4221">
                  <c:v>4.8404999999999996</c:v>
                </c:pt>
                <c:pt idx="4222">
                  <c:v>4.8409000000000004</c:v>
                </c:pt>
                <c:pt idx="4223">
                  <c:v>4.8413000000000004</c:v>
                </c:pt>
                <c:pt idx="4224">
                  <c:v>4.8419999999999996</c:v>
                </c:pt>
                <c:pt idx="4225">
                  <c:v>4.8426</c:v>
                </c:pt>
                <c:pt idx="4226">
                  <c:v>4.8430999999999997</c:v>
                </c:pt>
                <c:pt idx="4227">
                  <c:v>4.8436000000000003</c:v>
                </c:pt>
                <c:pt idx="4228">
                  <c:v>4.8441999999999998</c:v>
                </c:pt>
                <c:pt idx="4229">
                  <c:v>4.8449</c:v>
                </c:pt>
                <c:pt idx="4230">
                  <c:v>4.8457999999999997</c:v>
                </c:pt>
                <c:pt idx="4231">
                  <c:v>4.8467000000000002</c:v>
                </c:pt>
                <c:pt idx="4232">
                  <c:v>4.8476999999999997</c:v>
                </c:pt>
                <c:pt idx="4233">
                  <c:v>4.8487999999999998</c:v>
                </c:pt>
                <c:pt idx="4234">
                  <c:v>4.8499999999999996</c:v>
                </c:pt>
                <c:pt idx="4235">
                  <c:v>4.8514999999999997</c:v>
                </c:pt>
                <c:pt idx="4236">
                  <c:v>4.8531000000000004</c:v>
                </c:pt>
                <c:pt idx="4237">
                  <c:v>4.8547000000000002</c:v>
                </c:pt>
                <c:pt idx="4238">
                  <c:v>4.8562000000000003</c:v>
                </c:pt>
                <c:pt idx="4239">
                  <c:v>4.8577000000000004</c:v>
                </c:pt>
                <c:pt idx="4240">
                  <c:v>4.8593000000000002</c:v>
                </c:pt>
                <c:pt idx="4241">
                  <c:v>4.8606999999999996</c:v>
                </c:pt>
                <c:pt idx="4242">
                  <c:v>4.8616000000000001</c:v>
                </c:pt>
                <c:pt idx="4243">
                  <c:v>4.8623000000000003</c:v>
                </c:pt>
                <c:pt idx="4244">
                  <c:v>4.8627000000000002</c:v>
                </c:pt>
                <c:pt idx="4245">
                  <c:v>4.8630000000000004</c:v>
                </c:pt>
                <c:pt idx="4246">
                  <c:v>4.8634000000000004</c:v>
                </c:pt>
                <c:pt idx="4247">
                  <c:v>4.8640999999999996</c:v>
                </c:pt>
                <c:pt idx="4248">
                  <c:v>4.8650000000000002</c:v>
                </c:pt>
                <c:pt idx="4249">
                  <c:v>4.8658000000000001</c:v>
                </c:pt>
                <c:pt idx="4250">
                  <c:v>4.8666999999999998</c:v>
                </c:pt>
                <c:pt idx="4251">
                  <c:v>4.8676000000000004</c:v>
                </c:pt>
                <c:pt idx="4252">
                  <c:v>4.8684000000000003</c:v>
                </c:pt>
                <c:pt idx="4253">
                  <c:v>4.8692000000000002</c:v>
                </c:pt>
                <c:pt idx="4254">
                  <c:v>4.8699000000000003</c:v>
                </c:pt>
                <c:pt idx="4255">
                  <c:v>4.8705999999999996</c:v>
                </c:pt>
                <c:pt idx="4256">
                  <c:v>4.8715000000000002</c:v>
                </c:pt>
                <c:pt idx="4257">
                  <c:v>4.8723999999999998</c:v>
                </c:pt>
                <c:pt idx="4258">
                  <c:v>4.8734000000000002</c:v>
                </c:pt>
                <c:pt idx="4259">
                  <c:v>4.8742000000000001</c:v>
                </c:pt>
                <c:pt idx="4260">
                  <c:v>4.8750999999999998</c:v>
                </c:pt>
                <c:pt idx="4261">
                  <c:v>4.8761000000000001</c:v>
                </c:pt>
                <c:pt idx="4262">
                  <c:v>4.8771000000000004</c:v>
                </c:pt>
                <c:pt idx="4263">
                  <c:v>4.8781999999999996</c:v>
                </c:pt>
                <c:pt idx="4264">
                  <c:v>4.8792</c:v>
                </c:pt>
                <c:pt idx="4265">
                  <c:v>4.8802000000000003</c:v>
                </c:pt>
                <c:pt idx="4266">
                  <c:v>4.8808999999999996</c:v>
                </c:pt>
                <c:pt idx="4267">
                  <c:v>4.8815999999999997</c:v>
                </c:pt>
                <c:pt idx="4268">
                  <c:v>4.8823999999999996</c:v>
                </c:pt>
                <c:pt idx="4269">
                  <c:v>4.8830999999999998</c:v>
                </c:pt>
                <c:pt idx="4270">
                  <c:v>4.8840000000000003</c:v>
                </c:pt>
                <c:pt idx="4271">
                  <c:v>4.8848000000000003</c:v>
                </c:pt>
                <c:pt idx="4272">
                  <c:v>4.8856999999999999</c:v>
                </c:pt>
                <c:pt idx="4273">
                  <c:v>4.8865999999999996</c:v>
                </c:pt>
                <c:pt idx="4274">
                  <c:v>4.8876999999999997</c:v>
                </c:pt>
                <c:pt idx="4275">
                  <c:v>4.8887</c:v>
                </c:pt>
                <c:pt idx="4276">
                  <c:v>4.8895999999999997</c:v>
                </c:pt>
                <c:pt idx="4277">
                  <c:v>4.8906000000000001</c:v>
                </c:pt>
                <c:pt idx="4278">
                  <c:v>4.8916000000000004</c:v>
                </c:pt>
                <c:pt idx="4279">
                  <c:v>4.8928000000000003</c:v>
                </c:pt>
                <c:pt idx="4280">
                  <c:v>4.8939000000000004</c:v>
                </c:pt>
                <c:pt idx="4281">
                  <c:v>4.8952</c:v>
                </c:pt>
                <c:pt idx="4282">
                  <c:v>4.8967000000000001</c:v>
                </c:pt>
                <c:pt idx="4283">
                  <c:v>4.8983999999999996</c:v>
                </c:pt>
                <c:pt idx="4284">
                  <c:v>4.9000000000000004</c:v>
                </c:pt>
                <c:pt idx="4285">
                  <c:v>4.9013999999999998</c:v>
                </c:pt>
                <c:pt idx="4286">
                  <c:v>4.9024000000000001</c:v>
                </c:pt>
                <c:pt idx="4287">
                  <c:v>4.9031000000000002</c:v>
                </c:pt>
                <c:pt idx="4288">
                  <c:v>4.9034000000000004</c:v>
                </c:pt>
                <c:pt idx="4289">
                  <c:v>4.9036999999999997</c:v>
                </c:pt>
                <c:pt idx="4290">
                  <c:v>4.9039999999999999</c:v>
                </c:pt>
                <c:pt idx="4291">
                  <c:v>4.9043999999999999</c:v>
                </c:pt>
                <c:pt idx="4292">
                  <c:v>4.9047999999999998</c:v>
                </c:pt>
                <c:pt idx="4293">
                  <c:v>4.9053000000000004</c:v>
                </c:pt>
                <c:pt idx="4294">
                  <c:v>4.9057000000000004</c:v>
                </c:pt>
                <c:pt idx="4295">
                  <c:v>4.9062999999999999</c:v>
                </c:pt>
                <c:pt idx="4296">
                  <c:v>4.9067999999999996</c:v>
                </c:pt>
                <c:pt idx="4297">
                  <c:v>4.9074</c:v>
                </c:pt>
                <c:pt idx="4298">
                  <c:v>4.9081000000000001</c:v>
                </c:pt>
                <c:pt idx="4299">
                  <c:v>4.9089</c:v>
                </c:pt>
                <c:pt idx="4300">
                  <c:v>4.9097999999999997</c:v>
                </c:pt>
                <c:pt idx="4301">
                  <c:v>4.9108000000000001</c:v>
                </c:pt>
                <c:pt idx="4302">
                  <c:v>4.9119999999999999</c:v>
                </c:pt>
                <c:pt idx="4303">
                  <c:v>4.9132999999999996</c:v>
                </c:pt>
                <c:pt idx="4304">
                  <c:v>4.9146999999999998</c:v>
                </c:pt>
                <c:pt idx="4305">
                  <c:v>4.9162999999999997</c:v>
                </c:pt>
                <c:pt idx="4306">
                  <c:v>4.9180000000000001</c:v>
                </c:pt>
                <c:pt idx="4307">
                  <c:v>4.9196999999999997</c:v>
                </c:pt>
                <c:pt idx="4308">
                  <c:v>4.9212999999999996</c:v>
                </c:pt>
                <c:pt idx="4309">
                  <c:v>4.9227999999999996</c:v>
                </c:pt>
                <c:pt idx="4310">
                  <c:v>4.9238999999999997</c:v>
                </c:pt>
                <c:pt idx="4311">
                  <c:v>4.9246999999999996</c:v>
                </c:pt>
                <c:pt idx="4312">
                  <c:v>4.9252000000000002</c:v>
                </c:pt>
                <c:pt idx="4313">
                  <c:v>4.9257</c:v>
                </c:pt>
                <c:pt idx="4314">
                  <c:v>4.9260000000000002</c:v>
                </c:pt>
                <c:pt idx="4315">
                  <c:v>4.9263000000000003</c:v>
                </c:pt>
                <c:pt idx="4316">
                  <c:v>4.9267000000000003</c:v>
                </c:pt>
                <c:pt idx="4317">
                  <c:v>4.9272999999999998</c:v>
                </c:pt>
                <c:pt idx="4318">
                  <c:v>4.9280999999999997</c:v>
                </c:pt>
                <c:pt idx="4319">
                  <c:v>4.9290000000000003</c:v>
                </c:pt>
                <c:pt idx="4320">
                  <c:v>4.9297000000000004</c:v>
                </c:pt>
                <c:pt idx="4321">
                  <c:v>4.9305000000000003</c:v>
                </c:pt>
                <c:pt idx="4322">
                  <c:v>4.9310999999999998</c:v>
                </c:pt>
                <c:pt idx="4323">
                  <c:v>4.9318999999999997</c:v>
                </c:pt>
                <c:pt idx="4324">
                  <c:v>4.9326999999999996</c:v>
                </c:pt>
                <c:pt idx="4325">
                  <c:v>4.9335000000000004</c:v>
                </c:pt>
                <c:pt idx="4326">
                  <c:v>4.9343000000000004</c:v>
                </c:pt>
                <c:pt idx="4327">
                  <c:v>4.9351000000000003</c:v>
                </c:pt>
                <c:pt idx="4328">
                  <c:v>4.9360999999999997</c:v>
                </c:pt>
                <c:pt idx="4329">
                  <c:v>4.9371999999999998</c:v>
                </c:pt>
                <c:pt idx="4330">
                  <c:v>4.9382999999999999</c:v>
                </c:pt>
                <c:pt idx="4331">
                  <c:v>4.9393000000000002</c:v>
                </c:pt>
                <c:pt idx="4332">
                  <c:v>4.9402999999999997</c:v>
                </c:pt>
                <c:pt idx="4333">
                  <c:v>4.9413</c:v>
                </c:pt>
                <c:pt idx="4334">
                  <c:v>4.9421999999999997</c:v>
                </c:pt>
                <c:pt idx="4335">
                  <c:v>4.9431000000000003</c:v>
                </c:pt>
                <c:pt idx="4336">
                  <c:v>4.9438000000000004</c:v>
                </c:pt>
                <c:pt idx="4337">
                  <c:v>4.9446000000000003</c:v>
                </c:pt>
                <c:pt idx="4338">
                  <c:v>4.9454000000000002</c:v>
                </c:pt>
                <c:pt idx="4339">
                  <c:v>4.9462999999999999</c:v>
                </c:pt>
                <c:pt idx="4340">
                  <c:v>4.9470000000000001</c:v>
                </c:pt>
                <c:pt idx="4341">
                  <c:v>4.9478999999999997</c:v>
                </c:pt>
                <c:pt idx="4342">
                  <c:v>4.9488000000000003</c:v>
                </c:pt>
                <c:pt idx="4343">
                  <c:v>4.9497999999999998</c:v>
                </c:pt>
                <c:pt idx="4344">
                  <c:v>4.9507000000000003</c:v>
                </c:pt>
                <c:pt idx="4345">
                  <c:v>4.9515000000000002</c:v>
                </c:pt>
                <c:pt idx="4346">
                  <c:v>4.9523999999999999</c:v>
                </c:pt>
                <c:pt idx="4347">
                  <c:v>4.9534000000000002</c:v>
                </c:pt>
                <c:pt idx="4348">
                  <c:v>4.9545000000000003</c:v>
                </c:pt>
                <c:pt idx="4349">
                  <c:v>4.9560000000000004</c:v>
                </c:pt>
                <c:pt idx="4350">
                  <c:v>4.9577999999999998</c:v>
                </c:pt>
                <c:pt idx="4351">
                  <c:v>4.9596</c:v>
                </c:pt>
                <c:pt idx="4352">
                  <c:v>4.9612999999999996</c:v>
                </c:pt>
                <c:pt idx="4353">
                  <c:v>4.9626999999999999</c:v>
                </c:pt>
                <c:pt idx="4354">
                  <c:v>4.9635999999999996</c:v>
                </c:pt>
                <c:pt idx="4355">
                  <c:v>4.9641000000000002</c:v>
                </c:pt>
                <c:pt idx="4356">
                  <c:v>4.9644000000000004</c:v>
                </c:pt>
                <c:pt idx="4357">
                  <c:v>4.9645000000000001</c:v>
                </c:pt>
                <c:pt idx="4358">
                  <c:v>4.9648000000000003</c:v>
                </c:pt>
                <c:pt idx="4359">
                  <c:v>4.9650999999999996</c:v>
                </c:pt>
                <c:pt idx="4360">
                  <c:v>4.9654999999999996</c:v>
                </c:pt>
                <c:pt idx="4361">
                  <c:v>4.9659000000000004</c:v>
                </c:pt>
                <c:pt idx="4362">
                  <c:v>4.9664999999999999</c:v>
                </c:pt>
                <c:pt idx="4363">
                  <c:v>4.9669999999999996</c:v>
                </c:pt>
                <c:pt idx="4364">
                  <c:v>4.9675000000000002</c:v>
                </c:pt>
                <c:pt idx="4365">
                  <c:v>4.9680999999999997</c:v>
                </c:pt>
                <c:pt idx="4366">
                  <c:v>4.9686000000000003</c:v>
                </c:pt>
                <c:pt idx="4367">
                  <c:v>4.9692999999999996</c:v>
                </c:pt>
                <c:pt idx="4368">
                  <c:v>4.9701000000000004</c:v>
                </c:pt>
                <c:pt idx="4369">
                  <c:v>4.9710000000000001</c:v>
                </c:pt>
                <c:pt idx="4370">
                  <c:v>4.9720000000000004</c:v>
                </c:pt>
                <c:pt idx="4371">
                  <c:v>4.9732000000000003</c:v>
                </c:pt>
                <c:pt idx="4372">
                  <c:v>4.9744000000000002</c:v>
                </c:pt>
                <c:pt idx="4373">
                  <c:v>4.9756999999999998</c:v>
                </c:pt>
                <c:pt idx="4374">
                  <c:v>4.9771999999999998</c:v>
                </c:pt>
                <c:pt idx="4375">
                  <c:v>4.9787999999999997</c:v>
                </c:pt>
                <c:pt idx="4376">
                  <c:v>4.9804000000000004</c:v>
                </c:pt>
                <c:pt idx="4377">
                  <c:v>4.9821</c:v>
                </c:pt>
                <c:pt idx="4378">
                  <c:v>4.9833999999999996</c:v>
                </c:pt>
                <c:pt idx="4379">
                  <c:v>4.9844999999999997</c:v>
                </c:pt>
                <c:pt idx="4380">
                  <c:v>4.9851999999999999</c:v>
                </c:pt>
                <c:pt idx="4381">
                  <c:v>4.9856999999999996</c:v>
                </c:pt>
                <c:pt idx="4382">
                  <c:v>4.9862000000000002</c:v>
                </c:pt>
                <c:pt idx="4383">
                  <c:v>4.9866000000000001</c:v>
                </c:pt>
                <c:pt idx="4384">
                  <c:v>4.9870999999999999</c:v>
                </c:pt>
                <c:pt idx="4385">
                  <c:v>4.9875999999999996</c:v>
                </c:pt>
                <c:pt idx="4386">
                  <c:v>4.9882</c:v>
                </c:pt>
                <c:pt idx="4387">
                  <c:v>4.9889000000000001</c:v>
                </c:pt>
                <c:pt idx="4388">
                  <c:v>4.9896000000000003</c:v>
                </c:pt>
                <c:pt idx="4389">
                  <c:v>4.9904000000000002</c:v>
                </c:pt>
                <c:pt idx="4390">
                  <c:v>4.9911000000000003</c:v>
                </c:pt>
                <c:pt idx="4391">
                  <c:v>4.9919000000000002</c:v>
                </c:pt>
                <c:pt idx="4392">
                  <c:v>4.9926000000000004</c:v>
                </c:pt>
                <c:pt idx="4393">
                  <c:v>4.9934000000000003</c:v>
                </c:pt>
                <c:pt idx="4394">
                  <c:v>4.9942000000000002</c:v>
                </c:pt>
                <c:pt idx="4395">
                  <c:v>4.9950000000000001</c:v>
                </c:pt>
                <c:pt idx="4396">
                  <c:v>4.9958</c:v>
                </c:pt>
                <c:pt idx="4397">
                  <c:v>4.9965999999999999</c:v>
                </c:pt>
                <c:pt idx="4398">
                  <c:v>4.9976000000000003</c:v>
                </c:pt>
                <c:pt idx="4399">
                  <c:v>4.9985999999999997</c:v>
                </c:pt>
                <c:pt idx="4400">
                  <c:v>4.9997999999999996</c:v>
                </c:pt>
                <c:pt idx="4401">
                  <c:v>5.0007999999999999</c:v>
                </c:pt>
                <c:pt idx="4402">
                  <c:v>5.0016999999999996</c:v>
                </c:pt>
                <c:pt idx="4403">
                  <c:v>5.0025000000000004</c:v>
                </c:pt>
                <c:pt idx="4404">
                  <c:v>5.0031999999999996</c:v>
                </c:pt>
                <c:pt idx="4405">
                  <c:v>5.0038999999999998</c:v>
                </c:pt>
                <c:pt idx="4406">
                  <c:v>5.0045999999999999</c:v>
                </c:pt>
                <c:pt idx="4407">
                  <c:v>5.0054999999999996</c:v>
                </c:pt>
                <c:pt idx="4408">
                  <c:v>5.0063000000000004</c:v>
                </c:pt>
                <c:pt idx="4409">
                  <c:v>5.0071000000000003</c:v>
                </c:pt>
                <c:pt idx="4410">
                  <c:v>5.008</c:v>
                </c:pt>
                <c:pt idx="4411">
                  <c:v>5.0087000000000002</c:v>
                </c:pt>
                <c:pt idx="4412">
                  <c:v>5.0095999999999998</c:v>
                </c:pt>
                <c:pt idx="4413">
                  <c:v>5.0106000000000002</c:v>
                </c:pt>
                <c:pt idx="4414">
                  <c:v>5.0114999999999998</c:v>
                </c:pt>
                <c:pt idx="4415">
                  <c:v>5.0124000000000004</c:v>
                </c:pt>
                <c:pt idx="4416">
                  <c:v>5.0134999999999996</c:v>
                </c:pt>
                <c:pt idx="4417">
                  <c:v>5.0145999999999997</c:v>
                </c:pt>
                <c:pt idx="4418">
                  <c:v>5.016</c:v>
                </c:pt>
                <c:pt idx="4419">
                  <c:v>5.0175999999999998</c:v>
                </c:pt>
                <c:pt idx="4420">
                  <c:v>5.0194999999999999</c:v>
                </c:pt>
                <c:pt idx="4421">
                  <c:v>5.0213000000000001</c:v>
                </c:pt>
                <c:pt idx="4422">
                  <c:v>5.0225999999999997</c:v>
                </c:pt>
                <c:pt idx="4423">
                  <c:v>5.0233999999999996</c:v>
                </c:pt>
                <c:pt idx="4424">
                  <c:v>5.0237999999999996</c:v>
                </c:pt>
                <c:pt idx="4425">
                  <c:v>5.024</c:v>
                </c:pt>
                <c:pt idx="4426">
                  <c:v>5.0240999999999998</c:v>
                </c:pt>
                <c:pt idx="4427">
                  <c:v>5.0243000000000002</c:v>
                </c:pt>
                <c:pt idx="4428">
                  <c:v>5.0244999999999997</c:v>
                </c:pt>
                <c:pt idx="4429">
                  <c:v>5.0247999999999999</c:v>
                </c:pt>
                <c:pt idx="4430">
                  <c:v>5.0251999999999999</c:v>
                </c:pt>
                <c:pt idx="4431">
                  <c:v>5.0256999999999996</c:v>
                </c:pt>
                <c:pt idx="4432">
                  <c:v>5.0260999999999996</c:v>
                </c:pt>
                <c:pt idx="4433">
                  <c:v>5.0266000000000002</c:v>
                </c:pt>
                <c:pt idx="4434">
                  <c:v>5.0270999999999999</c:v>
                </c:pt>
                <c:pt idx="4435">
                  <c:v>5.0277000000000003</c:v>
                </c:pt>
                <c:pt idx="4436">
                  <c:v>5.0282999999999998</c:v>
                </c:pt>
                <c:pt idx="4437">
                  <c:v>5.0290999999999997</c:v>
                </c:pt>
                <c:pt idx="4438">
                  <c:v>5.03</c:v>
                </c:pt>
                <c:pt idx="4439">
                  <c:v>5.0309999999999997</c:v>
                </c:pt>
                <c:pt idx="4440">
                  <c:v>5.0321999999999996</c:v>
                </c:pt>
                <c:pt idx="4441">
                  <c:v>5.0334000000000003</c:v>
                </c:pt>
                <c:pt idx="4442">
                  <c:v>5.0347999999999997</c:v>
                </c:pt>
                <c:pt idx="4443">
                  <c:v>5.0362999999999998</c:v>
                </c:pt>
                <c:pt idx="4444">
                  <c:v>5.0378999999999996</c:v>
                </c:pt>
                <c:pt idx="4445">
                  <c:v>5.0396999999999998</c:v>
                </c:pt>
                <c:pt idx="4446">
                  <c:v>5.0412999999999997</c:v>
                </c:pt>
                <c:pt idx="4447">
                  <c:v>5.0427</c:v>
                </c:pt>
                <c:pt idx="4448">
                  <c:v>5.0438000000000001</c:v>
                </c:pt>
                <c:pt idx="4449">
                  <c:v>5.0445000000000002</c:v>
                </c:pt>
                <c:pt idx="4450">
                  <c:v>5.0449000000000002</c:v>
                </c:pt>
                <c:pt idx="4451">
                  <c:v>5.0450999999999997</c:v>
                </c:pt>
                <c:pt idx="4452">
                  <c:v>5.0453000000000001</c:v>
                </c:pt>
                <c:pt idx="4453">
                  <c:v>5.0457000000000001</c:v>
                </c:pt>
                <c:pt idx="4454">
                  <c:v>5.0461999999999998</c:v>
                </c:pt>
                <c:pt idx="4455">
                  <c:v>5.0468000000000002</c:v>
                </c:pt>
                <c:pt idx="4456">
                  <c:v>5.0475000000000003</c:v>
                </c:pt>
                <c:pt idx="4457">
                  <c:v>5.0483000000000002</c:v>
                </c:pt>
                <c:pt idx="4458">
                  <c:v>5.0491999999999999</c:v>
                </c:pt>
                <c:pt idx="4459">
                  <c:v>5.0499000000000001</c:v>
                </c:pt>
                <c:pt idx="4460">
                  <c:v>5.0505000000000004</c:v>
                </c:pt>
                <c:pt idx="4461">
                  <c:v>5.0513000000000003</c:v>
                </c:pt>
                <c:pt idx="4462">
                  <c:v>5.0521000000000003</c:v>
                </c:pt>
                <c:pt idx="4463">
                  <c:v>5.0528000000000004</c:v>
                </c:pt>
                <c:pt idx="4464">
                  <c:v>5.0537000000000001</c:v>
                </c:pt>
                <c:pt idx="4465">
                  <c:v>5.0545999999999998</c:v>
                </c:pt>
                <c:pt idx="4466">
                  <c:v>5.0555000000000003</c:v>
                </c:pt>
                <c:pt idx="4467">
                  <c:v>5.0563000000000002</c:v>
                </c:pt>
                <c:pt idx="4468">
                  <c:v>5.0571000000000002</c:v>
                </c:pt>
                <c:pt idx="4469">
                  <c:v>5.0580999999999996</c:v>
                </c:pt>
                <c:pt idx="4470">
                  <c:v>5.0591999999999997</c:v>
                </c:pt>
                <c:pt idx="4471">
                  <c:v>5.0599999999999996</c:v>
                </c:pt>
                <c:pt idx="4472">
                  <c:v>5.0606999999999998</c:v>
                </c:pt>
                <c:pt idx="4473">
                  <c:v>5.0614999999999997</c:v>
                </c:pt>
                <c:pt idx="4474">
                  <c:v>5.0620000000000003</c:v>
                </c:pt>
                <c:pt idx="4475">
                  <c:v>5.0625999999999998</c:v>
                </c:pt>
                <c:pt idx="4476">
                  <c:v>5.0633999999999997</c:v>
                </c:pt>
                <c:pt idx="4477">
                  <c:v>5.0643000000000002</c:v>
                </c:pt>
                <c:pt idx="4478">
                  <c:v>5.0651000000000002</c:v>
                </c:pt>
                <c:pt idx="4479">
                  <c:v>5.0659999999999998</c:v>
                </c:pt>
                <c:pt idx="4480">
                  <c:v>5.0669000000000004</c:v>
                </c:pt>
                <c:pt idx="4481">
                  <c:v>5.0677000000000003</c:v>
                </c:pt>
                <c:pt idx="4482">
                  <c:v>5.0685000000000002</c:v>
                </c:pt>
                <c:pt idx="4483">
                  <c:v>5.0693999999999999</c:v>
                </c:pt>
                <c:pt idx="4484">
                  <c:v>5.0702999999999996</c:v>
                </c:pt>
                <c:pt idx="4485">
                  <c:v>5.0712999999999999</c:v>
                </c:pt>
                <c:pt idx="4486">
                  <c:v>5.0724999999999998</c:v>
                </c:pt>
                <c:pt idx="4487">
                  <c:v>5.0738000000000003</c:v>
                </c:pt>
                <c:pt idx="4488">
                  <c:v>5.0754000000000001</c:v>
                </c:pt>
                <c:pt idx="4489">
                  <c:v>5.0772000000000004</c:v>
                </c:pt>
                <c:pt idx="4490">
                  <c:v>5.0787000000000004</c:v>
                </c:pt>
                <c:pt idx="4491">
                  <c:v>5.0799000000000003</c:v>
                </c:pt>
                <c:pt idx="4492">
                  <c:v>5.0808</c:v>
                </c:pt>
                <c:pt idx="4493">
                  <c:v>5.0811999999999999</c:v>
                </c:pt>
                <c:pt idx="4494">
                  <c:v>5.0815000000000001</c:v>
                </c:pt>
                <c:pt idx="4495">
                  <c:v>5.0816999999999997</c:v>
                </c:pt>
                <c:pt idx="4496">
                  <c:v>5.0819000000000001</c:v>
                </c:pt>
                <c:pt idx="4497">
                  <c:v>5.0822000000000003</c:v>
                </c:pt>
                <c:pt idx="4498">
                  <c:v>5.0827</c:v>
                </c:pt>
                <c:pt idx="4499">
                  <c:v>5.0831</c:v>
                </c:pt>
                <c:pt idx="4500">
                  <c:v>5.0834999999999999</c:v>
                </c:pt>
                <c:pt idx="4501">
                  <c:v>5.0839999999999996</c:v>
                </c:pt>
                <c:pt idx="4502">
                  <c:v>5.0843999999999996</c:v>
                </c:pt>
                <c:pt idx="4503">
                  <c:v>5.0849000000000002</c:v>
                </c:pt>
                <c:pt idx="4504">
                  <c:v>5.0854999999999997</c:v>
                </c:pt>
                <c:pt idx="4505">
                  <c:v>5.0861000000000001</c:v>
                </c:pt>
                <c:pt idx="4506">
                  <c:v>5.0868000000000002</c:v>
                </c:pt>
                <c:pt idx="4507">
                  <c:v>5.0876000000000001</c:v>
                </c:pt>
                <c:pt idx="4508">
                  <c:v>5.0885999999999996</c:v>
                </c:pt>
                <c:pt idx="4509">
                  <c:v>5.0898000000000003</c:v>
                </c:pt>
                <c:pt idx="4510">
                  <c:v>5.0910000000000002</c:v>
                </c:pt>
                <c:pt idx="4511">
                  <c:v>5.0923999999999996</c:v>
                </c:pt>
                <c:pt idx="4512">
                  <c:v>5.0937000000000001</c:v>
                </c:pt>
                <c:pt idx="4513">
                  <c:v>5.0952000000000002</c:v>
                </c:pt>
                <c:pt idx="4514">
                  <c:v>5.0968</c:v>
                </c:pt>
                <c:pt idx="4515">
                  <c:v>5.0983999999999998</c:v>
                </c:pt>
                <c:pt idx="4516">
                  <c:v>5.0998000000000001</c:v>
                </c:pt>
                <c:pt idx="4517">
                  <c:v>5.1009000000000002</c:v>
                </c:pt>
                <c:pt idx="4518">
                  <c:v>5.1013999999999999</c:v>
                </c:pt>
                <c:pt idx="4519">
                  <c:v>5.1016000000000004</c:v>
                </c:pt>
                <c:pt idx="4520">
                  <c:v>5.1018999999999997</c:v>
                </c:pt>
                <c:pt idx="4521">
                  <c:v>5.1021999999999998</c:v>
                </c:pt>
                <c:pt idx="4522">
                  <c:v>5.1026999999999996</c:v>
                </c:pt>
                <c:pt idx="4523">
                  <c:v>5.1032000000000002</c:v>
                </c:pt>
                <c:pt idx="4524">
                  <c:v>5.1036999999999999</c:v>
                </c:pt>
                <c:pt idx="4525">
                  <c:v>5.1044999999999998</c:v>
                </c:pt>
                <c:pt idx="4526">
                  <c:v>5.1052999999999997</c:v>
                </c:pt>
                <c:pt idx="4527">
                  <c:v>5.1059999999999999</c:v>
                </c:pt>
                <c:pt idx="4528">
                  <c:v>5.1067</c:v>
                </c:pt>
                <c:pt idx="4529">
                  <c:v>5.1074000000000002</c:v>
                </c:pt>
                <c:pt idx="4530">
                  <c:v>5.1082000000000001</c:v>
                </c:pt>
                <c:pt idx="4531">
                  <c:v>5.1087999999999996</c:v>
                </c:pt>
                <c:pt idx="4532">
                  <c:v>5.1096000000000004</c:v>
                </c:pt>
                <c:pt idx="4533">
                  <c:v>5.1104000000000003</c:v>
                </c:pt>
                <c:pt idx="4534">
                  <c:v>5.1112000000000002</c:v>
                </c:pt>
                <c:pt idx="4535">
                  <c:v>5.1120000000000001</c:v>
                </c:pt>
                <c:pt idx="4536">
                  <c:v>5.1128</c:v>
                </c:pt>
                <c:pt idx="4537">
                  <c:v>5.1135999999999999</c:v>
                </c:pt>
                <c:pt idx="4538">
                  <c:v>5.1144999999999996</c:v>
                </c:pt>
                <c:pt idx="4539">
                  <c:v>5.1153000000000004</c:v>
                </c:pt>
                <c:pt idx="4540">
                  <c:v>5.1161000000000003</c:v>
                </c:pt>
                <c:pt idx="4541">
                  <c:v>5.1167999999999996</c:v>
                </c:pt>
                <c:pt idx="4542">
                  <c:v>5.1176000000000004</c:v>
                </c:pt>
                <c:pt idx="4543">
                  <c:v>5.1182999999999996</c:v>
                </c:pt>
                <c:pt idx="4544">
                  <c:v>5.1189</c:v>
                </c:pt>
                <c:pt idx="4545">
                  <c:v>5.1196000000000002</c:v>
                </c:pt>
                <c:pt idx="4546">
                  <c:v>5.1201999999999996</c:v>
                </c:pt>
                <c:pt idx="4547">
                  <c:v>5.1208999999999998</c:v>
                </c:pt>
                <c:pt idx="4548">
                  <c:v>5.1218000000000004</c:v>
                </c:pt>
                <c:pt idx="4549">
                  <c:v>5.1227</c:v>
                </c:pt>
                <c:pt idx="4550">
                  <c:v>5.1235999999999997</c:v>
                </c:pt>
                <c:pt idx="4551">
                  <c:v>5.1246</c:v>
                </c:pt>
                <c:pt idx="4552">
                  <c:v>5.1254</c:v>
                </c:pt>
                <c:pt idx="4553">
                  <c:v>5.1264000000000003</c:v>
                </c:pt>
                <c:pt idx="4554">
                  <c:v>5.1273</c:v>
                </c:pt>
                <c:pt idx="4555">
                  <c:v>5.1284999999999998</c:v>
                </c:pt>
                <c:pt idx="4556">
                  <c:v>5.1299000000000001</c:v>
                </c:pt>
                <c:pt idx="4557">
                  <c:v>5.1314000000000002</c:v>
                </c:pt>
                <c:pt idx="4558">
                  <c:v>5.1330999999999998</c:v>
                </c:pt>
                <c:pt idx="4559">
                  <c:v>5.1348000000000003</c:v>
                </c:pt>
                <c:pt idx="4560">
                  <c:v>5.1360999999999999</c:v>
                </c:pt>
                <c:pt idx="4561">
                  <c:v>5.1368999999999998</c:v>
                </c:pt>
                <c:pt idx="4562">
                  <c:v>5.1372999999999998</c:v>
                </c:pt>
                <c:pt idx="4563">
                  <c:v>5.1375000000000002</c:v>
                </c:pt>
                <c:pt idx="4564">
                  <c:v>5.1375999999999999</c:v>
                </c:pt>
                <c:pt idx="4565">
                  <c:v>5.1376999999999997</c:v>
                </c:pt>
                <c:pt idx="4566">
                  <c:v>5.1378000000000004</c:v>
                </c:pt>
                <c:pt idx="4567">
                  <c:v>5.1380999999999997</c:v>
                </c:pt>
                <c:pt idx="4568">
                  <c:v>5.1386000000000003</c:v>
                </c:pt>
                <c:pt idx="4569">
                  <c:v>5.1388999999999996</c:v>
                </c:pt>
                <c:pt idx="4570">
                  <c:v>5.1393000000000004</c:v>
                </c:pt>
                <c:pt idx="4571">
                  <c:v>5.1397000000000004</c:v>
                </c:pt>
                <c:pt idx="4572">
                  <c:v>5.1402999999999999</c:v>
                </c:pt>
                <c:pt idx="4573">
                  <c:v>5.1409000000000002</c:v>
                </c:pt>
                <c:pt idx="4574">
                  <c:v>5.1414999999999997</c:v>
                </c:pt>
                <c:pt idx="4575">
                  <c:v>5.1421000000000001</c:v>
                </c:pt>
                <c:pt idx="4576">
                  <c:v>5.1429</c:v>
                </c:pt>
                <c:pt idx="4577">
                  <c:v>5.1439000000000004</c:v>
                </c:pt>
                <c:pt idx="4578">
                  <c:v>5.1449999999999996</c:v>
                </c:pt>
                <c:pt idx="4579">
                  <c:v>5.1462000000000003</c:v>
                </c:pt>
                <c:pt idx="4580">
                  <c:v>5.1475</c:v>
                </c:pt>
                <c:pt idx="4581">
                  <c:v>5.1490999999999998</c:v>
                </c:pt>
                <c:pt idx="4582">
                  <c:v>5.1505999999999998</c:v>
                </c:pt>
                <c:pt idx="4583">
                  <c:v>5.1521999999999997</c:v>
                </c:pt>
                <c:pt idx="4584">
                  <c:v>5.1538000000000004</c:v>
                </c:pt>
                <c:pt idx="4585">
                  <c:v>5.1548999999999996</c:v>
                </c:pt>
                <c:pt idx="4586">
                  <c:v>5.1555999999999997</c:v>
                </c:pt>
                <c:pt idx="4587">
                  <c:v>5.1559999999999997</c:v>
                </c:pt>
                <c:pt idx="4588">
                  <c:v>5.1562999999999999</c:v>
                </c:pt>
                <c:pt idx="4589">
                  <c:v>5.1566000000000001</c:v>
                </c:pt>
                <c:pt idx="4590">
                  <c:v>5.1567999999999996</c:v>
                </c:pt>
                <c:pt idx="4591">
                  <c:v>5.157</c:v>
                </c:pt>
                <c:pt idx="4592">
                  <c:v>5.1574</c:v>
                </c:pt>
                <c:pt idx="4593">
                  <c:v>5.1578999999999997</c:v>
                </c:pt>
                <c:pt idx="4594">
                  <c:v>5.1586999999999996</c:v>
                </c:pt>
                <c:pt idx="4595">
                  <c:v>5.1593</c:v>
                </c:pt>
                <c:pt idx="4596">
                  <c:v>5.1600999999999999</c:v>
                </c:pt>
                <c:pt idx="4597">
                  <c:v>5.1608999999999998</c:v>
                </c:pt>
                <c:pt idx="4598">
                  <c:v>5.1616</c:v>
                </c:pt>
                <c:pt idx="4599">
                  <c:v>5.1622000000000003</c:v>
                </c:pt>
                <c:pt idx="4600">
                  <c:v>5.1630000000000003</c:v>
                </c:pt>
                <c:pt idx="4601">
                  <c:v>5.1638999999999999</c:v>
                </c:pt>
                <c:pt idx="4602">
                  <c:v>5.1646999999999998</c:v>
                </c:pt>
                <c:pt idx="4603">
                  <c:v>5.1654999999999998</c:v>
                </c:pt>
                <c:pt idx="4604">
                  <c:v>5.1662999999999997</c:v>
                </c:pt>
                <c:pt idx="4605">
                  <c:v>5.1670999999999996</c:v>
                </c:pt>
                <c:pt idx="4606">
                  <c:v>5.1677999999999997</c:v>
                </c:pt>
                <c:pt idx="4607">
                  <c:v>5.1685999999999996</c:v>
                </c:pt>
                <c:pt idx="4608">
                  <c:v>5.1694000000000004</c:v>
                </c:pt>
                <c:pt idx="4609">
                  <c:v>5.1703999999999999</c:v>
                </c:pt>
                <c:pt idx="4610">
                  <c:v>5.1711999999999998</c:v>
                </c:pt>
                <c:pt idx="4611">
                  <c:v>5.1718000000000002</c:v>
                </c:pt>
                <c:pt idx="4612">
                  <c:v>5.1725000000000003</c:v>
                </c:pt>
                <c:pt idx="4613">
                  <c:v>5.1731999999999996</c:v>
                </c:pt>
                <c:pt idx="4614">
                  <c:v>5.1738</c:v>
                </c:pt>
                <c:pt idx="4615">
                  <c:v>5.1745000000000001</c:v>
                </c:pt>
                <c:pt idx="4616">
                  <c:v>5.1752000000000002</c:v>
                </c:pt>
                <c:pt idx="4617">
                  <c:v>5.1760000000000002</c:v>
                </c:pt>
                <c:pt idx="4618">
                  <c:v>5.1768000000000001</c:v>
                </c:pt>
                <c:pt idx="4619">
                  <c:v>5.1776999999999997</c:v>
                </c:pt>
                <c:pt idx="4620">
                  <c:v>5.1783999999999999</c:v>
                </c:pt>
                <c:pt idx="4621">
                  <c:v>5.1791999999999998</c:v>
                </c:pt>
                <c:pt idx="4622">
                  <c:v>5.1801000000000004</c:v>
                </c:pt>
                <c:pt idx="4623">
                  <c:v>5.1810999999999998</c:v>
                </c:pt>
                <c:pt idx="4624">
                  <c:v>5.1821999999999999</c:v>
                </c:pt>
                <c:pt idx="4625">
                  <c:v>5.1836000000000002</c:v>
                </c:pt>
                <c:pt idx="4626">
                  <c:v>5.1852</c:v>
                </c:pt>
                <c:pt idx="4627">
                  <c:v>5.1867999999999999</c:v>
                </c:pt>
                <c:pt idx="4628">
                  <c:v>5.1882999999999999</c:v>
                </c:pt>
                <c:pt idx="4629">
                  <c:v>5.1891999999999996</c:v>
                </c:pt>
                <c:pt idx="4630">
                  <c:v>5.1898</c:v>
                </c:pt>
                <c:pt idx="4631">
                  <c:v>5.19</c:v>
                </c:pt>
                <c:pt idx="4632">
                  <c:v>5.1901000000000002</c:v>
                </c:pt>
                <c:pt idx="4633">
                  <c:v>5.1901000000000002</c:v>
                </c:pt>
                <c:pt idx="4634">
                  <c:v>5.1902999999999997</c:v>
                </c:pt>
                <c:pt idx="4635">
                  <c:v>5.1905999999999999</c:v>
                </c:pt>
                <c:pt idx="4636">
                  <c:v>5.1908000000000003</c:v>
                </c:pt>
                <c:pt idx="4637">
                  <c:v>5.1910999999999996</c:v>
                </c:pt>
                <c:pt idx="4638">
                  <c:v>5.1913</c:v>
                </c:pt>
                <c:pt idx="4639">
                  <c:v>5.1916000000000002</c:v>
                </c:pt>
                <c:pt idx="4640">
                  <c:v>5.1919000000000004</c:v>
                </c:pt>
                <c:pt idx="4641">
                  <c:v>5.1923000000000004</c:v>
                </c:pt>
                <c:pt idx="4642">
                  <c:v>5.1925999999999997</c:v>
                </c:pt>
                <c:pt idx="4643">
                  <c:v>5.1931000000000003</c:v>
                </c:pt>
                <c:pt idx="4644">
                  <c:v>5.1938000000000004</c:v>
                </c:pt>
                <c:pt idx="4645">
                  <c:v>5.1944999999999997</c:v>
                </c:pt>
                <c:pt idx="4646">
                  <c:v>5.1951999999999998</c:v>
                </c:pt>
                <c:pt idx="4647">
                  <c:v>5.1962999999999999</c:v>
                </c:pt>
                <c:pt idx="4648">
                  <c:v>5.1974</c:v>
                </c:pt>
                <c:pt idx="4649">
                  <c:v>5.1985999999999999</c:v>
                </c:pt>
                <c:pt idx="4650">
                  <c:v>5.2</c:v>
                </c:pt>
                <c:pt idx="4651">
                  <c:v>5.2013999999999996</c:v>
                </c:pt>
                <c:pt idx="4652">
                  <c:v>5.2030000000000003</c:v>
                </c:pt>
                <c:pt idx="4653">
                  <c:v>5.2045000000000003</c:v>
                </c:pt>
                <c:pt idx="4654">
                  <c:v>5.2058</c:v>
                </c:pt>
                <c:pt idx="4655">
                  <c:v>5.2066999999999997</c:v>
                </c:pt>
                <c:pt idx="4656">
                  <c:v>5.2073</c:v>
                </c:pt>
                <c:pt idx="4657">
                  <c:v>5.2074999999999996</c:v>
                </c:pt>
                <c:pt idx="4658">
                  <c:v>5.2076000000000002</c:v>
                </c:pt>
                <c:pt idx="4659">
                  <c:v>5.2077999999999998</c:v>
                </c:pt>
                <c:pt idx="4660">
                  <c:v>5.2081999999999997</c:v>
                </c:pt>
                <c:pt idx="4661">
                  <c:v>5.2087000000000003</c:v>
                </c:pt>
                <c:pt idx="4662">
                  <c:v>5.2092999999999998</c:v>
                </c:pt>
                <c:pt idx="4663">
                  <c:v>5.21</c:v>
                </c:pt>
                <c:pt idx="4664">
                  <c:v>5.2107000000000001</c:v>
                </c:pt>
                <c:pt idx="4665">
                  <c:v>5.2112999999999996</c:v>
                </c:pt>
                <c:pt idx="4666">
                  <c:v>5.2119999999999997</c:v>
                </c:pt>
                <c:pt idx="4667">
                  <c:v>5.2126000000000001</c:v>
                </c:pt>
                <c:pt idx="4668">
                  <c:v>5.2133000000000003</c:v>
                </c:pt>
                <c:pt idx="4669">
                  <c:v>5.2138999999999998</c:v>
                </c:pt>
                <c:pt idx="4670">
                  <c:v>5.2144000000000004</c:v>
                </c:pt>
                <c:pt idx="4671">
                  <c:v>5.2150999999999996</c:v>
                </c:pt>
                <c:pt idx="4672">
                  <c:v>5.2160000000000002</c:v>
                </c:pt>
                <c:pt idx="4673">
                  <c:v>5.2169999999999996</c:v>
                </c:pt>
                <c:pt idx="4674">
                  <c:v>5.2178000000000004</c:v>
                </c:pt>
                <c:pt idx="4675">
                  <c:v>5.2184999999999997</c:v>
                </c:pt>
                <c:pt idx="4676">
                  <c:v>5.2191000000000001</c:v>
                </c:pt>
                <c:pt idx="4677">
                  <c:v>5.2196999999999996</c:v>
                </c:pt>
                <c:pt idx="4678">
                  <c:v>5.2205000000000004</c:v>
                </c:pt>
                <c:pt idx="4679">
                  <c:v>5.2210999999999999</c:v>
                </c:pt>
                <c:pt idx="4680">
                  <c:v>5.2218</c:v>
                </c:pt>
                <c:pt idx="4681">
                  <c:v>5.2225000000000001</c:v>
                </c:pt>
                <c:pt idx="4682">
                  <c:v>5.2230999999999996</c:v>
                </c:pt>
                <c:pt idx="4683">
                  <c:v>5.2237</c:v>
                </c:pt>
                <c:pt idx="4684">
                  <c:v>5.2244000000000002</c:v>
                </c:pt>
                <c:pt idx="4685">
                  <c:v>5.2252000000000001</c:v>
                </c:pt>
                <c:pt idx="4686">
                  <c:v>5.2259000000000002</c:v>
                </c:pt>
                <c:pt idx="4687">
                  <c:v>5.2266000000000004</c:v>
                </c:pt>
                <c:pt idx="4688">
                  <c:v>5.2272999999999996</c:v>
                </c:pt>
                <c:pt idx="4689">
                  <c:v>5.2282000000000002</c:v>
                </c:pt>
                <c:pt idx="4690">
                  <c:v>5.2291999999999996</c:v>
                </c:pt>
                <c:pt idx="4691">
                  <c:v>5.2302</c:v>
                </c:pt>
                <c:pt idx="4692">
                  <c:v>5.2313999999999998</c:v>
                </c:pt>
                <c:pt idx="4693">
                  <c:v>5.2327000000000004</c:v>
                </c:pt>
                <c:pt idx="4694">
                  <c:v>5.234</c:v>
                </c:pt>
                <c:pt idx="4695">
                  <c:v>5.2355</c:v>
                </c:pt>
                <c:pt idx="4696">
                  <c:v>5.2370000000000001</c:v>
                </c:pt>
                <c:pt idx="4697">
                  <c:v>5.2381000000000002</c:v>
                </c:pt>
                <c:pt idx="4698">
                  <c:v>5.2386999999999997</c:v>
                </c:pt>
                <c:pt idx="4699">
                  <c:v>5.2389999999999999</c:v>
                </c:pt>
                <c:pt idx="4700">
                  <c:v>5.2392000000000003</c:v>
                </c:pt>
                <c:pt idx="4701">
                  <c:v>5.2393000000000001</c:v>
                </c:pt>
                <c:pt idx="4702">
                  <c:v>5.2393999999999998</c:v>
                </c:pt>
                <c:pt idx="4703">
                  <c:v>5.2394999999999996</c:v>
                </c:pt>
                <c:pt idx="4704">
                  <c:v>5.2397</c:v>
                </c:pt>
                <c:pt idx="4705">
                  <c:v>5.2401</c:v>
                </c:pt>
                <c:pt idx="4706">
                  <c:v>5.2404999999999999</c:v>
                </c:pt>
                <c:pt idx="4707">
                  <c:v>5.2408999999999999</c:v>
                </c:pt>
                <c:pt idx="4708">
                  <c:v>5.2412000000000001</c:v>
                </c:pt>
                <c:pt idx="4709">
                  <c:v>5.2416</c:v>
                </c:pt>
                <c:pt idx="4710">
                  <c:v>5.242</c:v>
                </c:pt>
                <c:pt idx="4711">
                  <c:v>5.2424999999999997</c:v>
                </c:pt>
                <c:pt idx="4712">
                  <c:v>5.2430000000000003</c:v>
                </c:pt>
                <c:pt idx="4713">
                  <c:v>5.2438000000000002</c:v>
                </c:pt>
                <c:pt idx="4714">
                  <c:v>5.2446000000000002</c:v>
                </c:pt>
                <c:pt idx="4715">
                  <c:v>5.2455999999999996</c:v>
                </c:pt>
                <c:pt idx="4716">
                  <c:v>5.2465999999999999</c:v>
                </c:pt>
                <c:pt idx="4717">
                  <c:v>5.2477999999999998</c:v>
                </c:pt>
                <c:pt idx="4718">
                  <c:v>5.2491000000000003</c:v>
                </c:pt>
                <c:pt idx="4719">
                  <c:v>5.2506000000000004</c:v>
                </c:pt>
                <c:pt idx="4720">
                  <c:v>5.2521000000000004</c:v>
                </c:pt>
                <c:pt idx="4721">
                  <c:v>5.2537000000000003</c:v>
                </c:pt>
                <c:pt idx="4722">
                  <c:v>5.2549999999999999</c:v>
                </c:pt>
                <c:pt idx="4723">
                  <c:v>5.2560000000000002</c:v>
                </c:pt>
                <c:pt idx="4724">
                  <c:v>5.2567000000000004</c:v>
                </c:pt>
                <c:pt idx="4725">
                  <c:v>5.2572000000000001</c:v>
                </c:pt>
                <c:pt idx="4726">
                  <c:v>5.2572000000000001</c:v>
                </c:pt>
                <c:pt idx="4727">
                  <c:v>5.2572999999999999</c:v>
                </c:pt>
                <c:pt idx="4728">
                  <c:v>5.2575000000000003</c:v>
                </c:pt>
                <c:pt idx="4729">
                  <c:v>5.2579000000000002</c:v>
                </c:pt>
                <c:pt idx="4730">
                  <c:v>5.2584</c:v>
                </c:pt>
                <c:pt idx="4731">
                  <c:v>5.2591000000000001</c:v>
                </c:pt>
                <c:pt idx="4732">
                  <c:v>5.2596999999999996</c:v>
                </c:pt>
                <c:pt idx="4733">
                  <c:v>5.2603999999999997</c:v>
                </c:pt>
                <c:pt idx="4734">
                  <c:v>5.2610000000000001</c:v>
                </c:pt>
                <c:pt idx="4735">
                  <c:v>5.2615999999999996</c:v>
                </c:pt>
                <c:pt idx="4736">
                  <c:v>5.2622999999999998</c:v>
                </c:pt>
                <c:pt idx="4737">
                  <c:v>5.2629000000000001</c:v>
                </c:pt>
                <c:pt idx="4738">
                  <c:v>5.2634999999999996</c:v>
                </c:pt>
                <c:pt idx="4739">
                  <c:v>5.2641</c:v>
                </c:pt>
                <c:pt idx="4740">
                  <c:v>5.2648000000000001</c:v>
                </c:pt>
                <c:pt idx="4741">
                  <c:v>5.2656000000000001</c:v>
                </c:pt>
                <c:pt idx="4742">
                  <c:v>5.2664</c:v>
                </c:pt>
                <c:pt idx="4743">
                  <c:v>5.2671000000000001</c:v>
                </c:pt>
                <c:pt idx="4744">
                  <c:v>5.2678000000000003</c:v>
                </c:pt>
                <c:pt idx="4745">
                  <c:v>5.2687999999999997</c:v>
                </c:pt>
                <c:pt idx="4746">
                  <c:v>5.2695999999999996</c:v>
                </c:pt>
                <c:pt idx="4747">
                  <c:v>5.2702999999999998</c:v>
                </c:pt>
                <c:pt idx="4748">
                  <c:v>5.2708000000000004</c:v>
                </c:pt>
                <c:pt idx="4749">
                  <c:v>5.2713000000000001</c:v>
                </c:pt>
                <c:pt idx="4750">
                  <c:v>5.2717999999999998</c:v>
                </c:pt>
                <c:pt idx="4751">
                  <c:v>5.2721999999999998</c:v>
                </c:pt>
                <c:pt idx="4752">
                  <c:v>5.2728000000000002</c:v>
                </c:pt>
                <c:pt idx="4753">
                  <c:v>5.2732999999999999</c:v>
                </c:pt>
                <c:pt idx="4754">
                  <c:v>5.274</c:v>
                </c:pt>
                <c:pt idx="4755">
                  <c:v>5.2747000000000002</c:v>
                </c:pt>
                <c:pt idx="4756">
                  <c:v>5.2755000000000001</c:v>
                </c:pt>
                <c:pt idx="4757">
                  <c:v>5.2763</c:v>
                </c:pt>
                <c:pt idx="4758">
                  <c:v>5.2770000000000001</c:v>
                </c:pt>
                <c:pt idx="4759">
                  <c:v>5.2775999999999996</c:v>
                </c:pt>
                <c:pt idx="4760">
                  <c:v>5.2782999999999998</c:v>
                </c:pt>
                <c:pt idx="4761">
                  <c:v>5.2793000000000001</c:v>
                </c:pt>
                <c:pt idx="4762">
                  <c:v>5.2804000000000002</c:v>
                </c:pt>
                <c:pt idx="4763">
                  <c:v>5.282</c:v>
                </c:pt>
                <c:pt idx="4764">
                  <c:v>5.2838000000000003</c:v>
                </c:pt>
                <c:pt idx="4765">
                  <c:v>5.2854999999999999</c:v>
                </c:pt>
                <c:pt idx="4766">
                  <c:v>5.2869000000000002</c:v>
                </c:pt>
                <c:pt idx="4767">
                  <c:v>5.2877000000000001</c:v>
                </c:pt>
                <c:pt idx="4768">
                  <c:v>5.2881</c:v>
                </c:pt>
                <c:pt idx="4769">
                  <c:v>5.2881999999999998</c:v>
                </c:pt>
                <c:pt idx="4770">
                  <c:v>5.2884000000000002</c:v>
                </c:pt>
                <c:pt idx="4771">
                  <c:v>5.2882999999999996</c:v>
                </c:pt>
                <c:pt idx="4772">
                  <c:v>5.2884000000000002</c:v>
                </c:pt>
                <c:pt idx="4773">
                  <c:v>5.2884000000000002</c:v>
                </c:pt>
                <c:pt idx="4774">
                  <c:v>5.2887000000000004</c:v>
                </c:pt>
                <c:pt idx="4775">
                  <c:v>5.2888999999999999</c:v>
                </c:pt>
                <c:pt idx="4776">
                  <c:v>5.2892999999999999</c:v>
                </c:pt>
                <c:pt idx="4777">
                  <c:v>5.2896000000000001</c:v>
                </c:pt>
                <c:pt idx="4778">
                  <c:v>5.29</c:v>
                </c:pt>
                <c:pt idx="4779">
                  <c:v>5.2904</c:v>
                </c:pt>
                <c:pt idx="4780">
                  <c:v>5.2908999999999997</c:v>
                </c:pt>
                <c:pt idx="4781">
                  <c:v>5.2914000000000003</c:v>
                </c:pt>
                <c:pt idx="4782">
                  <c:v>5.2920999999999996</c:v>
                </c:pt>
                <c:pt idx="4783">
                  <c:v>5.2929000000000004</c:v>
                </c:pt>
                <c:pt idx="4784">
                  <c:v>5.2938000000000001</c:v>
                </c:pt>
                <c:pt idx="4785">
                  <c:v>5.2949000000000002</c:v>
                </c:pt>
                <c:pt idx="4786">
                  <c:v>5.2961</c:v>
                </c:pt>
                <c:pt idx="4787">
                  <c:v>5.2973999999999997</c:v>
                </c:pt>
                <c:pt idx="4788">
                  <c:v>5.2987000000000002</c:v>
                </c:pt>
                <c:pt idx="4789">
                  <c:v>5.3000999999999996</c:v>
                </c:pt>
                <c:pt idx="4790">
                  <c:v>5.3014999999999999</c:v>
                </c:pt>
                <c:pt idx="4791">
                  <c:v>5.3028000000000004</c:v>
                </c:pt>
                <c:pt idx="4792">
                  <c:v>5.3037999999999998</c:v>
                </c:pt>
                <c:pt idx="4793">
                  <c:v>5.3044000000000002</c:v>
                </c:pt>
                <c:pt idx="4794">
                  <c:v>5.3048000000000002</c:v>
                </c:pt>
                <c:pt idx="4795">
                  <c:v>5.3049999999999997</c:v>
                </c:pt>
                <c:pt idx="4796">
                  <c:v>5.3051000000000004</c:v>
                </c:pt>
                <c:pt idx="4797">
                  <c:v>5.3053999999999997</c:v>
                </c:pt>
                <c:pt idx="4798">
                  <c:v>5.3056999999999999</c:v>
                </c:pt>
                <c:pt idx="4799">
                  <c:v>5.3061999999999996</c:v>
                </c:pt>
                <c:pt idx="4800">
                  <c:v>5.3068</c:v>
                </c:pt>
                <c:pt idx="4801">
                  <c:v>5.3075000000000001</c:v>
                </c:pt>
                <c:pt idx="4802">
                  <c:v>5.3080999999999996</c:v>
                </c:pt>
                <c:pt idx="4803">
                  <c:v>5.3087</c:v>
                </c:pt>
                <c:pt idx="4804">
                  <c:v>5.3093000000000004</c:v>
                </c:pt>
                <c:pt idx="4805">
                  <c:v>5.3098000000000001</c:v>
                </c:pt>
                <c:pt idx="4806">
                  <c:v>5.3102999999999998</c:v>
                </c:pt>
                <c:pt idx="4807">
                  <c:v>5.3109000000000002</c:v>
                </c:pt>
                <c:pt idx="4808">
                  <c:v>5.3114999999999997</c:v>
                </c:pt>
                <c:pt idx="4809">
                  <c:v>5.3121</c:v>
                </c:pt>
                <c:pt idx="4810">
                  <c:v>5.3127000000000004</c:v>
                </c:pt>
                <c:pt idx="4811">
                  <c:v>5.3132999999999999</c:v>
                </c:pt>
                <c:pt idx="4812">
                  <c:v>5.3140000000000001</c:v>
                </c:pt>
                <c:pt idx="4813">
                  <c:v>5.3148</c:v>
                </c:pt>
                <c:pt idx="4814">
                  <c:v>5.3155999999999999</c:v>
                </c:pt>
                <c:pt idx="4815">
                  <c:v>5.3163999999999998</c:v>
                </c:pt>
                <c:pt idx="4816">
                  <c:v>5.3170999999999999</c:v>
                </c:pt>
                <c:pt idx="4817">
                  <c:v>5.3177000000000003</c:v>
                </c:pt>
                <c:pt idx="4818">
                  <c:v>5.3182</c:v>
                </c:pt>
                <c:pt idx="4819">
                  <c:v>5.3186999999999998</c:v>
                </c:pt>
                <c:pt idx="4820">
                  <c:v>5.3193000000000001</c:v>
                </c:pt>
                <c:pt idx="4821">
                  <c:v>5.32</c:v>
                </c:pt>
                <c:pt idx="4822">
                  <c:v>5.3205999999999998</c:v>
                </c:pt>
                <c:pt idx="4823">
                  <c:v>5.3212999999999999</c:v>
                </c:pt>
                <c:pt idx="4824">
                  <c:v>5.3220000000000001</c:v>
                </c:pt>
                <c:pt idx="4825">
                  <c:v>5.3228999999999997</c:v>
                </c:pt>
                <c:pt idx="4826">
                  <c:v>5.3236999999999997</c:v>
                </c:pt>
                <c:pt idx="4827">
                  <c:v>5.3244999999999996</c:v>
                </c:pt>
                <c:pt idx="4828">
                  <c:v>5.3251999999999997</c:v>
                </c:pt>
                <c:pt idx="4829">
                  <c:v>5.3259999999999996</c:v>
                </c:pt>
                <c:pt idx="4830">
                  <c:v>5.3269000000000002</c:v>
                </c:pt>
                <c:pt idx="4831">
                  <c:v>5.3280000000000003</c:v>
                </c:pt>
                <c:pt idx="4832">
                  <c:v>5.3293999999999997</c:v>
                </c:pt>
                <c:pt idx="4833">
                  <c:v>5.3310000000000004</c:v>
                </c:pt>
                <c:pt idx="4834">
                  <c:v>5.3326000000000002</c:v>
                </c:pt>
                <c:pt idx="4835">
                  <c:v>5.3338999999999999</c:v>
                </c:pt>
                <c:pt idx="4836">
                  <c:v>5.3346999999999998</c:v>
                </c:pt>
                <c:pt idx="4837">
                  <c:v>5.3350999999999997</c:v>
                </c:pt>
                <c:pt idx="4838">
                  <c:v>5.3352000000000004</c:v>
                </c:pt>
                <c:pt idx="4839">
                  <c:v>5.3352000000000004</c:v>
                </c:pt>
                <c:pt idx="4840">
                  <c:v>5.3353000000000002</c:v>
                </c:pt>
                <c:pt idx="4841">
                  <c:v>5.3353999999999999</c:v>
                </c:pt>
                <c:pt idx="4842">
                  <c:v>5.3353999999999999</c:v>
                </c:pt>
                <c:pt idx="4843">
                  <c:v>5.3356000000000003</c:v>
                </c:pt>
                <c:pt idx="4844">
                  <c:v>5.3357999999999999</c:v>
                </c:pt>
                <c:pt idx="4845">
                  <c:v>5.3361000000000001</c:v>
                </c:pt>
                <c:pt idx="4846">
                  <c:v>5.3365</c:v>
                </c:pt>
                <c:pt idx="4847">
                  <c:v>5.3369</c:v>
                </c:pt>
                <c:pt idx="4848">
                  <c:v>5.3372999999999999</c:v>
                </c:pt>
                <c:pt idx="4849">
                  <c:v>5.3376999999999999</c:v>
                </c:pt>
                <c:pt idx="4850">
                  <c:v>5.3383000000000003</c:v>
                </c:pt>
                <c:pt idx="4851">
                  <c:v>5.3390000000000004</c:v>
                </c:pt>
                <c:pt idx="4852">
                  <c:v>5.3398000000000003</c:v>
                </c:pt>
                <c:pt idx="4853">
                  <c:v>5.3407999999999998</c:v>
                </c:pt>
                <c:pt idx="4854">
                  <c:v>5.3419999999999996</c:v>
                </c:pt>
                <c:pt idx="4855">
                  <c:v>5.3432000000000004</c:v>
                </c:pt>
                <c:pt idx="4856">
                  <c:v>5.3445</c:v>
                </c:pt>
                <c:pt idx="4857">
                  <c:v>5.3459000000000003</c:v>
                </c:pt>
                <c:pt idx="4858">
                  <c:v>5.3472</c:v>
                </c:pt>
                <c:pt idx="4859">
                  <c:v>5.3484999999999996</c:v>
                </c:pt>
                <c:pt idx="4860">
                  <c:v>5.3494999999999999</c:v>
                </c:pt>
                <c:pt idx="4861">
                  <c:v>5.3501000000000003</c:v>
                </c:pt>
                <c:pt idx="4862">
                  <c:v>5.3505000000000003</c:v>
                </c:pt>
                <c:pt idx="4863">
                  <c:v>5.3507999999999996</c:v>
                </c:pt>
                <c:pt idx="4864">
                  <c:v>5.3510999999999997</c:v>
                </c:pt>
                <c:pt idx="4865">
                  <c:v>5.3513000000000002</c:v>
                </c:pt>
                <c:pt idx="4866">
                  <c:v>5.3514999999999997</c:v>
                </c:pt>
                <c:pt idx="4867">
                  <c:v>5.3517999999999999</c:v>
                </c:pt>
                <c:pt idx="4868">
                  <c:v>5.3522999999999996</c:v>
                </c:pt>
                <c:pt idx="4869">
                  <c:v>5.3529999999999998</c:v>
                </c:pt>
                <c:pt idx="4870">
                  <c:v>5.3536000000000001</c:v>
                </c:pt>
                <c:pt idx="4871">
                  <c:v>5.3540999999999999</c:v>
                </c:pt>
                <c:pt idx="4872">
                  <c:v>5.3547000000000002</c:v>
                </c:pt>
                <c:pt idx="4873">
                  <c:v>5.3552</c:v>
                </c:pt>
                <c:pt idx="4874">
                  <c:v>5.3556999999999997</c:v>
                </c:pt>
                <c:pt idx="4875">
                  <c:v>5.3563000000000001</c:v>
                </c:pt>
                <c:pt idx="4876">
                  <c:v>5.3569000000000004</c:v>
                </c:pt>
                <c:pt idx="4877">
                  <c:v>5.3574999999999999</c:v>
                </c:pt>
                <c:pt idx="4878">
                  <c:v>5.3582999999999998</c:v>
                </c:pt>
                <c:pt idx="4879">
                  <c:v>5.3589000000000002</c:v>
                </c:pt>
                <c:pt idx="4880">
                  <c:v>5.3596000000000004</c:v>
                </c:pt>
                <c:pt idx="4881">
                  <c:v>5.3602999999999996</c:v>
                </c:pt>
                <c:pt idx="4882">
                  <c:v>5.3611000000000004</c:v>
                </c:pt>
                <c:pt idx="4883">
                  <c:v>5.3617999999999997</c:v>
                </c:pt>
                <c:pt idx="4884">
                  <c:v>5.3624999999999998</c:v>
                </c:pt>
                <c:pt idx="4885">
                  <c:v>5.3632</c:v>
                </c:pt>
                <c:pt idx="4886">
                  <c:v>5.3636999999999997</c:v>
                </c:pt>
                <c:pt idx="4887">
                  <c:v>5.3643000000000001</c:v>
                </c:pt>
                <c:pt idx="4888">
                  <c:v>5.3648999999999996</c:v>
                </c:pt>
                <c:pt idx="4889">
                  <c:v>5.3654999999999999</c:v>
                </c:pt>
                <c:pt idx="4890">
                  <c:v>5.3661000000000003</c:v>
                </c:pt>
                <c:pt idx="4891">
                  <c:v>5.3666999999999998</c:v>
                </c:pt>
                <c:pt idx="4892">
                  <c:v>5.3673000000000002</c:v>
                </c:pt>
                <c:pt idx="4893">
                  <c:v>5.3680000000000003</c:v>
                </c:pt>
                <c:pt idx="4894">
                  <c:v>5.3686999999999996</c:v>
                </c:pt>
                <c:pt idx="4895">
                  <c:v>5.3695000000000004</c:v>
                </c:pt>
                <c:pt idx="4896">
                  <c:v>5.3701999999999996</c:v>
                </c:pt>
                <c:pt idx="4897">
                  <c:v>5.3710000000000004</c:v>
                </c:pt>
                <c:pt idx="4898">
                  <c:v>5.3718000000000004</c:v>
                </c:pt>
                <c:pt idx="4899">
                  <c:v>5.3726000000000003</c:v>
                </c:pt>
                <c:pt idx="4900">
                  <c:v>5.3738000000000001</c:v>
                </c:pt>
                <c:pt idx="4901">
                  <c:v>5.3753000000000002</c:v>
                </c:pt>
                <c:pt idx="4902">
                  <c:v>5.3768000000000002</c:v>
                </c:pt>
                <c:pt idx="4903">
                  <c:v>5.3783000000000003</c:v>
                </c:pt>
                <c:pt idx="4904">
                  <c:v>5.3795000000000002</c:v>
                </c:pt>
                <c:pt idx="4905">
                  <c:v>5.3802000000000003</c:v>
                </c:pt>
                <c:pt idx="4906">
                  <c:v>5.3804999999999996</c:v>
                </c:pt>
                <c:pt idx="4907">
                  <c:v>5.3804999999999996</c:v>
                </c:pt>
                <c:pt idx="4908">
                  <c:v>5.3803999999999998</c:v>
                </c:pt>
                <c:pt idx="4909">
                  <c:v>5.3803999999999998</c:v>
                </c:pt>
                <c:pt idx="4910">
                  <c:v>5.3803999999999998</c:v>
                </c:pt>
                <c:pt idx="4911">
                  <c:v>5.3806000000000003</c:v>
                </c:pt>
                <c:pt idx="4912">
                  <c:v>5.3808999999999996</c:v>
                </c:pt>
                <c:pt idx="4913">
                  <c:v>5.3811</c:v>
                </c:pt>
                <c:pt idx="4914">
                  <c:v>5.3813000000000004</c:v>
                </c:pt>
                <c:pt idx="4915">
                  <c:v>5.3815999999999997</c:v>
                </c:pt>
                <c:pt idx="4916">
                  <c:v>5.3818999999999999</c:v>
                </c:pt>
                <c:pt idx="4917">
                  <c:v>5.3822000000000001</c:v>
                </c:pt>
                <c:pt idx="4918">
                  <c:v>5.3826999999999998</c:v>
                </c:pt>
                <c:pt idx="4919">
                  <c:v>5.3832000000000004</c:v>
                </c:pt>
                <c:pt idx="4920">
                  <c:v>5.3838999999999997</c:v>
                </c:pt>
                <c:pt idx="4921">
                  <c:v>5.3846999999999996</c:v>
                </c:pt>
                <c:pt idx="4922">
                  <c:v>5.3855000000000004</c:v>
                </c:pt>
                <c:pt idx="4923">
                  <c:v>5.3864999999999998</c:v>
                </c:pt>
                <c:pt idx="4924">
                  <c:v>5.3875999999999999</c:v>
                </c:pt>
                <c:pt idx="4925">
                  <c:v>5.3887999999999998</c:v>
                </c:pt>
                <c:pt idx="4926">
                  <c:v>5.3902000000000001</c:v>
                </c:pt>
                <c:pt idx="4927">
                  <c:v>5.3917999999999999</c:v>
                </c:pt>
                <c:pt idx="4928">
                  <c:v>5.3933999999999997</c:v>
                </c:pt>
                <c:pt idx="4929">
                  <c:v>5.3947000000000003</c:v>
                </c:pt>
                <c:pt idx="4930">
                  <c:v>5.3956999999999997</c:v>
                </c:pt>
                <c:pt idx="4931">
                  <c:v>5.3963000000000001</c:v>
                </c:pt>
                <c:pt idx="4932">
                  <c:v>5.3966000000000003</c:v>
                </c:pt>
                <c:pt idx="4933">
                  <c:v>5.3967999999999998</c:v>
                </c:pt>
                <c:pt idx="4934">
                  <c:v>5.3967999999999998</c:v>
                </c:pt>
                <c:pt idx="4935">
                  <c:v>5.3967999999999998</c:v>
                </c:pt>
                <c:pt idx="4936">
                  <c:v>5.3968999999999996</c:v>
                </c:pt>
                <c:pt idx="4937">
                  <c:v>5.3971999999999998</c:v>
                </c:pt>
                <c:pt idx="4938">
                  <c:v>5.3975999999999997</c:v>
                </c:pt>
                <c:pt idx="4939">
                  <c:v>5.3982999999999999</c:v>
                </c:pt>
                <c:pt idx="4940">
                  <c:v>5.3989000000000003</c:v>
                </c:pt>
                <c:pt idx="4941">
                  <c:v>5.3993000000000002</c:v>
                </c:pt>
                <c:pt idx="4942">
                  <c:v>5.3997000000000002</c:v>
                </c:pt>
                <c:pt idx="4943">
                  <c:v>5.4002999999999997</c:v>
                </c:pt>
                <c:pt idx="4944">
                  <c:v>5.4009</c:v>
                </c:pt>
                <c:pt idx="4945">
                  <c:v>5.4013999999999998</c:v>
                </c:pt>
                <c:pt idx="4946">
                  <c:v>5.4020000000000001</c:v>
                </c:pt>
                <c:pt idx="4947">
                  <c:v>5.4027000000000003</c:v>
                </c:pt>
                <c:pt idx="4948">
                  <c:v>5.4034000000000004</c:v>
                </c:pt>
                <c:pt idx="4949">
                  <c:v>5.4039999999999999</c:v>
                </c:pt>
                <c:pt idx="4950">
                  <c:v>5.4047000000000001</c:v>
                </c:pt>
                <c:pt idx="4951">
                  <c:v>5.4055</c:v>
                </c:pt>
                <c:pt idx="4952">
                  <c:v>5.4063999999999997</c:v>
                </c:pt>
                <c:pt idx="4953">
                  <c:v>5.4071999999999996</c:v>
                </c:pt>
                <c:pt idx="4954">
                  <c:v>5.4077999999999999</c:v>
                </c:pt>
                <c:pt idx="4955">
                  <c:v>5.4084000000000003</c:v>
                </c:pt>
                <c:pt idx="4956">
                  <c:v>5.4088000000000003</c:v>
                </c:pt>
                <c:pt idx="4957">
                  <c:v>5.4092000000000002</c:v>
                </c:pt>
                <c:pt idx="4958">
                  <c:v>5.4097999999999997</c:v>
                </c:pt>
                <c:pt idx="4959">
                  <c:v>5.4103000000000003</c:v>
                </c:pt>
                <c:pt idx="4960">
                  <c:v>5.4108999999999998</c:v>
                </c:pt>
                <c:pt idx="4961">
                  <c:v>5.4116</c:v>
                </c:pt>
                <c:pt idx="4962">
                  <c:v>5.4120999999999997</c:v>
                </c:pt>
                <c:pt idx="4963">
                  <c:v>5.4127999999999998</c:v>
                </c:pt>
                <c:pt idx="4964">
                  <c:v>5.4135</c:v>
                </c:pt>
                <c:pt idx="4965">
                  <c:v>5.4142000000000001</c:v>
                </c:pt>
                <c:pt idx="4966">
                  <c:v>5.415</c:v>
                </c:pt>
                <c:pt idx="4967">
                  <c:v>5.4157999999999999</c:v>
                </c:pt>
                <c:pt idx="4968">
                  <c:v>5.4165999999999999</c:v>
                </c:pt>
                <c:pt idx="4969">
                  <c:v>5.4176000000000002</c:v>
                </c:pt>
                <c:pt idx="4970">
                  <c:v>5.4191000000000003</c:v>
                </c:pt>
                <c:pt idx="4971">
                  <c:v>5.4207000000000001</c:v>
                </c:pt>
                <c:pt idx="4972">
                  <c:v>5.4222000000000001</c:v>
                </c:pt>
                <c:pt idx="4973">
                  <c:v>5.4234</c:v>
                </c:pt>
                <c:pt idx="4974">
                  <c:v>5.4240000000000004</c:v>
                </c:pt>
                <c:pt idx="4975">
                  <c:v>5.4241999999999999</c:v>
                </c:pt>
                <c:pt idx="4976">
                  <c:v>5.4241999999999999</c:v>
                </c:pt>
                <c:pt idx="4977">
                  <c:v>5.4241000000000001</c:v>
                </c:pt>
                <c:pt idx="4978">
                  <c:v>5.4240000000000004</c:v>
                </c:pt>
                <c:pt idx="4979">
                  <c:v>5.4240000000000004</c:v>
                </c:pt>
                <c:pt idx="4980">
                  <c:v>5.4241999999999999</c:v>
                </c:pt>
                <c:pt idx="4981">
                  <c:v>5.4245000000000001</c:v>
                </c:pt>
                <c:pt idx="4982">
                  <c:v>5.4248000000000003</c:v>
                </c:pt>
                <c:pt idx="4983">
                  <c:v>5.4249999999999998</c:v>
                </c:pt>
                <c:pt idx="4984">
                  <c:v>5.4253</c:v>
                </c:pt>
                <c:pt idx="4985">
                  <c:v>5.4257</c:v>
                </c:pt>
                <c:pt idx="4986">
                  <c:v>5.4260999999999999</c:v>
                </c:pt>
                <c:pt idx="4987">
                  <c:v>5.4264999999999999</c:v>
                </c:pt>
                <c:pt idx="4988">
                  <c:v>5.4268000000000001</c:v>
                </c:pt>
                <c:pt idx="4989">
                  <c:v>5.4275000000000002</c:v>
                </c:pt>
                <c:pt idx="4990">
                  <c:v>5.4283000000000001</c:v>
                </c:pt>
                <c:pt idx="4991">
                  <c:v>5.4291</c:v>
                </c:pt>
                <c:pt idx="4992">
                  <c:v>5.4301000000000004</c:v>
                </c:pt>
                <c:pt idx="4993">
                  <c:v>5.4311999999999996</c:v>
                </c:pt>
                <c:pt idx="4994">
                  <c:v>5.4325000000000001</c:v>
                </c:pt>
                <c:pt idx="4995">
                  <c:v>5.4340000000000002</c:v>
                </c:pt>
                <c:pt idx="4996">
                  <c:v>5.4353999999999996</c:v>
                </c:pt>
                <c:pt idx="4997">
                  <c:v>5.4367000000000001</c:v>
                </c:pt>
                <c:pt idx="4998">
                  <c:v>5.4379</c:v>
                </c:pt>
                <c:pt idx="4999">
                  <c:v>5.4389000000000003</c:v>
                </c:pt>
                <c:pt idx="5000">
                  <c:v>5.4394999999999998</c:v>
                </c:pt>
                <c:pt idx="5001">
                  <c:v>5.4396000000000004</c:v>
                </c:pt>
                <c:pt idx="5002">
                  <c:v>5.4397000000000002</c:v>
                </c:pt>
                <c:pt idx="5003">
                  <c:v>5.4394999999999998</c:v>
                </c:pt>
                <c:pt idx="5004">
                  <c:v>5.4394</c:v>
                </c:pt>
                <c:pt idx="5005">
                  <c:v>5.4396000000000004</c:v>
                </c:pt>
                <c:pt idx="5006">
                  <c:v>5.44</c:v>
                </c:pt>
                <c:pt idx="5007">
                  <c:v>5.4405999999999999</c:v>
                </c:pt>
                <c:pt idx="5008">
                  <c:v>5.4412000000000003</c:v>
                </c:pt>
                <c:pt idx="5009">
                  <c:v>5.4417999999999997</c:v>
                </c:pt>
                <c:pt idx="5010">
                  <c:v>5.4423000000000004</c:v>
                </c:pt>
                <c:pt idx="5011">
                  <c:v>5.4428000000000001</c:v>
                </c:pt>
                <c:pt idx="5012">
                  <c:v>5.4432999999999998</c:v>
                </c:pt>
                <c:pt idx="5013">
                  <c:v>5.4438000000000004</c:v>
                </c:pt>
                <c:pt idx="5014">
                  <c:v>5.4443000000000001</c:v>
                </c:pt>
                <c:pt idx="5015">
                  <c:v>5.4448999999999996</c:v>
                </c:pt>
                <c:pt idx="5016">
                  <c:v>5.4455</c:v>
                </c:pt>
                <c:pt idx="5017">
                  <c:v>5.4462000000000002</c:v>
                </c:pt>
                <c:pt idx="5018">
                  <c:v>5.4469000000000003</c:v>
                </c:pt>
                <c:pt idx="5019">
                  <c:v>5.4476000000000004</c:v>
                </c:pt>
                <c:pt idx="5020">
                  <c:v>5.4484000000000004</c:v>
                </c:pt>
                <c:pt idx="5021">
                  <c:v>5.4490999999999996</c:v>
                </c:pt>
                <c:pt idx="5022">
                  <c:v>5.4497</c:v>
                </c:pt>
                <c:pt idx="5023">
                  <c:v>5.4501999999999997</c:v>
                </c:pt>
                <c:pt idx="5024">
                  <c:v>5.4507000000000003</c:v>
                </c:pt>
                <c:pt idx="5025">
                  <c:v>5.4512</c:v>
                </c:pt>
                <c:pt idx="5026">
                  <c:v>5.4516</c:v>
                </c:pt>
                <c:pt idx="5027">
                  <c:v>5.4520999999999997</c:v>
                </c:pt>
                <c:pt idx="5028">
                  <c:v>5.4526000000000003</c:v>
                </c:pt>
                <c:pt idx="5029">
                  <c:v>5.4532999999999996</c:v>
                </c:pt>
                <c:pt idx="5030">
                  <c:v>5.4538000000000002</c:v>
                </c:pt>
                <c:pt idx="5031">
                  <c:v>5.4543999999999997</c:v>
                </c:pt>
                <c:pt idx="5032">
                  <c:v>5.4550999999999998</c:v>
                </c:pt>
                <c:pt idx="5033">
                  <c:v>5.4557000000000002</c:v>
                </c:pt>
                <c:pt idx="5034">
                  <c:v>5.4564000000000004</c:v>
                </c:pt>
                <c:pt idx="5035">
                  <c:v>5.4572000000000003</c:v>
                </c:pt>
                <c:pt idx="5036">
                  <c:v>5.4581</c:v>
                </c:pt>
                <c:pt idx="5037">
                  <c:v>5.4591000000000003</c:v>
                </c:pt>
                <c:pt idx="5038">
                  <c:v>5.4600999999999997</c:v>
                </c:pt>
                <c:pt idx="5039">
                  <c:v>5.4611999999999998</c:v>
                </c:pt>
                <c:pt idx="5040">
                  <c:v>5.4626999999999999</c:v>
                </c:pt>
                <c:pt idx="5041">
                  <c:v>5.4641999999999999</c:v>
                </c:pt>
                <c:pt idx="5042">
                  <c:v>5.4653999999999998</c:v>
                </c:pt>
                <c:pt idx="5043">
                  <c:v>5.4661</c:v>
                </c:pt>
                <c:pt idx="5044">
                  <c:v>5.4664000000000001</c:v>
                </c:pt>
                <c:pt idx="5045">
                  <c:v>5.4663000000000004</c:v>
                </c:pt>
                <c:pt idx="5046">
                  <c:v>5.4661</c:v>
                </c:pt>
                <c:pt idx="5047">
                  <c:v>5.4661</c:v>
                </c:pt>
                <c:pt idx="5048">
                  <c:v>5.4661</c:v>
                </c:pt>
                <c:pt idx="5049">
                  <c:v>5.4661999999999997</c:v>
                </c:pt>
                <c:pt idx="5050">
                  <c:v>5.4664999999999999</c:v>
                </c:pt>
                <c:pt idx="5051">
                  <c:v>5.4668000000000001</c:v>
                </c:pt>
                <c:pt idx="5052">
                  <c:v>5.4671000000000003</c:v>
                </c:pt>
                <c:pt idx="5053">
                  <c:v>5.4673999999999996</c:v>
                </c:pt>
                <c:pt idx="5054">
                  <c:v>5.4676999999999998</c:v>
                </c:pt>
                <c:pt idx="5055">
                  <c:v>5.468</c:v>
                </c:pt>
                <c:pt idx="5056">
                  <c:v>5.4683000000000002</c:v>
                </c:pt>
                <c:pt idx="5057">
                  <c:v>5.4687999999999999</c:v>
                </c:pt>
                <c:pt idx="5058">
                  <c:v>5.4691999999999998</c:v>
                </c:pt>
                <c:pt idx="5059">
                  <c:v>5.4699</c:v>
                </c:pt>
                <c:pt idx="5060">
                  <c:v>5.4707999999999997</c:v>
                </c:pt>
                <c:pt idx="5061">
                  <c:v>5.4718</c:v>
                </c:pt>
                <c:pt idx="5062">
                  <c:v>5.4729000000000001</c:v>
                </c:pt>
                <c:pt idx="5063">
                  <c:v>5.4741999999999997</c:v>
                </c:pt>
                <c:pt idx="5064">
                  <c:v>5.4756</c:v>
                </c:pt>
                <c:pt idx="5065">
                  <c:v>5.4771000000000001</c:v>
                </c:pt>
                <c:pt idx="5066">
                  <c:v>5.4785000000000004</c:v>
                </c:pt>
                <c:pt idx="5067">
                  <c:v>5.4795999999999996</c:v>
                </c:pt>
                <c:pt idx="5068">
                  <c:v>5.4804000000000004</c:v>
                </c:pt>
                <c:pt idx="5069">
                  <c:v>5.4808000000000003</c:v>
                </c:pt>
                <c:pt idx="5070">
                  <c:v>5.4809999999999999</c:v>
                </c:pt>
                <c:pt idx="5071">
                  <c:v>5.4809999999999999</c:v>
                </c:pt>
                <c:pt idx="5072">
                  <c:v>5.4809999999999999</c:v>
                </c:pt>
                <c:pt idx="5073">
                  <c:v>5.4809999999999999</c:v>
                </c:pt>
                <c:pt idx="5074">
                  <c:v>5.4813000000000001</c:v>
                </c:pt>
                <c:pt idx="5075">
                  <c:v>5.4816000000000003</c:v>
                </c:pt>
                <c:pt idx="5076">
                  <c:v>5.4820000000000002</c:v>
                </c:pt>
                <c:pt idx="5077">
                  <c:v>5.4825999999999997</c:v>
                </c:pt>
                <c:pt idx="5078">
                  <c:v>5.4832000000000001</c:v>
                </c:pt>
                <c:pt idx="5079">
                  <c:v>5.4836999999999998</c:v>
                </c:pt>
                <c:pt idx="5080">
                  <c:v>5.4842000000000004</c:v>
                </c:pt>
                <c:pt idx="5081">
                  <c:v>5.4846000000000004</c:v>
                </c:pt>
                <c:pt idx="5082">
                  <c:v>5.4851000000000001</c:v>
                </c:pt>
                <c:pt idx="5083">
                  <c:v>5.4855999999999998</c:v>
                </c:pt>
                <c:pt idx="5084">
                  <c:v>5.4861000000000004</c:v>
                </c:pt>
                <c:pt idx="5085">
                  <c:v>5.4867999999999997</c:v>
                </c:pt>
                <c:pt idx="5086">
                  <c:v>5.4874999999999998</c:v>
                </c:pt>
                <c:pt idx="5087">
                  <c:v>5.4881000000000002</c:v>
                </c:pt>
                <c:pt idx="5088">
                  <c:v>5.4888000000000003</c:v>
                </c:pt>
                <c:pt idx="5089">
                  <c:v>5.4896000000000003</c:v>
                </c:pt>
                <c:pt idx="5090">
                  <c:v>5.4901999999999997</c:v>
                </c:pt>
                <c:pt idx="5091">
                  <c:v>5.4908000000000001</c:v>
                </c:pt>
                <c:pt idx="5092">
                  <c:v>5.4915000000000003</c:v>
                </c:pt>
                <c:pt idx="5093">
                  <c:v>5.4920999999999998</c:v>
                </c:pt>
                <c:pt idx="5094">
                  <c:v>5.4923999999999999</c:v>
                </c:pt>
                <c:pt idx="5095">
                  <c:v>5.4928999999999997</c:v>
                </c:pt>
                <c:pt idx="5096">
                  <c:v>5.4935999999999998</c:v>
                </c:pt>
                <c:pt idx="5097">
                  <c:v>5.4942000000000002</c:v>
                </c:pt>
                <c:pt idx="5098">
                  <c:v>5.4946999999999999</c:v>
                </c:pt>
                <c:pt idx="5099">
                  <c:v>5.4951999999999996</c:v>
                </c:pt>
                <c:pt idx="5100">
                  <c:v>5.4957000000000003</c:v>
                </c:pt>
                <c:pt idx="5101">
                  <c:v>5.4962</c:v>
                </c:pt>
                <c:pt idx="5102">
                  <c:v>5.4969000000000001</c:v>
                </c:pt>
                <c:pt idx="5103">
                  <c:v>5.4974999999999996</c:v>
                </c:pt>
                <c:pt idx="5104">
                  <c:v>5.4980000000000002</c:v>
                </c:pt>
                <c:pt idx="5105">
                  <c:v>5.4987000000000004</c:v>
                </c:pt>
                <c:pt idx="5106">
                  <c:v>5.4996999999999998</c:v>
                </c:pt>
                <c:pt idx="5107">
                  <c:v>5.5010000000000003</c:v>
                </c:pt>
                <c:pt idx="5108">
                  <c:v>5.5026999999999999</c:v>
                </c:pt>
                <c:pt idx="5109">
                  <c:v>5.5045000000000002</c:v>
                </c:pt>
                <c:pt idx="5110">
                  <c:v>5.5060000000000002</c:v>
                </c:pt>
                <c:pt idx="5111">
                  <c:v>5.5071000000000003</c:v>
                </c:pt>
                <c:pt idx="5112">
                  <c:v>5.5075000000000003</c:v>
                </c:pt>
                <c:pt idx="5113">
                  <c:v>5.5072999999999999</c:v>
                </c:pt>
                <c:pt idx="5114">
                  <c:v>5.5069999999999997</c:v>
                </c:pt>
                <c:pt idx="5115">
                  <c:v>5.5068000000000001</c:v>
                </c:pt>
                <c:pt idx="5116">
                  <c:v>5.5067000000000004</c:v>
                </c:pt>
                <c:pt idx="5117">
                  <c:v>5.5067000000000004</c:v>
                </c:pt>
                <c:pt idx="5118">
                  <c:v>5.5068999999999999</c:v>
                </c:pt>
                <c:pt idx="5119">
                  <c:v>5.5072000000000001</c:v>
                </c:pt>
                <c:pt idx="5120">
                  <c:v>5.5072999999999999</c:v>
                </c:pt>
                <c:pt idx="5121">
                  <c:v>5.5075000000000003</c:v>
                </c:pt>
                <c:pt idx="5122">
                  <c:v>5.5076000000000001</c:v>
                </c:pt>
                <c:pt idx="5123">
                  <c:v>5.5079000000000002</c:v>
                </c:pt>
                <c:pt idx="5124">
                  <c:v>5.5082000000000004</c:v>
                </c:pt>
                <c:pt idx="5125">
                  <c:v>5.5087000000000002</c:v>
                </c:pt>
                <c:pt idx="5126">
                  <c:v>5.5092999999999996</c:v>
                </c:pt>
                <c:pt idx="5127">
                  <c:v>5.5099</c:v>
                </c:pt>
                <c:pt idx="5128">
                  <c:v>5.5106000000000002</c:v>
                </c:pt>
                <c:pt idx="5129">
                  <c:v>5.5114000000000001</c:v>
                </c:pt>
                <c:pt idx="5130">
                  <c:v>5.5124000000000004</c:v>
                </c:pt>
                <c:pt idx="5131">
                  <c:v>5.5133999999999999</c:v>
                </c:pt>
                <c:pt idx="5132">
                  <c:v>5.5147000000000004</c:v>
                </c:pt>
                <c:pt idx="5133">
                  <c:v>5.5160999999999998</c:v>
                </c:pt>
                <c:pt idx="5134">
                  <c:v>5.5175999999999998</c:v>
                </c:pt>
                <c:pt idx="5135">
                  <c:v>5.5189000000000004</c:v>
                </c:pt>
                <c:pt idx="5136">
                  <c:v>5.5201000000000002</c:v>
                </c:pt>
                <c:pt idx="5137">
                  <c:v>5.5208000000000004</c:v>
                </c:pt>
                <c:pt idx="5138">
                  <c:v>5.5212000000000003</c:v>
                </c:pt>
                <c:pt idx="5139">
                  <c:v>5.5213000000000001</c:v>
                </c:pt>
                <c:pt idx="5140">
                  <c:v>5.5212000000000003</c:v>
                </c:pt>
                <c:pt idx="5141">
                  <c:v>5.5210999999999997</c:v>
                </c:pt>
                <c:pt idx="5142">
                  <c:v>5.5212000000000003</c:v>
                </c:pt>
                <c:pt idx="5143">
                  <c:v>5.5213999999999999</c:v>
                </c:pt>
                <c:pt idx="5144">
                  <c:v>5.5217999999999998</c:v>
                </c:pt>
                <c:pt idx="5145">
                  <c:v>5.5223000000000004</c:v>
                </c:pt>
                <c:pt idx="5146">
                  <c:v>5.5228999999999999</c:v>
                </c:pt>
                <c:pt idx="5147">
                  <c:v>5.5233999999999996</c:v>
                </c:pt>
                <c:pt idx="5148">
                  <c:v>5.5237999999999996</c:v>
                </c:pt>
                <c:pt idx="5149">
                  <c:v>5.5242000000000004</c:v>
                </c:pt>
                <c:pt idx="5150">
                  <c:v>5.5247000000000002</c:v>
                </c:pt>
                <c:pt idx="5151">
                  <c:v>5.5251000000000001</c:v>
                </c:pt>
                <c:pt idx="5152">
                  <c:v>5.5255000000000001</c:v>
                </c:pt>
                <c:pt idx="5153">
                  <c:v>5.5260999999999996</c:v>
                </c:pt>
                <c:pt idx="5154">
                  <c:v>5.5266000000000002</c:v>
                </c:pt>
                <c:pt idx="5155">
                  <c:v>5.5271999999999997</c:v>
                </c:pt>
                <c:pt idx="5156">
                  <c:v>5.5278</c:v>
                </c:pt>
                <c:pt idx="5157">
                  <c:v>5.5285000000000002</c:v>
                </c:pt>
                <c:pt idx="5158">
                  <c:v>5.5293000000000001</c:v>
                </c:pt>
                <c:pt idx="5159">
                  <c:v>5.5301</c:v>
                </c:pt>
                <c:pt idx="5160">
                  <c:v>5.5308000000000002</c:v>
                </c:pt>
                <c:pt idx="5161">
                  <c:v>5.5312999999999999</c:v>
                </c:pt>
                <c:pt idx="5162">
                  <c:v>5.5316999999999998</c:v>
                </c:pt>
                <c:pt idx="5163">
                  <c:v>5.5320999999999998</c:v>
                </c:pt>
                <c:pt idx="5164">
                  <c:v>5.5326000000000004</c:v>
                </c:pt>
                <c:pt idx="5165">
                  <c:v>5.5330000000000004</c:v>
                </c:pt>
                <c:pt idx="5166">
                  <c:v>5.5335000000000001</c:v>
                </c:pt>
                <c:pt idx="5167">
                  <c:v>5.5340999999999996</c:v>
                </c:pt>
                <c:pt idx="5168">
                  <c:v>5.5346000000000002</c:v>
                </c:pt>
                <c:pt idx="5169">
                  <c:v>5.5350999999999999</c:v>
                </c:pt>
                <c:pt idx="5170">
                  <c:v>5.5358999999999998</c:v>
                </c:pt>
                <c:pt idx="5171">
                  <c:v>5.5365000000000002</c:v>
                </c:pt>
                <c:pt idx="5172">
                  <c:v>5.5372000000000003</c:v>
                </c:pt>
                <c:pt idx="5173">
                  <c:v>5.5378999999999996</c:v>
                </c:pt>
                <c:pt idx="5174">
                  <c:v>5.5385</c:v>
                </c:pt>
                <c:pt idx="5175">
                  <c:v>5.5395000000000003</c:v>
                </c:pt>
                <c:pt idx="5176">
                  <c:v>5.5407000000000002</c:v>
                </c:pt>
                <c:pt idx="5177">
                  <c:v>5.5422000000000002</c:v>
                </c:pt>
                <c:pt idx="5178">
                  <c:v>5.5437000000000003</c:v>
                </c:pt>
                <c:pt idx="5179">
                  <c:v>5.5449000000000002</c:v>
                </c:pt>
                <c:pt idx="5180">
                  <c:v>5.5457000000000001</c:v>
                </c:pt>
                <c:pt idx="5181">
                  <c:v>5.5460000000000003</c:v>
                </c:pt>
                <c:pt idx="5182">
                  <c:v>5.5460000000000003</c:v>
                </c:pt>
                <c:pt idx="5183">
                  <c:v>5.5457999999999998</c:v>
                </c:pt>
                <c:pt idx="5184">
                  <c:v>5.5456000000000003</c:v>
                </c:pt>
                <c:pt idx="5185">
                  <c:v>5.5456000000000003</c:v>
                </c:pt>
                <c:pt idx="5186">
                  <c:v>5.5456000000000003</c:v>
                </c:pt>
                <c:pt idx="5187">
                  <c:v>5.5457999999999998</c:v>
                </c:pt>
                <c:pt idx="5188">
                  <c:v>5.5461</c:v>
                </c:pt>
                <c:pt idx="5189">
                  <c:v>5.5462999999999996</c:v>
                </c:pt>
                <c:pt idx="5190">
                  <c:v>5.5464000000000002</c:v>
                </c:pt>
                <c:pt idx="5191">
                  <c:v>5.5464000000000002</c:v>
                </c:pt>
                <c:pt idx="5192">
                  <c:v>5.5467000000000004</c:v>
                </c:pt>
                <c:pt idx="5193">
                  <c:v>5.5469999999999997</c:v>
                </c:pt>
                <c:pt idx="5194">
                  <c:v>5.5475000000000003</c:v>
                </c:pt>
                <c:pt idx="5195">
                  <c:v>5.548</c:v>
                </c:pt>
                <c:pt idx="5196">
                  <c:v>5.5486000000000004</c:v>
                </c:pt>
                <c:pt idx="5197">
                  <c:v>5.5491999999999999</c:v>
                </c:pt>
                <c:pt idx="5198">
                  <c:v>5.5500999999999996</c:v>
                </c:pt>
                <c:pt idx="5199">
                  <c:v>5.5510000000000002</c:v>
                </c:pt>
                <c:pt idx="5200">
                  <c:v>5.5521000000000003</c:v>
                </c:pt>
                <c:pt idx="5201">
                  <c:v>5.5533000000000001</c:v>
                </c:pt>
                <c:pt idx="5202">
                  <c:v>5.5545999999999998</c:v>
                </c:pt>
                <c:pt idx="5203">
                  <c:v>5.556</c:v>
                </c:pt>
                <c:pt idx="5204">
                  <c:v>5.5572999999999997</c:v>
                </c:pt>
                <c:pt idx="5205">
                  <c:v>5.5585000000000004</c:v>
                </c:pt>
                <c:pt idx="5206">
                  <c:v>5.5593000000000004</c:v>
                </c:pt>
                <c:pt idx="5207">
                  <c:v>5.5595999999999997</c:v>
                </c:pt>
                <c:pt idx="5208">
                  <c:v>5.5595999999999997</c:v>
                </c:pt>
                <c:pt idx="5209">
                  <c:v>5.5594999999999999</c:v>
                </c:pt>
                <c:pt idx="5210">
                  <c:v>5.5595999999999997</c:v>
                </c:pt>
                <c:pt idx="5211">
                  <c:v>5.5598000000000001</c:v>
                </c:pt>
                <c:pt idx="5212">
                  <c:v>5.5601000000000003</c:v>
                </c:pt>
                <c:pt idx="5213">
                  <c:v>5.5603999999999996</c:v>
                </c:pt>
                <c:pt idx="5214">
                  <c:v>5.5608000000000004</c:v>
                </c:pt>
                <c:pt idx="5215">
                  <c:v>5.5612000000000004</c:v>
                </c:pt>
                <c:pt idx="5216">
                  <c:v>5.5617000000000001</c:v>
                </c:pt>
                <c:pt idx="5217">
                  <c:v>5.5621</c:v>
                </c:pt>
                <c:pt idx="5218">
                  <c:v>5.5624000000000002</c:v>
                </c:pt>
                <c:pt idx="5219">
                  <c:v>5.5628000000000002</c:v>
                </c:pt>
                <c:pt idx="5220">
                  <c:v>5.5632000000000001</c:v>
                </c:pt>
                <c:pt idx="5221">
                  <c:v>5.5636999999999999</c:v>
                </c:pt>
                <c:pt idx="5222">
                  <c:v>5.5640999999999998</c:v>
                </c:pt>
                <c:pt idx="5223">
                  <c:v>5.5647000000000002</c:v>
                </c:pt>
                <c:pt idx="5224">
                  <c:v>5.5652999999999997</c:v>
                </c:pt>
                <c:pt idx="5225">
                  <c:v>5.5659000000000001</c:v>
                </c:pt>
                <c:pt idx="5226">
                  <c:v>5.5664999999999996</c:v>
                </c:pt>
                <c:pt idx="5227">
                  <c:v>5.5671999999999997</c:v>
                </c:pt>
                <c:pt idx="5228">
                  <c:v>5.5679999999999996</c:v>
                </c:pt>
                <c:pt idx="5229">
                  <c:v>5.5685000000000002</c:v>
                </c:pt>
                <c:pt idx="5230">
                  <c:v>5.569</c:v>
                </c:pt>
                <c:pt idx="5231">
                  <c:v>5.5693999999999999</c:v>
                </c:pt>
                <c:pt idx="5232">
                  <c:v>5.5697000000000001</c:v>
                </c:pt>
                <c:pt idx="5233">
                  <c:v>5.5701999999999998</c:v>
                </c:pt>
                <c:pt idx="5234">
                  <c:v>5.5705999999999998</c:v>
                </c:pt>
                <c:pt idx="5235">
                  <c:v>5.5709</c:v>
                </c:pt>
                <c:pt idx="5236">
                  <c:v>5.5715000000000003</c:v>
                </c:pt>
                <c:pt idx="5237">
                  <c:v>5.5720000000000001</c:v>
                </c:pt>
                <c:pt idx="5238">
                  <c:v>5.5724999999999998</c:v>
                </c:pt>
                <c:pt idx="5239">
                  <c:v>5.5731999999999999</c:v>
                </c:pt>
                <c:pt idx="5240">
                  <c:v>5.5739000000000001</c:v>
                </c:pt>
                <c:pt idx="5241">
                  <c:v>5.5746000000000002</c:v>
                </c:pt>
                <c:pt idx="5242">
                  <c:v>5.5751999999999997</c:v>
                </c:pt>
                <c:pt idx="5243">
                  <c:v>5.5758999999999999</c:v>
                </c:pt>
                <c:pt idx="5244">
                  <c:v>5.5768000000000004</c:v>
                </c:pt>
                <c:pt idx="5245">
                  <c:v>5.5780000000000003</c:v>
                </c:pt>
                <c:pt idx="5246">
                  <c:v>5.5795000000000003</c:v>
                </c:pt>
                <c:pt idx="5247">
                  <c:v>5.5810000000000004</c:v>
                </c:pt>
                <c:pt idx="5248">
                  <c:v>5.5823</c:v>
                </c:pt>
                <c:pt idx="5249">
                  <c:v>5.5833000000000004</c:v>
                </c:pt>
                <c:pt idx="5250">
                  <c:v>5.5838000000000001</c:v>
                </c:pt>
                <c:pt idx="5251">
                  <c:v>5.5838000000000001</c:v>
                </c:pt>
                <c:pt idx="5252">
                  <c:v>5.5834999999999999</c:v>
                </c:pt>
                <c:pt idx="5253">
                  <c:v>5.5833000000000004</c:v>
                </c:pt>
                <c:pt idx="5254">
                  <c:v>5.5831</c:v>
                </c:pt>
                <c:pt idx="5255">
                  <c:v>5.5830000000000002</c:v>
                </c:pt>
                <c:pt idx="5256">
                  <c:v>5.5831999999999997</c:v>
                </c:pt>
                <c:pt idx="5257">
                  <c:v>5.5834000000000001</c:v>
                </c:pt>
                <c:pt idx="5258">
                  <c:v>5.5834999999999999</c:v>
                </c:pt>
                <c:pt idx="5259">
                  <c:v>5.5835999999999997</c:v>
                </c:pt>
                <c:pt idx="5260">
                  <c:v>5.5837000000000003</c:v>
                </c:pt>
                <c:pt idx="5261">
                  <c:v>5.5838999999999999</c:v>
                </c:pt>
                <c:pt idx="5262">
                  <c:v>5.5842000000000001</c:v>
                </c:pt>
                <c:pt idx="5263">
                  <c:v>5.5845000000000002</c:v>
                </c:pt>
                <c:pt idx="5264">
                  <c:v>5.5850999999999997</c:v>
                </c:pt>
                <c:pt idx="5265">
                  <c:v>5.5856000000000003</c:v>
                </c:pt>
                <c:pt idx="5266">
                  <c:v>5.5862999999999996</c:v>
                </c:pt>
                <c:pt idx="5267">
                  <c:v>5.5869999999999997</c:v>
                </c:pt>
                <c:pt idx="5268">
                  <c:v>5.5880000000000001</c:v>
                </c:pt>
                <c:pt idx="5269">
                  <c:v>5.5890000000000004</c:v>
                </c:pt>
                <c:pt idx="5270">
                  <c:v>5.5902000000000003</c:v>
                </c:pt>
                <c:pt idx="5271">
                  <c:v>5.5914000000000001</c:v>
                </c:pt>
                <c:pt idx="5272">
                  <c:v>5.5926999999999998</c:v>
                </c:pt>
                <c:pt idx="5273">
                  <c:v>5.5940000000000003</c:v>
                </c:pt>
                <c:pt idx="5274">
                  <c:v>5.5952000000000002</c:v>
                </c:pt>
                <c:pt idx="5275">
                  <c:v>5.5959000000000003</c:v>
                </c:pt>
                <c:pt idx="5276">
                  <c:v>5.5964</c:v>
                </c:pt>
                <c:pt idx="5277">
                  <c:v>5.5963000000000003</c:v>
                </c:pt>
                <c:pt idx="5278">
                  <c:v>5.5961999999999996</c:v>
                </c:pt>
                <c:pt idx="5279">
                  <c:v>5.5961999999999996</c:v>
                </c:pt>
                <c:pt idx="5280">
                  <c:v>5.5964</c:v>
                </c:pt>
                <c:pt idx="5281">
                  <c:v>5.5964999999999998</c:v>
                </c:pt>
                <c:pt idx="5282">
                  <c:v>5.5968999999999998</c:v>
                </c:pt>
                <c:pt idx="5283">
                  <c:v>5.5972999999999997</c:v>
                </c:pt>
                <c:pt idx="5284">
                  <c:v>5.5978000000000003</c:v>
                </c:pt>
                <c:pt idx="5285">
                  <c:v>5.5983000000000001</c:v>
                </c:pt>
                <c:pt idx="5286">
                  <c:v>5.5987</c:v>
                </c:pt>
                <c:pt idx="5287">
                  <c:v>5.5991</c:v>
                </c:pt>
                <c:pt idx="5288">
                  <c:v>5.5991999999999997</c:v>
                </c:pt>
                <c:pt idx="5289">
                  <c:v>5.5994000000000002</c:v>
                </c:pt>
                <c:pt idx="5290">
                  <c:v>5.5998999999999999</c:v>
                </c:pt>
                <c:pt idx="5291">
                  <c:v>5.6002999999999998</c:v>
                </c:pt>
                <c:pt idx="5292">
                  <c:v>5.6009000000000002</c:v>
                </c:pt>
                <c:pt idx="5293">
                  <c:v>5.6016000000000004</c:v>
                </c:pt>
                <c:pt idx="5294">
                  <c:v>5.6021000000000001</c:v>
                </c:pt>
                <c:pt idx="5295">
                  <c:v>5.6026999999999996</c:v>
                </c:pt>
                <c:pt idx="5296">
                  <c:v>5.6033999999999997</c:v>
                </c:pt>
                <c:pt idx="5297">
                  <c:v>5.6040000000000001</c:v>
                </c:pt>
                <c:pt idx="5298">
                  <c:v>5.6045999999999996</c:v>
                </c:pt>
                <c:pt idx="5299">
                  <c:v>5.6051000000000002</c:v>
                </c:pt>
                <c:pt idx="5300">
                  <c:v>5.6055000000000001</c:v>
                </c:pt>
                <c:pt idx="5301">
                  <c:v>5.6059000000000001</c:v>
                </c:pt>
                <c:pt idx="5302">
                  <c:v>5.6063000000000001</c:v>
                </c:pt>
                <c:pt idx="5303">
                  <c:v>5.6067</c:v>
                </c:pt>
                <c:pt idx="5304">
                  <c:v>5.6070000000000002</c:v>
                </c:pt>
                <c:pt idx="5305">
                  <c:v>5.6074000000000002</c:v>
                </c:pt>
                <c:pt idx="5306">
                  <c:v>5.6078999999999999</c:v>
                </c:pt>
                <c:pt idx="5307">
                  <c:v>5.6083999999999996</c:v>
                </c:pt>
                <c:pt idx="5308">
                  <c:v>5.609</c:v>
                </c:pt>
                <c:pt idx="5309">
                  <c:v>5.6096000000000004</c:v>
                </c:pt>
                <c:pt idx="5310">
                  <c:v>5.6101000000000001</c:v>
                </c:pt>
                <c:pt idx="5311">
                  <c:v>5.6106999999999996</c:v>
                </c:pt>
                <c:pt idx="5312">
                  <c:v>5.6113999999999997</c:v>
                </c:pt>
                <c:pt idx="5313">
                  <c:v>5.6121999999999996</c:v>
                </c:pt>
                <c:pt idx="5314">
                  <c:v>5.6135000000000002</c:v>
                </c:pt>
                <c:pt idx="5315">
                  <c:v>5.6151</c:v>
                </c:pt>
                <c:pt idx="5316">
                  <c:v>5.6166</c:v>
                </c:pt>
                <c:pt idx="5317">
                  <c:v>5.6178999999999997</c:v>
                </c:pt>
                <c:pt idx="5318">
                  <c:v>5.6186999999999996</c:v>
                </c:pt>
                <c:pt idx="5319">
                  <c:v>5.6189999999999998</c:v>
                </c:pt>
                <c:pt idx="5320">
                  <c:v>5.6188000000000002</c:v>
                </c:pt>
                <c:pt idx="5321">
                  <c:v>5.6185999999999998</c:v>
                </c:pt>
                <c:pt idx="5322">
                  <c:v>5.6182999999999996</c:v>
                </c:pt>
                <c:pt idx="5323">
                  <c:v>5.6182999999999996</c:v>
                </c:pt>
                <c:pt idx="5324">
                  <c:v>5.6184000000000003</c:v>
                </c:pt>
                <c:pt idx="5325">
                  <c:v>5.6184000000000003</c:v>
                </c:pt>
                <c:pt idx="5326">
                  <c:v>5.6185</c:v>
                </c:pt>
                <c:pt idx="5327">
                  <c:v>5.6185999999999998</c:v>
                </c:pt>
                <c:pt idx="5328">
                  <c:v>5.6185</c:v>
                </c:pt>
                <c:pt idx="5329">
                  <c:v>5.6186999999999996</c:v>
                </c:pt>
                <c:pt idx="5330">
                  <c:v>5.6189</c:v>
                </c:pt>
                <c:pt idx="5331">
                  <c:v>5.6191000000000004</c:v>
                </c:pt>
                <c:pt idx="5332">
                  <c:v>5.6195000000000004</c:v>
                </c:pt>
                <c:pt idx="5333">
                  <c:v>5.62</c:v>
                </c:pt>
                <c:pt idx="5334">
                  <c:v>5.6205999999999996</c:v>
                </c:pt>
                <c:pt idx="5335">
                  <c:v>5.6212999999999997</c:v>
                </c:pt>
                <c:pt idx="5336">
                  <c:v>5.6222000000000003</c:v>
                </c:pt>
                <c:pt idx="5337">
                  <c:v>5.6233000000000004</c:v>
                </c:pt>
                <c:pt idx="5338">
                  <c:v>5.6245000000000003</c:v>
                </c:pt>
                <c:pt idx="5339">
                  <c:v>5.6256000000000004</c:v>
                </c:pt>
                <c:pt idx="5340">
                  <c:v>5.6268000000000002</c:v>
                </c:pt>
                <c:pt idx="5341">
                  <c:v>5.6280999999999999</c:v>
                </c:pt>
                <c:pt idx="5342">
                  <c:v>5.6291000000000002</c:v>
                </c:pt>
                <c:pt idx="5343">
                  <c:v>5.6298000000000004</c:v>
                </c:pt>
                <c:pt idx="5344">
                  <c:v>5.6303000000000001</c:v>
                </c:pt>
                <c:pt idx="5345">
                  <c:v>5.6307</c:v>
                </c:pt>
                <c:pt idx="5346">
                  <c:v>5.6307999999999998</c:v>
                </c:pt>
                <c:pt idx="5347">
                  <c:v>5.6307999999999998</c:v>
                </c:pt>
                <c:pt idx="5348">
                  <c:v>5.6307</c:v>
                </c:pt>
                <c:pt idx="5349">
                  <c:v>5.6307999999999998</c:v>
                </c:pt>
                <c:pt idx="5350">
                  <c:v>5.6310000000000002</c:v>
                </c:pt>
                <c:pt idx="5351">
                  <c:v>5.6314000000000002</c:v>
                </c:pt>
                <c:pt idx="5352">
                  <c:v>5.6318000000000001</c:v>
                </c:pt>
                <c:pt idx="5353">
                  <c:v>5.6322999999999999</c:v>
                </c:pt>
                <c:pt idx="5354">
                  <c:v>5.6326999999999998</c:v>
                </c:pt>
                <c:pt idx="5355">
                  <c:v>5.6330999999999998</c:v>
                </c:pt>
                <c:pt idx="5356">
                  <c:v>5.6334</c:v>
                </c:pt>
                <c:pt idx="5357">
                  <c:v>5.6337999999999999</c:v>
                </c:pt>
                <c:pt idx="5358">
                  <c:v>5.6341999999999999</c:v>
                </c:pt>
                <c:pt idx="5359">
                  <c:v>5.6345999999999998</c:v>
                </c:pt>
                <c:pt idx="5360">
                  <c:v>5.6351000000000004</c:v>
                </c:pt>
                <c:pt idx="5361">
                  <c:v>5.6356999999999999</c:v>
                </c:pt>
                <c:pt idx="5362">
                  <c:v>5.6364000000000001</c:v>
                </c:pt>
                <c:pt idx="5363">
                  <c:v>5.6368999999999998</c:v>
                </c:pt>
                <c:pt idx="5364">
                  <c:v>5.6372999999999998</c:v>
                </c:pt>
                <c:pt idx="5365">
                  <c:v>5.6376999999999997</c:v>
                </c:pt>
                <c:pt idx="5366">
                  <c:v>5.6383000000000001</c:v>
                </c:pt>
                <c:pt idx="5367">
                  <c:v>5.6388999999999996</c:v>
                </c:pt>
                <c:pt idx="5368">
                  <c:v>5.6394000000000002</c:v>
                </c:pt>
                <c:pt idx="5369">
                  <c:v>5.6398000000000001</c:v>
                </c:pt>
                <c:pt idx="5370">
                  <c:v>5.6401000000000003</c:v>
                </c:pt>
                <c:pt idx="5371">
                  <c:v>5.6403999999999996</c:v>
                </c:pt>
                <c:pt idx="5372">
                  <c:v>5.6407999999999996</c:v>
                </c:pt>
                <c:pt idx="5373">
                  <c:v>5.6413000000000002</c:v>
                </c:pt>
                <c:pt idx="5374">
                  <c:v>5.6417999999999999</c:v>
                </c:pt>
                <c:pt idx="5375">
                  <c:v>5.6422999999999996</c:v>
                </c:pt>
                <c:pt idx="5376">
                  <c:v>5.6426999999999996</c:v>
                </c:pt>
                <c:pt idx="5377">
                  <c:v>5.6430999999999996</c:v>
                </c:pt>
                <c:pt idx="5378">
                  <c:v>5.6437999999999997</c:v>
                </c:pt>
                <c:pt idx="5379">
                  <c:v>5.6443000000000003</c:v>
                </c:pt>
                <c:pt idx="5380">
                  <c:v>5.6448</c:v>
                </c:pt>
                <c:pt idx="5381">
                  <c:v>5.6456</c:v>
                </c:pt>
                <c:pt idx="5382">
                  <c:v>5.6463999999999999</c:v>
                </c:pt>
                <c:pt idx="5383">
                  <c:v>5.6475999999999997</c:v>
                </c:pt>
                <c:pt idx="5384">
                  <c:v>5.6490999999999998</c:v>
                </c:pt>
                <c:pt idx="5385">
                  <c:v>5.6505999999999998</c:v>
                </c:pt>
                <c:pt idx="5386">
                  <c:v>5.6519000000000004</c:v>
                </c:pt>
                <c:pt idx="5387">
                  <c:v>5.6528999999999998</c:v>
                </c:pt>
                <c:pt idx="5388">
                  <c:v>5.6532999999999998</c:v>
                </c:pt>
                <c:pt idx="5389">
                  <c:v>5.6531000000000002</c:v>
                </c:pt>
                <c:pt idx="5390">
                  <c:v>5.6528</c:v>
                </c:pt>
                <c:pt idx="5391">
                  <c:v>5.6524999999999999</c:v>
                </c:pt>
                <c:pt idx="5392">
                  <c:v>5.6523000000000003</c:v>
                </c:pt>
                <c:pt idx="5393">
                  <c:v>5.6520999999999999</c:v>
                </c:pt>
                <c:pt idx="5394">
                  <c:v>5.6520999999999999</c:v>
                </c:pt>
                <c:pt idx="5395">
                  <c:v>5.6520999999999999</c:v>
                </c:pt>
                <c:pt idx="5396">
                  <c:v>5.6520999999999999</c:v>
                </c:pt>
                <c:pt idx="5397">
                  <c:v>5.6521999999999997</c:v>
                </c:pt>
                <c:pt idx="5398">
                  <c:v>5.6523000000000003</c:v>
                </c:pt>
                <c:pt idx="5399">
                  <c:v>5.6524999999999999</c:v>
                </c:pt>
                <c:pt idx="5400">
                  <c:v>5.6527000000000003</c:v>
                </c:pt>
                <c:pt idx="5401">
                  <c:v>5.6529999999999996</c:v>
                </c:pt>
                <c:pt idx="5402">
                  <c:v>5.6532999999999998</c:v>
                </c:pt>
                <c:pt idx="5403">
                  <c:v>5.6538000000000004</c:v>
                </c:pt>
                <c:pt idx="5404">
                  <c:v>5.6546000000000003</c:v>
                </c:pt>
                <c:pt idx="5405">
                  <c:v>5.6555</c:v>
                </c:pt>
                <c:pt idx="5406">
                  <c:v>5.6563999999999997</c:v>
                </c:pt>
                <c:pt idx="5407">
                  <c:v>5.6574</c:v>
                </c:pt>
                <c:pt idx="5408">
                  <c:v>5.6585999999999999</c:v>
                </c:pt>
                <c:pt idx="5409">
                  <c:v>5.6599000000000004</c:v>
                </c:pt>
                <c:pt idx="5410">
                  <c:v>5.6612999999999998</c:v>
                </c:pt>
                <c:pt idx="5411">
                  <c:v>5.6626000000000003</c:v>
                </c:pt>
                <c:pt idx="5412">
                  <c:v>5.6635999999999997</c:v>
                </c:pt>
                <c:pt idx="5413">
                  <c:v>5.6642000000000001</c:v>
                </c:pt>
                <c:pt idx="5414">
                  <c:v>5.6645000000000003</c:v>
                </c:pt>
                <c:pt idx="5415">
                  <c:v>5.6645000000000003</c:v>
                </c:pt>
                <c:pt idx="5416">
                  <c:v>5.6643999999999997</c:v>
                </c:pt>
                <c:pt idx="5417">
                  <c:v>5.6642999999999999</c:v>
                </c:pt>
                <c:pt idx="5418">
                  <c:v>5.6641000000000004</c:v>
                </c:pt>
                <c:pt idx="5419">
                  <c:v>5.6641000000000004</c:v>
                </c:pt>
                <c:pt idx="5420">
                  <c:v>5.6642999999999999</c:v>
                </c:pt>
                <c:pt idx="5421">
                  <c:v>5.6646000000000001</c:v>
                </c:pt>
                <c:pt idx="5422">
                  <c:v>5.665</c:v>
                </c:pt>
                <c:pt idx="5423">
                  <c:v>5.6654</c:v>
                </c:pt>
                <c:pt idx="5424">
                  <c:v>5.6657000000000002</c:v>
                </c:pt>
                <c:pt idx="5425">
                  <c:v>5.6661000000000001</c:v>
                </c:pt>
                <c:pt idx="5426">
                  <c:v>5.6665999999999999</c:v>
                </c:pt>
                <c:pt idx="5427">
                  <c:v>5.6670999999999996</c:v>
                </c:pt>
                <c:pt idx="5428">
                  <c:v>5.6673999999999998</c:v>
                </c:pt>
                <c:pt idx="5429">
                  <c:v>5.6677999999999997</c:v>
                </c:pt>
                <c:pt idx="5430">
                  <c:v>5.6681999999999997</c:v>
                </c:pt>
                <c:pt idx="5431">
                  <c:v>5.6685999999999996</c:v>
                </c:pt>
                <c:pt idx="5432">
                  <c:v>5.6692999999999998</c:v>
                </c:pt>
                <c:pt idx="5433">
                  <c:v>5.67</c:v>
                </c:pt>
                <c:pt idx="5434">
                  <c:v>5.6707000000000001</c:v>
                </c:pt>
                <c:pt idx="5435">
                  <c:v>5.6714000000000002</c:v>
                </c:pt>
                <c:pt idx="5436">
                  <c:v>5.6718000000000002</c:v>
                </c:pt>
                <c:pt idx="5437">
                  <c:v>5.6722000000000001</c:v>
                </c:pt>
                <c:pt idx="5438">
                  <c:v>5.6725000000000003</c:v>
                </c:pt>
                <c:pt idx="5439">
                  <c:v>5.6727999999999996</c:v>
                </c:pt>
                <c:pt idx="5440">
                  <c:v>5.673</c:v>
                </c:pt>
                <c:pt idx="5441">
                  <c:v>5.6733000000000002</c:v>
                </c:pt>
                <c:pt idx="5442">
                  <c:v>5.6736000000000004</c:v>
                </c:pt>
                <c:pt idx="5443">
                  <c:v>5.6741000000000001</c:v>
                </c:pt>
                <c:pt idx="5444">
                  <c:v>5.6745999999999999</c:v>
                </c:pt>
                <c:pt idx="5445">
                  <c:v>5.6750999999999996</c:v>
                </c:pt>
                <c:pt idx="5446">
                  <c:v>5.6756000000000002</c:v>
                </c:pt>
                <c:pt idx="5447">
                  <c:v>5.6761999999999997</c:v>
                </c:pt>
                <c:pt idx="5448">
                  <c:v>5.6767000000000003</c:v>
                </c:pt>
                <c:pt idx="5449">
                  <c:v>5.6772</c:v>
                </c:pt>
                <c:pt idx="5450">
                  <c:v>5.6778000000000004</c:v>
                </c:pt>
                <c:pt idx="5451">
                  <c:v>5.6786000000000003</c:v>
                </c:pt>
                <c:pt idx="5452">
                  <c:v>5.6797000000000004</c:v>
                </c:pt>
                <c:pt idx="5453">
                  <c:v>5.681</c:v>
                </c:pt>
                <c:pt idx="5454">
                  <c:v>5.6822999999999997</c:v>
                </c:pt>
                <c:pt idx="5455">
                  <c:v>5.6835000000000004</c:v>
                </c:pt>
                <c:pt idx="5456">
                  <c:v>5.6841999999999997</c:v>
                </c:pt>
                <c:pt idx="5457">
                  <c:v>5.6844000000000001</c:v>
                </c:pt>
                <c:pt idx="5458">
                  <c:v>5.6844000000000001</c:v>
                </c:pt>
                <c:pt idx="5459">
                  <c:v>5.6841999999999997</c:v>
                </c:pt>
                <c:pt idx="5460">
                  <c:v>5.6840000000000002</c:v>
                </c:pt>
                <c:pt idx="5461">
                  <c:v>5.6837999999999997</c:v>
                </c:pt>
                <c:pt idx="5462">
                  <c:v>5.6837999999999997</c:v>
                </c:pt>
                <c:pt idx="5463">
                  <c:v>5.6837999999999997</c:v>
                </c:pt>
                <c:pt idx="5464">
                  <c:v>5.6839000000000004</c:v>
                </c:pt>
                <c:pt idx="5465">
                  <c:v>5.6839000000000004</c:v>
                </c:pt>
                <c:pt idx="5466">
                  <c:v>5.6839000000000004</c:v>
                </c:pt>
                <c:pt idx="5467">
                  <c:v>5.6839000000000004</c:v>
                </c:pt>
                <c:pt idx="5468">
                  <c:v>5.6840999999999999</c:v>
                </c:pt>
                <c:pt idx="5469">
                  <c:v>5.6844000000000001</c:v>
                </c:pt>
                <c:pt idx="5470">
                  <c:v>5.6848000000000001</c:v>
                </c:pt>
                <c:pt idx="5471">
                  <c:v>5.6852999999999998</c:v>
                </c:pt>
                <c:pt idx="5472">
                  <c:v>5.6858000000000004</c:v>
                </c:pt>
                <c:pt idx="5473">
                  <c:v>5.6863999999999999</c:v>
                </c:pt>
                <c:pt idx="5474">
                  <c:v>5.6872999999999996</c:v>
                </c:pt>
                <c:pt idx="5475">
                  <c:v>5.6882000000000001</c:v>
                </c:pt>
                <c:pt idx="5476">
                  <c:v>5.6891999999999996</c:v>
                </c:pt>
                <c:pt idx="5477">
                  <c:v>5.6904000000000003</c:v>
                </c:pt>
                <c:pt idx="5478">
                  <c:v>5.6914999999999996</c:v>
                </c:pt>
                <c:pt idx="5479">
                  <c:v>5.6925999999999997</c:v>
                </c:pt>
                <c:pt idx="5480">
                  <c:v>5.6936</c:v>
                </c:pt>
                <c:pt idx="5481">
                  <c:v>5.6943999999999999</c:v>
                </c:pt>
                <c:pt idx="5482">
                  <c:v>5.6947000000000001</c:v>
                </c:pt>
                <c:pt idx="5483">
                  <c:v>5.6947999999999999</c:v>
                </c:pt>
                <c:pt idx="5484">
                  <c:v>5.6947999999999999</c:v>
                </c:pt>
                <c:pt idx="5485">
                  <c:v>5.6947999999999999</c:v>
                </c:pt>
                <c:pt idx="5486">
                  <c:v>5.6948999999999996</c:v>
                </c:pt>
                <c:pt idx="5487">
                  <c:v>5.6951000000000001</c:v>
                </c:pt>
                <c:pt idx="5488">
                  <c:v>5.6951999999999998</c:v>
                </c:pt>
                <c:pt idx="5489">
                  <c:v>5.6955</c:v>
                </c:pt>
                <c:pt idx="5490">
                  <c:v>5.6959999999999997</c:v>
                </c:pt>
                <c:pt idx="5491">
                  <c:v>5.6962999999999999</c:v>
                </c:pt>
                <c:pt idx="5492">
                  <c:v>5.6966000000000001</c:v>
                </c:pt>
                <c:pt idx="5493">
                  <c:v>5.6969000000000003</c:v>
                </c:pt>
                <c:pt idx="5494">
                  <c:v>5.6971999999999996</c:v>
                </c:pt>
                <c:pt idx="5495">
                  <c:v>5.6974999999999998</c:v>
                </c:pt>
                <c:pt idx="5496">
                  <c:v>5.6978</c:v>
                </c:pt>
                <c:pt idx="5497">
                  <c:v>5.6981000000000002</c:v>
                </c:pt>
                <c:pt idx="5498">
                  <c:v>5.6985999999999999</c:v>
                </c:pt>
                <c:pt idx="5499">
                  <c:v>5.6990999999999996</c:v>
                </c:pt>
                <c:pt idx="5500">
                  <c:v>5.6996000000000002</c:v>
                </c:pt>
                <c:pt idx="5501">
                  <c:v>5.7000999999999999</c:v>
                </c:pt>
                <c:pt idx="5502">
                  <c:v>5.7005999999999997</c:v>
                </c:pt>
                <c:pt idx="5503">
                  <c:v>5.7011000000000003</c:v>
                </c:pt>
                <c:pt idx="5504">
                  <c:v>5.7016</c:v>
                </c:pt>
                <c:pt idx="5505">
                  <c:v>5.702</c:v>
                </c:pt>
                <c:pt idx="5506">
                  <c:v>5.7023999999999999</c:v>
                </c:pt>
                <c:pt idx="5507">
                  <c:v>5.7026000000000003</c:v>
                </c:pt>
                <c:pt idx="5508">
                  <c:v>5.7027999999999999</c:v>
                </c:pt>
                <c:pt idx="5509">
                  <c:v>5.7031000000000001</c:v>
                </c:pt>
                <c:pt idx="5510">
                  <c:v>5.7034000000000002</c:v>
                </c:pt>
                <c:pt idx="5511">
                  <c:v>5.7038000000000002</c:v>
                </c:pt>
                <c:pt idx="5512">
                  <c:v>5.7042999999999999</c:v>
                </c:pt>
                <c:pt idx="5513">
                  <c:v>5.7046999999999999</c:v>
                </c:pt>
                <c:pt idx="5514">
                  <c:v>5.7051999999999996</c:v>
                </c:pt>
                <c:pt idx="5515">
                  <c:v>5.7058</c:v>
                </c:pt>
                <c:pt idx="5516">
                  <c:v>5.7064000000000004</c:v>
                </c:pt>
                <c:pt idx="5517">
                  <c:v>5.7066999999999997</c:v>
                </c:pt>
                <c:pt idx="5518">
                  <c:v>5.7070999999999996</c:v>
                </c:pt>
                <c:pt idx="5519">
                  <c:v>5.7077</c:v>
                </c:pt>
                <c:pt idx="5520">
                  <c:v>5.7085999999999997</c:v>
                </c:pt>
                <c:pt idx="5521">
                  <c:v>5.7098000000000004</c:v>
                </c:pt>
                <c:pt idx="5522">
                  <c:v>5.7114000000000003</c:v>
                </c:pt>
                <c:pt idx="5523">
                  <c:v>5.7130000000000001</c:v>
                </c:pt>
                <c:pt idx="5524">
                  <c:v>5.7144000000000004</c:v>
                </c:pt>
                <c:pt idx="5525">
                  <c:v>5.7150999999999996</c:v>
                </c:pt>
                <c:pt idx="5526">
                  <c:v>5.7153</c:v>
                </c:pt>
                <c:pt idx="5527">
                  <c:v>5.7149999999999999</c:v>
                </c:pt>
                <c:pt idx="5528">
                  <c:v>5.7146999999999997</c:v>
                </c:pt>
                <c:pt idx="5529">
                  <c:v>5.7141999999999999</c:v>
                </c:pt>
                <c:pt idx="5530">
                  <c:v>5.7138999999999998</c:v>
                </c:pt>
                <c:pt idx="5531">
                  <c:v>5.7138</c:v>
                </c:pt>
                <c:pt idx="5532">
                  <c:v>5.7137000000000002</c:v>
                </c:pt>
                <c:pt idx="5533">
                  <c:v>5.7137000000000002</c:v>
                </c:pt>
                <c:pt idx="5534">
                  <c:v>5.7137000000000002</c:v>
                </c:pt>
                <c:pt idx="5535">
                  <c:v>5.7138</c:v>
                </c:pt>
                <c:pt idx="5536">
                  <c:v>5.7138999999999998</c:v>
                </c:pt>
                <c:pt idx="5537">
                  <c:v>5.7140000000000004</c:v>
                </c:pt>
                <c:pt idx="5538">
                  <c:v>5.7141999999999999</c:v>
                </c:pt>
                <c:pt idx="5539">
                  <c:v>5.7145000000000001</c:v>
                </c:pt>
                <c:pt idx="5540">
                  <c:v>5.7149999999999999</c:v>
                </c:pt>
                <c:pt idx="5541">
                  <c:v>5.7154999999999996</c:v>
                </c:pt>
                <c:pt idx="5542">
                  <c:v>5.7161</c:v>
                </c:pt>
                <c:pt idx="5543">
                  <c:v>5.7168999999999999</c:v>
                </c:pt>
                <c:pt idx="5544">
                  <c:v>5.7178000000000004</c:v>
                </c:pt>
                <c:pt idx="5545">
                  <c:v>5.7188999999999997</c:v>
                </c:pt>
                <c:pt idx="5546">
                  <c:v>5.72</c:v>
                </c:pt>
                <c:pt idx="5547">
                  <c:v>5.7214</c:v>
                </c:pt>
                <c:pt idx="5548">
                  <c:v>5.7226999999999997</c:v>
                </c:pt>
                <c:pt idx="5549">
                  <c:v>5.7239000000000004</c:v>
                </c:pt>
                <c:pt idx="5550">
                  <c:v>5.7245999999999997</c:v>
                </c:pt>
                <c:pt idx="5551">
                  <c:v>5.7248000000000001</c:v>
                </c:pt>
                <c:pt idx="5552">
                  <c:v>5.7247000000000003</c:v>
                </c:pt>
                <c:pt idx="5553">
                  <c:v>5.7244000000000002</c:v>
                </c:pt>
                <c:pt idx="5554">
                  <c:v>5.7241</c:v>
                </c:pt>
                <c:pt idx="5555">
                  <c:v>5.7240000000000002</c:v>
                </c:pt>
                <c:pt idx="5556">
                  <c:v>5.7241</c:v>
                </c:pt>
                <c:pt idx="5557">
                  <c:v>5.7244000000000002</c:v>
                </c:pt>
                <c:pt idx="5558">
                  <c:v>5.7248000000000001</c:v>
                </c:pt>
                <c:pt idx="5559">
                  <c:v>5.7251000000000003</c:v>
                </c:pt>
                <c:pt idx="5560">
                  <c:v>5.7253999999999996</c:v>
                </c:pt>
                <c:pt idx="5561">
                  <c:v>5.7256999999999998</c:v>
                </c:pt>
                <c:pt idx="5562">
                  <c:v>5.7259000000000002</c:v>
                </c:pt>
                <c:pt idx="5563">
                  <c:v>5.7260999999999997</c:v>
                </c:pt>
                <c:pt idx="5564">
                  <c:v>5.7263999999999999</c:v>
                </c:pt>
                <c:pt idx="5565">
                  <c:v>5.7266000000000004</c:v>
                </c:pt>
                <c:pt idx="5566">
                  <c:v>5.7270000000000003</c:v>
                </c:pt>
                <c:pt idx="5567">
                  <c:v>5.7274000000000003</c:v>
                </c:pt>
                <c:pt idx="5568">
                  <c:v>5.7279</c:v>
                </c:pt>
                <c:pt idx="5569">
                  <c:v>5.7282999999999999</c:v>
                </c:pt>
                <c:pt idx="5570">
                  <c:v>5.7287999999999997</c:v>
                </c:pt>
                <c:pt idx="5571">
                  <c:v>5.7293000000000003</c:v>
                </c:pt>
                <c:pt idx="5572">
                  <c:v>5.73</c:v>
                </c:pt>
                <c:pt idx="5573">
                  <c:v>5.7305999999999999</c:v>
                </c:pt>
                <c:pt idx="5574">
                  <c:v>5.7310999999999996</c:v>
                </c:pt>
                <c:pt idx="5575">
                  <c:v>5.7314999999999996</c:v>
                </c:pt>
                <c:pt idx="5576">
                  <c:v>5.7317</c:v>
                </c:pt>
                <c:pt idx="5577">
                  <c:v>5.7320000000000002</c:v>
                </c:pt>
                <c:pt idx="5578">
                  <c:v>5.7321999999999997</c:v>
                </c:pt>
                <c:pt idx="5579">
                  <c:v>5.7324999999999999</c:v>
                </c:pt>
                <c:pt idx="5580">
                  <c:v>5.7328000000000001</c:v>
                </c:pt>
                <c:pt idx="5581">
                  <c:v>5.7332999999999998</c:v>
                </c:pt>
                <c:pt idx="5582">
                  <c:v>5.7336999999999998</c:v>
                </c:pt>
                <c:pt idx="5583">
                  <c:v>5.7340999999999998</c:v>
                </c:pt>
                <c:pt idx="5584">
                  <c:v>5.7346000000000004</c:v>
                </c:pt>
                <c:pt idx="5585">
                  <c:v>5.7351000000000001</c:v>
                </c:pt>
                <c:pt idx="5586">
                  <c:v>5.7355</c:v>
                </c:pt>
                <c:pt idx="5587">
                  <c:v>5.7359999999999998</c:v>
                </c:pt>
                <c:pt idx="5588">
                  <c:v>5.7366000000000001</c:v>
                </c:pt>
                <c:pt idx="5589">
                  <c:v>5.7374999999999998</c:v>
                </c:pt>
                <c:pt idx="5590">
                  <c:v>5.7386999999999997</c:v>
                </c:pt>
                <c:pt idx="5591">
                  <c:v>5.7401</c:v>
                </c:pt>
                <c:pt idx="5592">
                  <c:v>5.7415000000000003</c:v>
                </c:pt>
                <c:pt idx="5593">
                  <c:v>5.7426000000000004</c:v>
                </c:pt>
                <c:pt idx="5594">
                  <c:v>5.7431000000000001</c:v>
                </c:pt>
                <c:pt idx="5595">
                  <c:v>5.7431000000000001</c:v>
                </c:pt>
                <c:pt idx="5596">
                  <c:v>5.7427999999999999</c:v>
                </c:pt>
                <c:pt idx="5597">
                  <c:v>5.7423999999999999</c:v>
                </c:pt>
                <c:pt idx="5598">
                  <c:v>5.7422000000000004</c:v>
                </c:pt>
                <c:pt idx="5599">
                  <c:v>5.7419000000000002</c:v>
                </c:pt>
                <c:pt idx="5600">
                  <c:v>5.7417999999999996</c:v>
                </c:pt>
                <c:pt idx="5601">
                  <c:v>5.7416999999999998</c:v>
                </c:pt>
                <c:pt idx="5602">
                  <c:v>5.7417999999999996</c:v>
                </c:pt>
                <c:pt idx="5603">
                  <c:v>5.7417999999999996</c:v>
                </c:pt>
                <c:pt idx="5604">
                  <c:v>5.7417999999999996</c:v>
                </c:pt>
                <c:pt idx="5605">
                  <c:v>5.7416999999999998</c:v>
                </c:pt>
                <c:pt idx="5606">
                  <c:v>5.7419000000000002</c:v>
                </c:pt>
                <c:pt idx="5607">
                  <c:v>5.7420999999999998</c:v>
                </c:pt>
                <c:pt idx="5608">
                  <c:v>5.7423999999999999</c:v>
                </c:pt>
                <c:pt idx="5609">
                  <c:v>5.7427000000000001</c:v>
                </c:pt>
                <c:pt idx="5610">
                  <c:v>5.7431999999999999</c:v>
                </c:pt>
                <c:pt idx="5611">
                  <c:v>5.7438000000000002</c:v>
                </c:pt>
                <c:pt idx="5612">
                  <c:v>5.7446000000000002</c:v>
                </c:pt>
                <c:pt idx="5613">
                  <c:v>5.7457000000000003</c:v>
                </c:pt>
                <c:pt idx="5614">
                  <c:v>5.7466999999999997</c:v>
                </c:pt>
                <c:pt idx="5615">
                  <c:v>5.7477</c:v>
                </c:pt>
                <c:pt idx="5616">
                  <c:v>5.7488999999999999</c:v>
                </c:pt>
                <c:pt idx="5617">
                  <c:v>5.7500999999999998</c:v>
                </c:pt>
                <c:pt idx="5618">
                  <c:v>5.7511000000000001</c:v>
                </c:pt>
                <c:pt idx="5619">
                  <c:v>5.7516999999999996</c:v>
                </c:pt>
                <c:pt idx="5620">
                  <c:v>5.7521000000000004</c:v>
                </c:pt>
                <c:pt idx="5621">
                  <c:v>5.7522000000000002</c:v>
                </c:pt>
                <c:pt idx="5622">
                  <c:v>5.7519999999999998</c:v>
                </c:pt>
                <c:pt idx="5623">
                  <c:v>5.7516999999999996</c:v>
                </c:pt>
                <c:pt idx="5624">
                  <c:v>5.7515999999999998</c:v>
                </c:pt>
                <c:pt idx="5625">
                  <c:v>5.7515999999999998</c:v>
                </c:pt>
                <c:pt idx="5626">
                  <c:v>5.7518000000000002</c:v>
                </c:pt>
                <c:pt idx="5627">
                  <c:v>5.7519999999999998</c:v>
                </c:pt>
                <c:pt idx="5628">
                  <c:v>5.7523</c:v>
                </c:pt>
                <c:pt idx="5629">
                  <c:v>5.7526000000000002</c:v>
                </c:pt>
                <c:pt idx="5630">
                  <c:v>5.7529000000000003</c:v>
                </c:pt>
                <c:pt idx="5631">
                  <c:v>5.7531999999999996</c:v>
                </c:pt>
                <c:pt idx="5632">
                  <c:v>5.7535999999999996</c:v>
                </c:pt>
                <c:pt idx="5633">
                  <c:v>5.7538999999999998</c:v>
                </c:pt>
                <c:pt idx="5634">
                  <c:v>5.7542999999999997</c:v>
                </c:pt>
                <c:pt idx="5635">
                  <c:v>5.7546999999999997</c:v>
                </c:pt>
                <c:pt idx="5636">
                  <c:v>5.7552000000000003</c:v>
                </c:pt>
                <c:pt idx="5637">
                  <c:v>5.7554999999999996</c:v>
                </c:pt>
                <c:pt idx="5638">
                  <c:v>5.7557999999999998</c:v>
                </c:pt>
                <c:pt idx="5639">
                  <c:v>5.7563000000000004</c:v>
                </c:pt>
                <c:pt idx="5640">
                  <c:v>5.7568000000000001</c:v>
                </c:pt>
                <c:pt idx="5641">
                  <c:v>5.7573999999999996</c:v>
                </c:pt>
                <c:pt idx="5642">
                  <c:v>5.7579000000000002</c:v>
                </c:pt>
                <c:pt idx="5643">
                  <c:v>5.7582000000000004</c:v>
                </c:pt>
                <c:pt idx="5644">
                  <c:v>5.7584999999999997</c:v>
                </c:pt>
                <c:pt idx="5645">
                  <c:v>5.7587000000000002</c:v>
                </c:pt>
                <c:pt idx="5646">
                  <c:v>5.7590000000000003</c:v>
                </c:pt>
                <c:pt idx="5647">
                  <c:v>5.7591999999999999</c:v>
                </c:pt>
                <c:pt idx="5648">
                  <c:v>5.7594000000000003</c:v>
                </c:pt>
                <c:pt idx="5649">
                  <c:v>5.7598000000000003</c:v>
                </c:pt>
                <c:pt idx="5650">
                  <c:v>5.7603999999999997</c:v>
                </c:pt>
                <c:pt idx="5651">
                  <c:v>5.7607999999999997</c:v>
                </c:pt>
                <c:pt idx="5652">
                  <c:v>5.7613000000000003</c:v>
                </c:pt>
                <c:pt idx="5653">
                  <c:v>5.7617000000000003</c:v>
                </c:pt>
                <c:pt idx="5654">
                  <c:v>5.7621000000000002</c:v>
                </c:pt>
                <c:pt idx="5655">
                  <c:v>5.7626999999999997</c:v>
                </c:pt>
                <c:pt idx="5656">
                  <c:v>5.7632000000000003</c:v>
                </c:pt>
                <c:pt idx="5657">
                  <c:v>5.7640000000000002</c:v>
                </c:pt>
                <c:pt idx="5658">
                  <c:v>5.7648999999999999</c:v>
                </c:pt>
                <c:pt idx="5659">
                  <c:v>5.7659000000000002</c:v>
                </c:pt>
                <c:pt idx="5660">
                  <c:v>5.7670000000000003</c:v>
                </c:pt>
                <c:pt idx="5661">
                  <c:v>5.7682000000000002</c:v>
                </c:pt>
                <c:pt idx="5662">
                  <c:v>5.7690000000000001</c:v>
                </c:pt>
                <c:pt idx="5663">
                  <c:v>5.7693000000000003</c:v>
                </c:pt>
                <c:pt idx="5664">
                  <c:v>5.7694000000000001</c:v>
                </c:pt>
                <c:pt idx="5665">
                  <c:v>5.7693000000000003</c:v>
                </c:pt>
                <c:pt idx="5666">
                  <c:v>5.7689000000000004</c:v>
                </c:pt>
                <c:pt idx="5667">
                  <c:v>5.7686000000000002</c:v>
                </c:pt>
                <c:pt idx="5668">
                  <c:v>5.7685000000000004</c:v>
                </c:pt>
                <c:pt idx="5669">
                  <c:v>5.7683</c:v>
                </c:pt>
                <c:pt idx="5670">
                  <c:v>5.7683</c:v>
                </c:pt>
                <c:pt idx="5671">
                  <c:v>5.7682000000000002</c:v>
                </c:pt>
                <c:pt idx="5672">
                  <c:v>5.7682000000000002</c:v>
                </c:pt>
                <c:pt idx="5673">
                  <c:v>5.7682000000000002</c:v>
                </c:pt>
                <c:pt idx="5674">
                  <c:v>5.7682000000000002</c:v>
                </c:pt>
                <c:pt idx="5675">
                  <c:v>5.7683</c:v>
                </c:pt>
                <c:pt idx="5676">
                  <c:v>5.7686000000000002</c:v>
                </c:pt>
                <c:pt idx="5677">
                  <c:v>5.7690000000000001</c:v>
                </c:pt>
                <c:pt idx="5678">
                  <c:v>5.7693000000000003</c:v>
                </c:pt>
                <c:pt idx="5679">
                  <c:v>5.7698999999999998</c:v>
                </c:pt>
                <c:pt idx="5680">
                  <c:v>5.7706</c:v>
                </c:pt>
                <c:pt idx="5681">
                  <c:v>5.7713999999999999</c:v>
                </c:pt>
                <c:pt idx="5682">
                  <c:v>5.7723000000000004</c:v>
                </c:pt>
                <c:pt idx="5683">
                  <c:v>5.7732000000000001</c:v>
                </c:pt>
                <c:pt idx="5684">
                  <c:v>5.7743000000000002</c:v>
                </c:pt>
                <c:pt idx="5685">
                  <c:v>5.7754000000000003</c:v>
                </c:pt>
                <c:pt idx="5686">
                  <c:v>5.7765000000000004</c:v>
                </c:pt>
                <c:pt idx="5687">
                  <c:v>5.7774000000000001</c:v>
                </c:pt>
                <c:pt idx="5688">
                  <c:v>5.7779999999999996</c:v>
                </c:pt>
                <c:pt idx="5689">
                  <c:v>5.7782999999999998</c:v>
                </c:pt>
                <c:pt idx="5690">
                  <c:v>5.7782999999999998</c:v>
                </c:pt>
                <c:pt idx="5691">
                  <c:v>5.7782</c:v>
                </c:pt>
                <c:pt idx="5692">
                  <c:v>5.7781000000000002</c:v>
                </c:pt>
                <c:pt idx="5693">
                  <c:v>5.7779999999999996</c:v>
                </c:pt>
                <c:pt idx="5694">
                  <c:v>5.7781000000000002</c:v>
                </c:pt>
                <c:pt idx="5695">
                  <c:v>5.7782999999999998</c:v>
                </c:pt>
                <c:pt idx="5696">
                  <c:v>5.7785000000000002</c:v>
                </c:pt>
                <c:pt idx="5697">
                  <c:v>5.7789000000000001</c:v>
                </c:pt>
                <c:pt idx="5698">
                  <c:v>5.7792000000000003</c:v>
                </c:pt>
                <c:pt idx="5699">
                  <c:v>5.7794999999999996</c:v>
                </c:pt>
                <c:pt idx="5700">
                  <c:v>5.7797000000000001</c:v>
                </c:pt>
                <c:pt idx="5701">
                  <c:v>5.7798999999999996</c:v>
                </c:pt>
                <c:pt idx="5702">
                  <c:v>5.7801</c:v>
                </c:pt>
                <c:pt idx="5703">
                  <c:v>5.7804000000000002</c:v>
                </c:pt>
                <c:pt idx="5704">
                  <c:v>5.7807000000000004</c:v>
                </c:pt>
                <c:pt idx="5705">
                  <c:v>5.7811000000000003</c:v>
                </c:pt>
                <c:pt idx="5706">
                  <c:v>5.7815000000000003</c:v>
                </c:pt>
                <c:pt idx="5707">
                  <c:v>5.7819000000000003</c:v>
                </c:pt>
                <c:pt idx="5708">
                  <c:v>5.7821999999999996</c:v>
                </c:pt>
                <c:pt idx="5709">
                  <c:v>5.7827000000000002</c:v>
                </c:pt>
                <c:pt idx="5710">
                  <c:v>5.7831999999999999</c:v>
                </c:pt>
                <c:pt idx="5711">
                  <c:v>5.7835999999999999</c:v>
                </c:pt>
                <c:pt idx="5712">
                  <c:v>5.7839</c:v>
                </c:pt>
                <c:pt idx="5713">
                  <c:v>5.7842000000000002</c:v>
                </c:pt>
                <c:pt idx="5714">
                  <c:v>5.7843999999999998</c:v>
                </c:pt>
                <c:pt idx="5715">
                  <c:v>5.7845000000000004</c:v>
                </c:pt>
                <c:pt idx="5716">
                  <c:v>5.7847</c:v>
                </c:pt>
                <c:pt idx="5717">
                  <c:v>5.7850000000000001</c:v>
                </c:pt>
                <c:pt idx="5718">
                  <c:v>5.7853000000000003</c:v>
                </c:pt>
                <c:pt idx="5719">
                  <c:v>5.7857000000000003</c:v>
                </c:pt>
                <c:pt idx="5720">
                  <c:v>5.7861000000000002</c:v>
                </c:pt>
                <c:pt idx="5721">
                  <c:v>5.7865000000000002</c:v>
                </c:pt>
                <c:pt idx="5722">
                  <c:v>5.7869000000000002</c:v>
                </c:pt>
                <c:pt idx="5723">
                  <c:v>5.7874999999999996</c:v>
                </c:pt>
                <c:pt idx="5724">
                  <c:v>5.7880000000000003</c:v>
                </c:pt>
                <c:pt idx="5725">
                  <c:v>5.7885</c:v>
                </c:pt>
                <c:pt idx="5726">
                  <c:v>5.7891000000000004</c:v>
                </c:pt>
                <c:pt idx="5727">
                  <c:v>5.7897999999999996</c:v>
                </c:pt>
                <c:pt idx="5728">
                  <c:v>5.7906000000000004</c:v>
                </c:pt>
                <c:pt idx="5729">
                  <c:v>5.7916999999999996</c:v>
                </c:pt>
                <c:pt idx="5730">
                  <c:v>5.7927999999999997</c:v>
                </c:pt>
                <c:pt idx="5731">
                  <c:v>5.7938000000000001</c:v>
                </c:pt>
                <c:pt idx="5732">
                  <c:v>5.7945000000000002</c:v>
                </c:pt>
                <c:pt idx="5733">
                  <c:v>5.7946999999999997</c:v>
                </c:pt>
                <c:pt idx="5734">
                  <c:v>5.7946</c:v>
                </c:pt>
                <c:pt idx="5735">
                  <c:v>5.7942999999999998</c:v>
                </c:pt>
                <c:pt idx="5736">
                  <c:v>5.7939999999999996</c:v>
                </c:pt>
                <c:pt idx="5737">
                  <c:v>5.7937000000000003</c:v>
                </c:pt>
                <c:pt idx="5738">
                  <c:v>5.7934999999999999</c:v>
                </c:pt>
                <c:pt idx="5739">
                  <c:v>5.7934000000000001</c:v>
                </c:pt>
                <c:pt idx="5740">
                  <c:v>5.7933000000000003</c:v>
                </c:pt>
                <c:pt idx="5741">
                  <c:v>5.7931999999999997</c:v>
                </c:pt>
                <c:pt idx="5742">
                  <c:v>5.7930999999999999</c:v>
                </c:pt>
                <c:pt idx="5743">
                  <c:v>5.7930999999999999</c:v>
                </c:pt>
                <c:pt idx="5744">
                  <c:v>5.7931999999999997</c:v>
                </c:pt>
                <c:pt idx="5745">
                  <c:v>5.7934000000000001</c:v>
                </c:pt>
                <c:pt idx="5746">
                  <c:v>5.7938000000000001</c:v>
                </c:pt>
                <c:pt idx="5747">
                  <c:v>5.7942999999999998</c:v>
                </c:pt>
                <c:pt idx="5748">
                  <c:v>5.7949000000000002</c:v>
                </c:pt>
                <c:pt idx="5749">
                  <c:v>5.7956000000000003</c:v>
                </c:pt>
                <c:pt idx="5750">
                  <c:v>5.7964000000000002</c:v>
                </c:pt>
                <c:pt idx="5751">
                  <c:v>5.7973999999999997</c:v>
                </c:pt>
                <c:pt idx="5752">
                  <c:v>5.7984999999999998</c:v>
                </c:pt>
                <c:pt idx="5753">
                  <c:v>5.7998000000000003</c:v>
                </c:pt>
                <c:pt idx="5754">
                  <c:v>5.8010000000000002</c:v>
                </c:pt>
                <c:pt idx="5755">
                  <c:v>5.8019999999999996</c:v>
                </c:pt>
                <c:pt idx="5756">
                  <c:v>5.8026999999999997</c:v>
                </c:pt>
                <c:pt idx="5757">
                  <c:v>5.8029999999999999</c:v>
                </c:pt>
                <c:pt idx="5758">
                  <c:v>5.8029000000000002</c:v>
                </c:pt>
                <c:pt idx="5759">
                  <c:v>5.8026999999999997</c:v>
                </c:pt>
                <c:pt idx="5760">
                  <c:v>5.8022999999999998</c:v>
                </c:pt>
                <c:pt idx="5761">
                  <c:v>5.8018999999999998</c:v>
                </c:pt>
                <c:pt idx="5762">
                  <c:v>5.8015999999999996</c:v>
                </c:pt>
                <c:pt idx="5763">
                  <c:v>5.8015999999999996</c:v>
                </c:pt>
                <c:pt idx="5764">
                  <c:v>5.8017000000000003</c:v>
                </c:pt>
                <c:pt idx="5765">
                  <c:v>5.8018999999999998</c:v>
                </c:pt>
                <c:pt idx="5766">
                  <c:v>5.8022999999999998</c:v>
                </c:pt>
                <c:pt idx="5767">
                  <c:v>5.8026</c:v>
                </c:pt>
                <c:pt idx="5768">
                  <c:v>5.8026999999999997</c:v>
                </c:pt>
                <c:pt idx="5769">
                  <c:v>5.8029000000000002</c:v>
                </c:pt>
                <c:pt idx="5770">
                  <c:v>5.8029999999999999</c:v>
                </c:pt>
                <c:pt idx="5771">
                  <c:v>5.8032000000000004</c:v>
                </c:pt>
                <c:pt idx="5772">
                  <c:v>5.8034999999999997</c:v>
                </c:pt>
                <c:pt idx="5773">
                  <c:v>5.8037999999999998</c:v>
                </c:pt>
                <c:pt idx="5774">
                  <c:v>5.8041999999999998</c:v>
                </c:pt>
                <c:pt idx="5775">
                  <c:v>5.8047000000000004</c:v>
                </c:pt>
                <c:pt idx="5776">
                  <c:v>5.8049999999999997</c:v>
                </c:pt>
                <c:pt idx="5777">
                  <c:v>5.8053999999999997</c:v>
                </c:pt>
                <c:pt idx="5778">
                  <c:v>5.8059000000000003</c:v>
                </c:pt>
                <c:pt idx="5779">
                  <c:v>5.8063000000000002</c:v>
                </c:pt>
                <c:pt idx="5780">
                  <c:v>5.8067000000000002</c:v>
                </c:pt>
                <c:pt idx="5781">
                  <c:v>5.8070000000000004</c:v>
                </c:pt>
                <c:pt idx="5782">
                  <c:v>5.8072999999999997</c:v>
                </c:pt>
                <c:pt idx="5783">
                  <c:v>5.8075000000000001</c:v>
                </c:pt>
                <c:pt idx="5784">
                  <c:v>5.8078000000000003</c:v>
                </c:pt>
                <c:pt idx="5785">
                  <c:v>5.8079999999999998</c:v>
                </c:pt>
                <c:pt idx="5786">
                  <c:v>5.8082000000000003</c:v>
                </c:pt>
                <c:pt idx="5787">
                  <c:v>5.8085000000000004</c:v>
                </c:pt>
                <c:pt idx="5788">
                  <c:v>5.8087999999999997</c:v>
                </c:pt>
                <c:pt idx="5789">
                  <c:v>5.8093000000000004</c:v>
                </c:pt>
                <c:pt idx="5790">
                  <c:v>5.8098000000000001</c:v>
                </c:pt>
                <c:pt idx="5791">
                  <c:v>5.8101000000000003</c:v>
                </c:pt>
                <c:pt idx="5792">
                  <c:v>5.8102999999999998</c:v>
                </c:pt>
                <c:pt idx="5793">
                  <c:v>5.8106999999999998</c:v>
                </c:pt>
                <c:pt idx="5794">
                  <c:v>5.8113000000000001</c:v>
                </c:pt>
                <c:pt idx="5795">
                  <c:v>5.8120000000000003</c:v>
                </c:pt>
                <c:pt idx="5796">
                  <c:v>5.8129</c:v>
                </c:pt>
                <c:pt idx="5797">
                  <c:v>5.8140999999999998</c:v>
                </c:pt>
                <c:pt idx="5798">
                  <c:v>5.8152999999999997</c:v>
                </c:pt>
                <c:pt idx="5799">
                  <c:v>5.8163999999999998</c:v>
                </c:pt>
                <c:pt idx="5800">
                  <c:v>5.8171999999999997</c:v>
                </c:pt>
                <c:pt idx="5801">
                  <c:v>5.8174000000000001</c:v>
                </c:pt>
                <c:pt idx="5802">
                  <c:v>5.8170999999999999</c:v>
                </c:pt>
                <c:pt idx="5803">
                  <c:v>5.8166000000000002</c:v>
                </c:pt>
                <c:pt idx="5804">
                  <c:v>5.8162000000000003</c:v>
                </c:pt>
                <c:pt idx="5805">
                  <c:v>5.8159000000000001</c:v>
                </c:pt>
                <c:pt idx="5806">
                  <c:v>5.8155000000000001</c:v>
                </c:pt>
                <c:pt idx="5807">
                  <c:v>5.8152999999999997</c:v>
                </c:pt>
                <c:pt idx="5808">
                  <c:v>5.8154000000000003</c:v>
                </c:pt>
                <c:pt idx="5809">
                  <c:v>5.8152999999999997</c:v>
                </c:pt>
                <c:pt idx="5810">
                  <c:v>5.8152999999999997</c:v>
                </c:pt>
                <c:pt idx="5811">
                  <c:v>5.8152999999999997</c:v>
                </c:pt>
                <c:pt idx="5812">
                  <c:v>5.8152999999999997</c:v>
                </c:pt>
                <c:pt idx="5813">
                  <c:v>5.8151999999999999</c:v>
                </c:pt>
                <c:pt idx="5814">
                  <c:v>5.8152999999999997</c:v>
                </c:pt>
                <c:pt idx="5815">
                  <c:v>5.8155999999999999</c:v>
                </c:pt>
                <c:pt idx="5816">
                  <c:v>5.8162000000000003</c:v>
                </c:pt>
                <c:pt idx="5817">
                  <c:v>5.8167999999999997</c:v>
                </c:pt>
                <c:pt idx="5818">
                  <c:v>5.8174000000000001</c:v>
                </c:pt>
                <c:pt idx="5819">
                  <c:v>5.8182999999999998</c:v>
                </c:pt>
                <c:pt idx="5820">
                  <c:v>5.8193000000000001</c:v>
                </c:pt>
                <c:pt idx="5821">
                  <c:v>5.8202999999999996</c:v>
                </c:pt>
                <c:pt idx="5822">
                  <c:v>5.8212999999999999</c:v>
                </c:pt>
                <c:pt idx="5823">
                  <c:v>5.8224999999999998</c:v>
                </c:pt>
                <c:pt idx="5824">
                  <c:v>5.8234000000000004</c:v>
                </c:pt>
                <c:pt idx="5825">
                  <c:v>5.8239000000000001</c:v>
                </c:pt>
                <c:pt idx="5826">
                  <c:v>5.8240999999999996</c:v>
                </c:pt>
                <c:pt idx="5827">
                  <c:v>5.8240999999999996</c:v>
                </c:pt>
                <c:pt idx="5828">
                  <c:v>5.8238000000000003</c:v>
                </c:pt>
                <c:pt idx="5829">
                  <c:v>5.8236999999999997</c:v>
                </c:pt>
                <c:pt idx="5830">
                  <c:v>5.8235999999999999</c:v>
                </c:pt>
                <c:pt idx="5831">
                  <c:v>5.8235999999999999</c:v>
                </c:pt>
                <c:pt idx="5832">
                  <c:v>5.8238000000000003</c:v>
                </c:pt>
                <c:pt idx="5833">
                  <c:v>5.8239000000000001</c:v>
                </c:pt>
                <c:pt idx="5834">
                  <c:v>5.8239999999999998</c:v>
                </c:pt>
                <c:pt idx="5835">
                  <c:v>5.8242000000000003</c:v>
                </c:pt>
                <c:pt idx="5836">
                  <c:v>5.8243999999999998</c:v>
                </c:pt>
                <c:pt idx="5837">
                  <c:v>5.8244999999999996</c:v>
                </c:pt>
                <c:pt idx="5838">
                  <c:v>5.8247</c:v>
                </c:pt>
                <c:pt idx="5839">
                  <c:v>5.8249000000000004</c:v>
                </c:pt>
                <c:pt idx="5840">
                  <c:v>5.8250999999999999</c:v>
                </c:pt>
                <c:pt idx="5841">
                  <c:v>5.8254000000000001</c:v>
                </c:pt>
                <c:pt idx="5842">
                  <c:v>5.8258000000000001</c:v>
                </c:pt>
                <c:pt idx="5843">
                  <c:v>5.8262</c:v>
                </c:pt>
                <c:pt idx="5844">
                  <c:v>5.8263999999999996</c:v>
                </c:pt>
                <c:pt idx="5845">
                  <c:v>5.8266</c:v>
                </c:pt>
                <c:pt idx="5846">
                  <c:v>5.827</c:v>
                </c:pt>
                <c:pt idx="5847">
                  <c:v>5.8276000000000003</c:v>
                </c:pt>
                <c:pt idx="5848">
                  <c:v>5.8281000000000001</c:v>
                </c:pt>
                <c:pt idx="5849">
                  <c:v>5.8285</c:v>
                </c:pt>
                <c:pt idx="5850">
                  <c:v>5.8287000000000004</c:v>
                </c:pt>
                <c:pt idx="5851">
                  <c:v>5.8288000000000002</c:v>
                </c:pt>
                <c:pt idx="5852">
                  <c:v>5.8289</c:v>
                </c:pt>
                <c:pt idx="5853">
                  <c:v>5.8289999999999997</c:v>
                </c:pt>
                <c:pt idx="5854">
                  <c:v>5.8292999999999999</c:v>
                </c:pt>
                <c:pt idx="5855">
                  <c:v>5.8296999999999999</c:v>
                </c:pt>
                <c:pt idx="5856">
                  <c:v>5.83</c:v>
                </c:pt>
                <c:pt idx="5857">
                  <c:v>5.8303000000000003</c:v>
                </c:pt>
                <c:pt idx="5858">
                  <c:v>5.8305999999999996</c:v>
                </c:pt>
                <c:pt idx="5859">
                  <c:v>5.8311000000000002</c:v>
                </c:pt>
                <c:pt idx="5860">
                  <c:v>5.8314000000000004</c:v>
                </c:pt>
                <c:pt idx="5861">
                  <c:v>5.8316999999999997</c:v>
                </c:pt>
                <c:pt idx="5862">
                  <c:v>5.8322000000000003</c:v>
                </c:pt>
                <c:pt idx="5863">
                  <c:v>5.8327</c:v>
                </c:pt>
                <c:pt idx="5864">
                  <c:v>5.8333000000000004</c:v>
                </c:pt>
                <c:pt idx="5865">
                  <c:v>5.8342999999999998</c:v>
                </c:pt>
                <c:pt idx="5866">
                  <c:v>5.8354999999999997</c:v>
                </c:pt>
                <c:pt idx="5867">
                  <c:v>5.8367000000000004</c:v>
                </c:pt>
                <c:pt idx="5868">
                  <c:v>5.8376999999999999</c:v>
                </c:pt>
                <c:pt idx="5869">
                  <c:v>5.8383000000000003</c:v>
                </c:pt>
                <c:pt idx="5870">
                  <c:v>5.8384</c:v>
                </c:pt>
                <c:pt idx="5871">
                  <c:v>5.8380999999999998</c:v>
                </c:pt>
                <c:pt idx="5872">
                  <c:v>5.8376999999999999</c:v>
                </c:pt>
                <c:pt idx="5873">
                  <c:v>5.8372000000000002</c:v>
                </c:pt>
                <c:pt idx="5874">
                  <c:v>5.8368000000000002</c:v>
                </c:pt>
                <c:pt idx="5875">
                  <c:v>5.8365</c:v>
                </c:pt>
                <c:pt idx="5876">
                  <c:v>5.8365</c:v>
                </c:pt>
                <c:pt idx="5877">
                  <c:v>5.8364000000000003</c:v>
                </c:pt>
                <c:pt idx="5878">
                  <c:v>5.8361000000000001</c:v>
                </c:pt>
                <c:pt idx="5879">
                  <c:v>5.8358999999999996</c:v>
                </c:pt>
                <c:pt idx="5880">
                  <c:v>5.8357999999999999</c:v>
                </c:pt>
                <c:pt idx="5881">
                  <c:v>5.8358999999999996</c:v>
                </c:pt>
                <c:pt idx="5882">
                  <c:v>5.8358999999999996</c:v>
                </c:pt>
                <c:pt idx="5883">
                  <c:v>5.8361000000000001</c:v>
                </c:pt>
                <c:pt idx="5884">
                  <c:v>5.8364000000000003</c:v>
                </c:pt>
                <c:pt idx="5885">
                  <c:v>5.8369</c:v>
                </c:pt>
                <c:pt idx="5886">
                  <c:v>5.8375000000000004</c:v>
                </c:pt>
                <c:pt idx="5887">
                  <c:v>5.8380999999999998</c:v>
                </c:pt>
                <c:pt idx="5888">
                  <c:v>5.8390000000000004</c:v>
                </c:pt>
                <c:pt idx="5889">
                  <c:v>5.8398000000000003</c:v>
                </c:pt>
                <c:pt idx="5890">
                  <c:v>5.8407999999999998</c:v>
                </c:pt>
                <c:pt idx="5891">
                  <c:v>5.8419999999999996</c:v>
                </c:pt>
                <c:pt idx="5892">
                  <c:v>5.8432000000000004</c:v>
                </c:pt>
                <c:pt idx="5893">
                  <c:v>5.8442999999999996</c:v>
                </c:pt>
                <c:pt idx="5894">
                  <c:v>5.8449999999999998</c:v>
                </c:pt>
                <c:pt idx="5895">
                  <c:v>5.8452999999999999</c:v>
                </c:pt>
                <c:pt idx="5896">
                  <c:v>5.8452000000000002</c:v>
                </c:pt>
                <c:pt idx="5897">
                  <c:v>5.8449</c:v>
                </c:pt>
                <c:pt idx="5898">
                  <c:v>5.8445</c:v>
                </c:pt>
                <c:pt idx="5899">
                  <c:v>5.8441999999999998</c:v>
                </c:pt>
                <c:pt idx="5900">
                  <c:v>5.8438999999999997</c:v>
                </c:pt>
                <c:pt idx="5901">
                  <c:v>5.8438999999999997</c:v>
                </c:pt>
                <c:pt idx="5902">
                  <c:v>5.8440000000000003</c:v>
                </c:pt>
                <c:pt idx="5903">
                  <c:v>5.8442999999999996</c:v>
                </c:pt>
                <c:pt idx="5904">
                  <c:v>5.8445999999999998</c:v>
                </c:pt>
                <c:pt idx="5905">
                  <c:v>5.8446999999999996</c:v>
                </c:pt>
                <c:pt idx="5906">
                  <c:v>5.8449</c:v>
                </c:pt>
                <c:pt idx="5907">
                  <c:v>5.8448000000000002</c:v>
                </c:pt>
                <c:pt idx="5908">
                  <c:v>5.8449999999999998</c:v>
                </c:pt>
                <c:pt idx="5909">
                  <c:v>5.8451000000000004</c:v>
                </c:pt>
                <c:pt idx="5910">
                  <c:v>5.8452999999999999</c:v>
                </c:pt>
                <c:pt idx="5911">
                  <c:v>5.8457999999999997</c:v>
                </c:pt>
                <c:pt idx="5912">
                  <c:v>5.8461999999999996</c:v>
                </c:pt>
                <c:pt idx="5913">
                  <c:v>5.8464999999999998</c:v>
                </c:pt>
                <c:pt idx="5914">
                  <c:v>5.8467000000000002</c:v>
                </c:pt>
                <c:pt idx="5915">
                  <c:v>5.8470000000000004</c:v>
                </c:pt>
                <c:pt idx="5916">
                  <c:v>5.8475000000000001</c:v>
                </c:pt>
                <c:pt idx="5917">
                  <c:v>5.8478000000000003</c:v>
                </c:pt>
                <c:pt idx="5918">
                  <c:v>5.8479999999999999</c:v>
                </c:pt>
                <c:pt idx="5919">
                  <c:v>5.8480999999999996</c:v>
                </c:pt>
                <c:pt idx="5920">
                  <c:v>5.8483000000000001</c:v>
                </c:pt>
                <c:pt idx="5921">
                  <c:v>5.8483000000000001</c:v>
                </c:pt>
                <c:pt idx="5922">
                  <c:v>5.8483999999999998</c:v>
                </c:pt>
                <c:pt idx="5923">
                  <c:v>5.8486000000000002</c:v>
                </c:pt>
                <c:pt idx="5924">
                  <c:v>5.8487999999999998</c:v>
                </c:pt>
                <c:pt idx="5925">
                  <c:v>5.8491</c:v>
                </c:pt>
                <c:pt idx="5926">
                  <c:v>5.8494000000000002</c:v>
                </c:pt>
                <c:pt idx="5927">
                  <c:v>5.8498000000000001</c:v>
                </c:pt>
                <c:pt idx="5928">
                  <c:v>5.8502000000000001</c:v>
                </c:pt>
                <c:pt idx="5929">
                  <c:v>5.8503999999999996</c:v>
                </c:pt>
                <c:pt idx="5930">
                  <c:v>5.8506</c:v>
                </c:pt>
                <c:pt idx="5931">
                  <c:v>5.851</c:v>
                </c:pt>
                <c:pt idx="5932">
                  <c:v>5.8514999999999997</c:v>
                </c:pt>
                <c:pt idx="5933">
                  <c:v>5.8521999999999998</c:v>
                </c:pt>
                <c:pt idx="5934">
                  <c:v>5.8532000000000002</c:v>
                </c:pt>
                <c:pt idx="5935">
                  <c:v>5.8544</c:v>
                </c:pt>
                <c:pt idx="5936">
                  <c:v>5.8555999999999999</c:v>
                </c:pt>
                <c:pt idx="5937">
                  <c:v>5.8564999999999996</c:v>
                </c:pt>
                <c:pt idx="5938">
                  <c:v>5.8570000000000002</c:v>
                </c:pt>
                <c:pt idx="5939">
                  <c:v>5.8571999999999997</c:v>
                </c:pt>
                <c:pt idx="5940">
                  <c:v>5.8569000000000004</c:v>
                </c:pt>
                <c:pt idx="5941">
                  <c:v>5.8564999999999996</c:v>
                </c:pt>
                <c:pt idx="5942">
                  <c:v>5.8560999999999996</c:v>
                </c:pt>
                <c:pt idx="5943">
                  <c:v>5.8556999999999997</c:v>
                </c:pt>
                <c:pt idx="5944">
                  <c:v>5.8554000000000004</c:v>
                </c:pt>
                <c:pt idx="5945">
                  <c:v>5.8552999999999997</c:v>
                </c:pt>
                <c:pt idx="5946">
                  <c:v>5.8551000000000002</c:v>
                </c:pt>
                <c:pt idx="5947">
                  <c:v>5.8550000000000004</c:v>
                </c:pt>
                <c:pt idx="5948">
                  <c:v>5.8548999999999998</c:v>
                </c:pt>
                <c:pt idx="5949">
                  <c:v>5.8548</c:v>
                </c:pt>
                <c:pt idx="5950">
                  <c:v>5.8548</c:v>
                </c:pt>
                <c:pt idx="5951">
                  <c:v>5.8548999999999998</c:v>
                </c:pt>
                <c:pt idx="5952">
                  <c:v>5.8550000000000004</c:v>
                </c:pt>
                <c:pt idx="5953">
                  <c:v>5.8552999999999997</c:v>
                </c:pt>
                <c:pt idx="5954">
                  <c:v>5.8558000000000003</c:v>
                </c:pt>
                <c:pt idx="5955">
                  <c:v>5.8562000000000003</c:v>
                </c:pt>
                <c:pt idx="5956">
                  <c:v>5.8567</c:v>
                </c:pt>
                <c:pt idx="5957">
                  <c:v>5.8574999999999999</c:v>
                </c:pt>
                <c:pt idx="5958">
                  <c:v>5.8583999999999996</c:v>
                </c:pt>
                <c:pt idx="5959">
                  <c:v>5.8593999999999999</c:v>
                </c:pt>
                <c:pt idx="5960">
                  <c:v>5.8605</c:v>
                </c:pt>
                <c:pt idx="5961">
                  <c:v>5.8616999999999999</c:v>
                </c:pt>
                <c:pt idx="5962">
                  <c:v>5.8627000000000002</c:v>
                </c:pt>
                <c:pt idx="5963">
                  <c:v>5.8632999999999997</c:v>
                </c:pt>
                <c:pt idx="5964">
                  <c:v>5.8635000000000002</c:v>
                </c:pt>
                <c:pt idx="5965">
                  <c:v>5.8632999999999997</c:v>
                </c:pt>
                <c:pt idx="5966">
                  <c:v>5.8628999999999998</c:v>
                </c:pt>
                <c:pt idx="5967">
                  <c:v>5.8624999999999998</c:v>
                </c:pt>
                <c:pt idx="5968">
                  <c:v>5.8621999999999996</c:v>
                </c:pt>
                <c:pt idx="5969">
                  <c:v>5.8621999999999996</c:v>
                </c:pt>
                <c:pt idx="5970">
                  <c:v>5.8623000000000003</c:v>
                </c:pt>
                <c:pt idx="5971">
                  <c:v>5.8623000000000003</c:v>
                </c:pt>
                <c:pt idx="5972">
                  <c:v>5.8625999999999996</c:v>
                </c:pt>
                <c:pt idx="5973">
                  <c:v>5.8628999999999998</c:v>
                </c:pt>
                <c:pt idx="5974">
                  <c:v>5.8631000000000002</c:v>
                </c:pt>
                <c:pt idx="5975">
                  <c:v>5.8632999999999997</c:v>
                </c:pt>
                <c:pt idx="5976">
                  <c:v>5.8632999999999997</c:v>
                </c:pt>
                <c:pt idx="5977">
                  <c:v>5.8635000000000002</c:v>
                </c:pt>
                <c:pt idx="5978">
                  <c:v>5.8636999999999997</c:v>
                </c:pt>
                <c:pt idx="5979">
                  <c:v>5.8639000000000001</c:v>
                </c:pt>
                <c:pt idx="5980">
                  <c:v>5.8642000000000003</c:v>
                </c:pt>
                <c:pt idx="5981">
                  <c:v>5.8644999999999996</c:v>
                </c:pt>
                <c:pt idx="5982">
                  <c:v>5.8647</c:v>
                </c:pt>
                <c:pt idx="5983">
                  <c:v>5.8648999999999996</c:v>
                </c:pt>
                <c:pt idx="5984">
                  <c:v>5.8653000000000004</c:v>
                </c:pt>
                <c:pt idx="5985">
                  <c:v>5.8657000000000004</c:v>
                </c:pt>
                <c:pt idx="5986">
                  <c:v>5.8659999999999997</c:v>
                </c:pt>
                <c:pt idx="5987">
                  <c:v>5.8662000000000001</c:v>
                </c:pt>
                <c:pt idx="5988">
                  <c:v>5.8663999999999996</c:v>
                </c:pt>
                <c:pt idx="5989">
                  <c:v>5.8665000000000003</c:v>
                </c:pt>
                <c:pt idx="5990">
                  <c:v>5.8666</c:v>
                </c:pt>
                <c:pt idx="5991">
                  <c:v>5.8666</c:v>
                </c:pt>
                <c:pt idx="5992">
                  <c:v>5.8666999999999998</c:v>
                </c:pt>
                <c:pt idx="5993">
                  <c:v>5.867</c:v>
                </c:pt>
                <c:pt idx="5994">
                  <c:v>5.8672000000000004</c:v>
                </c:pt>
                <c:pt idx="5995">
                  <c:v>5.8673999999999999</c:v>
                </c:pt>
                <c:pt idx="5996">
                  <c:v>5.8677999999999999</c:v>
                </c:pt>
                <c:pt idx="5997">
                  <c:v>5.8681999999999999</c:v>
                </c:pt>
                <c:pt idx="5998">
                  <c:v>5.8685</c:v>
                </c:pt>
                <c:pt idx="5999">
                  <c:v>5.8688000000000002</c:v>
                </c:pt>
                <c:pt idx="6000">
                  <c:v>5.8689999999999998</c:v>
                </c:pt>
                <c:pt idx="6001">
                  <c:v>5.8693</c:v>
                </c:pt>
                <c:pt idx="6002">
                  <c:v>5.8699000000000003</c:v>
                </c:pt>
                <c:pt idx="6003">
                  <c:v>5.8708</c:v>
                </c:pt>
                <c:pt idx="6004">
                  <c:v>5.8719999999999999</c:v>
                </c:pt>
                <c:pt idx="6005">
                  <c:v>5.8731999999999998</c:v>
                </c:pt>
                <c:pt idx="6006">
                  <c:v>5.8742000000000001</c:v>
                </c:pt>
                <c:pt idx="6007">
                  <c:v>5.8746999999999998</c:v>
                </c:pt>
                <c:pt idx="6008">
                  <c:v>5.8746999999999998</c:v>
                </c:pt>
                <c:pt idx="6009">
                  <c:v>5.8742999999999999</c:v>
                </c:pt>
                <c:pt idx="6010">
                  <c:v>5.8735999999999997</c:v>
                </c:pt>
                <c:pt idx="6011">
                  <c:v>5.8730000000000002</c:v>
                </c:pt>
                <c:pt idx="6012">
                  <c:v>5.8724999999999996</c:v>
                </c:pt>
                <c:pt idx="6013">
                  <c:v>5.8722000000000003</c:v>
                </c:pt>
                <c:pt idx="6014">
                  <c:v>5.8720999999999997</c:v>
                </c:pt>
                <c:pt idx="6015">
                  <c:v>5.8719999999999999</c:v>
                </c:pt>
                <c:pt idx="6016">
                  <c:v>5.8716999999999997</c:v>
                </c:pt>
                <c:pt idx="6017">
                  <c:v>5.8715999999999999</c:v>
                </c:pt>
                <c:pt idx="6018">
                  <c:v>5.8715999999999999</c:v>
                </c:pt>
                <c:pt idx="6019">
                  <c:v>5.8715000000000002</c:v>
                </c:pt>
                <c:pt idx="6020">
                  <c:v>5.8715999999999999</c:v>
                </c:pt>
                <c:pt idx="6021">
                  <c:v>5.8715999999999999</c:v>
                </c:pt>
                <c:pt idx="6022">
                  <c:v>5.8716999999999997</c:v>
                </c:pt>
                <c:pt idx="6023">
                  <c:v>5.8719999999999999</c:v>
                </c:pt>
                <c:pt idx="6024">
                  <c:v>5.8726000000000003</c:v>
                </c:pt>
                <c:pt idx="6025">
                  <c:v>5.8731999999999998</c:v>
                </c:pt>
                <c:pt idx="6026">
                  <c:v>5.8739999999999997</c:v>
                </c:pt>
                <c:pt idx="6027">
                  <c:v>5.8749000000000002</c:v>
                </c:pt>
                <c:pt idx="6028">
                  <c:v>5.8758999999999997</c:v>
                </c:pt>
                <c:pt idx="6029">
                  <c:v>5.8769999999999998</c:v>
                </c:pt>
                <c:pt idx="6030">
                  <c:v>5.8780000000000001</c:v>
                </c:pt>
                <c:pt idx="6031">
                  <c:v>5.8788</c:v>
                </c:pt>
                <c:pt idx="6032">
                  <c:v>5.8791000000000002</c:v>
                </c:pt>
                <c:pt idx="6033">
                  <c:v>5.8792</c:v>
                </c:pt>
                <c:pt idx="6034">
                  <c:v>5.8789999999999996</c:v>
                </c:pt>
                <c:pt idx="6035">
                  <c:v>5.8785999999999996</c:v>
                </c:pt>
                <c:pt idx="6036">
                  <c:v>5.8783000000000003</c:v>
                </c:pt>
                <c:pt idx="6037">
                  <c:v>5.8779000000000003</c:v>
                </c:pt>
                <c:pt idx="6038">
                  <c:v>5.8776000000000002</c:v>
                </c:pt>
                <c:pt idx="6039">
                  <c:v>5.8775000000000004</c:v>
                </c:pt>
                <c:pt idx="6040">
                  <c:v>5.8776000000000002</c:v>
                </c:pt>
                <c:pt idx="6041">
                  <c:v>5.8776999999999999</c:v>
                </c:pt>
                <c:pt idx="6042">
                  <c:v>5.8779000000000003</c:v>
                </c:pt>
                <c:pt idx="6043">
                  <c:v>5.8780999999999999</c:v>
                </c:pt>
                <c:pt idx="6044">
                  <c:v>5.8781999999999996</c:v>
                </c:pt>
                <c:pt idx="6045">
                  <c:v>5.8784000000000001</c:v>
                </c:pt>
                <c:pt idx="6046">
                  <c:v>5.8787000000000003</c:v>
                </c:pt>
                <c:pt idx="6047">
                  <c:v>5.8789999999999996</c:v>
                </c:pt>
                <c:pt idx="6048">
                  <c:v>5.8792</c:v>
                </c:pt>
                <c:pt idx="6049">
                  <c:v>5.8795000000000002</c:v>
                </c:pt>
                <c:pt idx="6050">
                  <c:v>5.8798000000000004</c:v>
                </c:pt>
                <c:pt idx="6051">
                  <c:v>5.88</c:v>
                </c:pt>
                <c:pt idx="6052">
                  <c:v>5.8803000000000001</c:v>
                </c:pt>
                <c:pt idx="6053">
                  <c:v>5.8804999999999996</c:v>
                </c:pt>
                <c:pt idx="6054">
                  <c:v>5.8807999999999998</c:v>
                </c:pt>
                <c:pt idx="6055">
                  <c:v>5.8811999999999998</c:v>
                </c:pt>
                <c:pt idx="6056">
                  <c:v>5.8814000000000002</c:v>
                </c:pt>
                <c:pt idx="6057">
                  <c:v>5.8815</c:v>
                </c:pt>
                <c:pt idx="6058">
                  <c:v>5.8815999999999997</c:v>
                </c:pt>
                <c:pt idx="6059">
                  <c:v>5.8817000000000004</c:v>
                </c:pt>
                <c:pt idx="6060">
                  <c:v>5.8818999999999999</c:v>
                </c:pt>
                <c:pt idx="6061">
                  <c:v>5.8819999999999997</c:v>
                </c:pt>
                <c:pt idx="6062">
                  <c:v>5.8821000000000003</c:v>
                </c:pt>
                <c:pt idx="6063">
                  <c:v>5.8822999999999999</c:v>
                </c:pt>
                <c:pt idx="6064">
                  <c:v>5.8826000000000001</c:v>
                </c:pt>
                <c:pt idx="6065">
                  <c:v>5.8829000000000002</c:v>
                </c:pt>
                <c:pt idx="6066">
                  <c:v>5.8832000000000004</c:v>
                </c:pt>
                <c:pt idx="6067">
                  <c:v>5.8836000000000004</c:v>
                </c:pt>
                <c:pt idx="6068">
                  <c:v>5.8837999999999999</c:v>
                </c:pt>
                <c:pt idx="6069">
                  <c:v>5.8841999999999999</c:v>
                </c:pt>
                <c:pt idx="6070">
                  <c:v>5.8848000000000003</c:v>
                </c:pt>
                <c:pt idx="6071">
                  <c:v>5.8855000000000004</c:v>
                </c:pt>
                <c:pt idx="6072">
                  <c:v>5.8864999999999998</c:v>
                </c:pt>
                <c:pt idx="6073">
                  <c:v>5.8875999999999999</c:v>
                </c:pt>
                <c:pt idx="6074">
                  <c:v>5.8887</c:v>
                </c:pt>
                <c:pt idx="6075">
                  <c:v>5.8894000000000002</c:v>
                </c:pt>
                <c:pt idx="6076">
                  <c:v>5.8897000000000004</c:v>
                </c:pt>
                <c:pt idx="6077">
                  <c:v>5.8895999999999997</c:v>
                </c:pt>
                <c:pt idx="6078">
                  <c:v>5.8891</c:v>
                </c:pt>
                <c:pt idx="6079">
                  <c:v>5.8886000000000003</c:v>
                </c:pt>
                <c:pt idx="6080">
                  <c:v>5.8882000000000003</c:v>
                </c:pt>
                <c:pt idx="6081">
                  <c:v>5.8876999999999997</c:v>
                </c:pt>
                <c:pt idx="6082">
                  <c:v>5.8874000000000004</c:v>
                </c:pt>
                <c:pt idx="6083">
                  <c:v>5.8872</c:v>
                </c:pt>
                <c:pt idx="6084">
                  <c:v>5.8871000000000002</c:v>
                </c:pt>
                <c:pt idx="6085">
                  <c:v>5.8869999999999996</c:v>
                </c:pt>
                <c:pt idx="6086">
                  <c:v>5.8868</c:v>
                </c:pt>
                <c:pt idx="6087">
                  <c:v>5.8867000000000003</c:v>
                </c:pt>
                <c:pt idx="6088">
                  <c:v>5.8865999999999996</c:v>
                </c:pt>
                <c:pt idx="6089">
                  <c:v>5.8865999999999996</c:v>
                </c:pt>
                <c:pt idx="6090">
                  <c:v>5.8867000000000003</c:v>
                </c:pt>
                <c:pt idx="6091">
                  <c:v>5.8868999999999998</c:v>
                </c:pt>
                <c:pt idx="6092">
                  <c:v>5.8871000000000002</c:v>
                </c:pt>
                <c:pt idx="6093">
                  <c:v>5.8875000000000002</c:v>
                </c:pt>
                <c:pt idx="6094">
                  <c:v>5.8879999999999999</c:v>
                </c:pt>
                <c:pt idx="6095">
                  <c:v>5.8887999999999998</c:v>
                </c:pt>
                <c:pt idx="6096">
                  <c:v>5.8895999999999997</c:v>
                </c:pt>
                <c:pt idx="6097">
                  <c:v>5.8903999999999996</c:v>
                </c:pt>
                <c:pt idx="6098">
                  <c:v>5.8914</c:v>
                </c:pt>
                <c:pt idx="6099">
                  <c:v>5.8924000000000003</c:v>
                </c:pt>
                <c:pt idx="6100">
                  <c:v>5.8933</c:v>
                </c:pt>
                <c:pt idx="6101">
                  <c:v>5.8937999999999997</c:v>
                </c:pt>
                <c:pt idx="6102">
                  <c:v>5.8939000000000004</c:v>
                </c:pt>
                <c:pt idx="6103">
                  <c:v>5.8936999999999999</c:v>
                </c:pt>
                <c:pt idx="6104">
                  <c:v>5.8933999999999997</c:v>
                </c:pt>
                <c:pt idx="6105">
                  <c:v>5.8930999999999996</c:v>
                </c:pt>
                <c:pt idx="6106">
                  <c:v>5.8926999999999996</c:v>
                </c:pt>
                <c:pt idx="6107">
                  <c:v>5.8925000000000001</c:v>
                </c:pt>
                <c:pt idx="6108">
                  <c:v>5.8924000000000003</c:v>
                </c:pt>
                <c:pt idx="6109">
                  <c:v>5.8925999999999998</c:v>
                </c:pt>
                <c:pt idx="6110">
                  <c:v>5.8928000000000003</c:v>
                </c:pt>
                <c:pt idx="6111">
                  <c:v>5.8929999999999998</c:v>
                </c:pt>
                <c:pt idx="6112">
                  <c:v>5.8930999999999996</c:v>
                </c:pt>
                <c:pt idx="6113">
                  <c:v>5.8932000000000002</c:v>
                </c:pt>
                <c:pt idx="6114">
                  <c:v>5.8933</c:v>
                </c:pt>
                <c:pt idx="6115">
                  <c:v>5.8933999999999997</c:v>
                </c:pt>
                <c:pt idx="6116">
                  <c:v>5.8936000000000002</c:v>
                </c:pt>
                <c:pt idx="6117">
                  <c:v>5.8937999999999997</c:v>
                </c:pt>
                <c:pt idx="6118">
                  <c:v>5.8940999999999999</c:v>
                </c:pt>
                <c:pt idx="6119">
                  <c:v>5.8944000000000001</c:v>
                </c:pt>
                <c:pt idx="6120">
                  <c:v>5.8945999999999996</c:v>
                </c:pt>
                <c:pt idx="6121">
                  <c:v>5.8948</c:v>
                </c:pt>
                <c:pt idx="6122">
                  <c:v>5.8948999999999998</c:v>
                </c:pt>
                <c:pt idx="6123">
                  <c:v>5.8951000000000002</c:v>
                </c:pt>
                <c:pt idx="6124">
                  <c:v>5.8948</c:v>
                </c:pt>
                <c:pt idx="6125">
                  <c:v>5.8933</c:v>
                </c:pt>
                <c:pt idx="6126">
                  <c:v>5.8922999999999996</c:v>
                </c:pt>
                <c:pt idx="6127">
                  <c:v>5.8920000000000003</c:v>
                </c:pt>
                <c:pt idx="6128">
                  <c:v>5.8918999999999997</c:v>
                </c:pt>
                <c:pt idx="6129">
                  <c:v>5.8918999999999997</c:v>
                </c:pt>
                <c:pt idx="6130">
                  <c:v>5.8918999999999997</c:v>
                </c:pt>
                <c:pt idx="6131">
                  <c:v>5.8920000000000003</c:v>
                </c:pt>
                <c:pt idx="6132">
                  <c:v>5.8921000000000001</c:v>
                </c:pt>
                <c:pt idx="6133">
                  <c:v>5.8921999999999999</c:v>
                </c:pt>
                <c:pt idx="6134">
                  <c:v>5.8925000000000001</c:v>
                </c:pt>
                <c:pt idx="6135">
                  <c:v>5.8928000000000003</c:v>
                </c:pt>
                <c:pt idx="6136">
                  <c:v>5.8930999999999996</c:v>
                </c:pt>
                <c:pt idx="6137">
                  <c:v>5.8933999999999997</c:v>
                </c:pt>
                <c:pt idx="6138">
                  <c:v>5.8940000000000001</c:v>
                </c:pt>
                <c:pt idx="6139">
                  <c:v>5.8945999999999996</c:v>
                </c:pt>
                <c:pt idx="6140">
                  <c:v>5.8954000000000004</c:v>
                </c:pt>
                <c:pt idx="6141">
                  <c:v>5.8960999999999997</c:v>
                </c:pt>
                <c:pt idx="6142">
                  <c:v>5.8970000000000002</c:v>
                </c:pt>
                <c:pt idx="6143">
                  <c:v>5.8977000000000004</c:v>
                </c:pt>
                <c:pt idx="6144">
                  <c:v>5.8981000000000003</c:v>
                </c:pt>
                <c:pt idx="6145">
                  <c:v>5.8981000000000003</c:v>
                </c:pt>
                <c:pt idx="6146">
                  <c:v>5.8978000000000002</c:v>
                </c:pt>
                <c:pt idx="6147">
                  <c:v>5.8971999999999998</c:v>
                </c:pt>
                <c:pt idx="6148">
                  <c:v>5.8964999999999996</c:v>
                </c:pt>
                <c:pt idx="6149">
                  <c:v>5.8959000000000001</c:v>
                </c:pt>
                <c:pt idx="6150">
                  <c:v>5.8955000000000002</c:v>
                </c:pt>
                <c:pt idx="6151">
                  <c:v>5.8952</c:v>
                </c:pt>
                <c:pt idx="6152">
                  <c:v>5.8949999999999996</c:v>
                </c:pt>
                <c:pt idx="6153">
                  <c:v>5.8947000000000003</c:v>
                </c:pt>
                <c:pt idx="6154">
                  <c:v>5.8944999999999999</c:v>
                </c:pt>
                <c:pt idx="6155">
                  <c:v>5.8944000000000001</c:v>
                </c:pt>
                <c:pt idx="6156">
                  <c:v>5.8943000000000003</c:v>
                </c:pt>
                <c:pt idx="6157">
                  <c:v>5.8940999999999999</c:v>
                </c:pt>
                <c:pt idx="6158">
                  <c:v>5.8940000000000001</c:v>
                </c:pt>
                <c:pt idx="6159">
                  <c:v>5.8940000000000001</c:v>
                </c:pt>
                <c:pt idx="6160">
                  <c:v>5.8943000000000003</c:v>
                </c:pt>
                <c:pt idx="6161">
                  <c:v>5.8947000000000003</c:v>
                </c:pt>
                <c:pt idx="6162">
                  <c:v>5.8951000000000002</c:v>
                </c:pt>
                <c:pt idx="6163">
                  <c:v>5.8956999999999997</c:v>
                </c:pt>
                <c:pt idx="6164">
                  <c:v>5.8963999999999999</c:v>
                </c:pt>
                <c:pt idx="6165">
                  <c:v>5.8973000000000004</c:v>
                </c:pt>
                <c:pt idx="6166">
                  <c:v>5.8982000000000001</c:v>
                </c:pt>
                <c:pt idx="6167">
                  <c:v>5.8990999999999998</c:v>
                </c:pt>
                <c:pt idx="6168">
                  <c:v>5.9</c:v>
                </c:pt>
                <c:pt idx="6169">
                  <c:v>5.9006999999999996</c:v>
                </c:pt>
                <c:pt idx="6170">
                  <c:v>5.9009999999999998</c:v>
                </c:pt>
                <c:pt idx="6171">
                  <c:v>5.9008000000000003</c:v>
                </c:pt>
                <c:pt idx="6172">
                  <c:v>5.9005000000000001</c:v>
                </c:pt>
                <c:pt idx="6173">
                  <c:v>5.9</c:v>
                </c:pt>
                <c:pt idx="6174">
                  <c:v>5.8996000000000004</c:v>
                </c:pt>
                <c:pt idx="6175">
                  <c:v>5.8993000000000002</c:v>
                </c:pt>
                <c:pt idx="6176">
                  <c:v>5.8990999999999998</c:v>
                </c:pt>
                <c:pt idx="6177">
                  <c:v>5.8990999999999998</c:v>
                </c:pt>
                <c:pt idx="6178">
                  <c:v>5.8992000000000004</c:v>
                </c:pt>
                <c:pt idx="6179">
                  <c:v>5.8994</c:v>
                </c:pt>
                <c:pt idx="6180">
                  <c:v>5.8994999999999997</c:v>
                </c:pt>
                <c:pt idx="6181">
                  <c:v>5.8996000000000004</c:v>
                </c:pt>
                <c:pt idx="6182">
                  <c:v>5.8997000000000002</c:v>
                </c:pt>
                <c:pt idx="6183">
                  <c:v>5.8997000000000002</c:v>
                </c:pt>
                <c:pt idx="6184">
                  <c:v>5.8997000000000002</c:v>
                </c:pt>
                <c:pt idx="6185">
                  <c:v>5.8997999999999999</c:v>
                </c:pt>
                <c:pt idx="6186">
                  <c:v>5.9</c:v>
                </c:pt>
                <c:pt idx="6187">
                  <c:v>5.9001999999999999</c:v>
                </c:pt>
                <c:pt idx="6188">
                  <c:v>5.9004000000000003</c:v>
                </c:pt>
                <c:pt idx="6189">
                  <c:v>5.9006999999999996</c:v>
                </c:pt>
                <c:pt idx="6190">
                  <c:v>5.9009</c:v>
                </c:pt>
                <c:pt idx="6191">
                  <c:v>5.9010999999999996</c:v>
                </c:pt>
                <c:pt idx="6192">
                  <c:v>5.9015000000000004</c:v>
                </c:pt>
                <c:pt idx="6193">
                  <c:v>5.9016000000000002</c:v>
                </c:pt>
                <c:pt idx="6194">
                  <c:v>5.9016000000000002</c:v>
                </c:pt>
                <c:pt idx="6195">
                  <c:v>5.9016000000000002</c:v>
                </c:pt>
                <c:pt idx="6196">
                  <c:v>5.9016000000000002</c:v>
                </c:pt>
                <c:pt idx="6197">
                  <c:v>5.9015000000000004</c:v>
                </c:pt>
                <c:pt idx="6198">
                  <c:v>5.9013999999999998</c:v>
                </c:pt>
                <c:pt idx="6199">
                  <c:v>5.9016000000000002</c:v>
                </c:pt>
                <c:pt idx="6200">
                  <c:v>5.9016000000000002</c:v>
                </c:pt>
                <c:pt idx="6201">
                  <c:v>5.9016999999999999</c:v>
                </c:pt>
                <c:pt idx="6202">
                  <c:v>5.9019000000000004</c:v>
                </c:pt>
                <c:pt idx="6203">
                  <c:v>5.9020999999999999</c:v>
                </c:pt>
                <c:pt idx="6204">
                  <c:v>5.9023000000000003</c:v>
                </c:pt>
                <c:pt idx="6205">
                  <c:v>5.9025999999999996</c:v>
                </c:pt>
                <c:pt idx="6206">
                  <c:v>5.9028</c:v>
                </c:pt>
                <c:pt idx="6207">
                  <c:v>5.9029999999999996</c:v>
                </c:pt>
                <c:pt idx="6208">
                  <c:v>5.9036</c:v>
                </c:pt>
                <c:pt idx="6209">
                  <c:v>5.9043999999999999</c:v>
                </c:pt>
                <c:pt idx="6210">
                  <c:v>5.9055999999999997</c:v>
                </c:pt>
                <c:pt idx="6211">
                  <c:v>5.9067999999999996</c:v>
                </c:pt>
                <c:pt idx="6212">
                  <c:v>5.9077999999999999</c:v>
                </c:pt>
                <c:pt idx="6213">
                  <c:v>5.9084000000000003</c:v>
                </c:pt>
                <c:pt idx="6214">
                  <c:v>5.9084000000000003</c:v>
                </c:pt>
                <c:pt idx="6215">
                  <c:v>5.9080000000000004</c:v>
                </c:pt>
                <c:pt idx="6216">
                  <c:v>5.9074</c:v>
                </c:pt>
                <c:pt idx="6217">
                  <c:v>5.9067999999999996</c:v>
                </c:pt>
                <c:pt idx="6218">
                  <c:v>5.9062999999999999</c:v>
                </c:pt>
                <c:pt idx="6219">
                  <c:v>5.9057000000000004</c:v>
                </c:pt>
                <c:pt idx="6220">
                  <c:v>5.9054000000000002</c:v>
                </c:pt>
                <c:pt idx="6221">
                  <c:v>5.9051</c:v>
                </c:pt>
                <c:pt idx="6222">
                  <c:v>5.9047999999999998</c:v>
                </c:pt>
                <c:pt idx="6223">
                  <c:v>5.9047000000000001</c:v>
                </c:pt>
                <c:pt idx="6224">
                  <c:v>5.9044999999999996</c:v>
                </c:pt>
                <c:pt idx="6225">
                  <c:v>5.9042000000000003</c:v>
                </c:pt>
                <c:pt idx="6226">
                  <c:v>5.9042000000000003</c:v>
                </c:pt>
                <c:pt idx="6227">
                  <c:v>5.9040999999999997</c:v>
                </c:pt>
                <c:pt idx="6228">
                  <c:v>5.9042000000000003</c:v>
                </c:pt>
                <c:pt idx="6229">
                  <c:v>5.9044999999999996</c:v>
                </c:pt>
                <c:pt idx="6230">
                  <c:v>5.9047999999999998</c:v>
                </c:pt>
                <c:pt idx="6231">
                  <c:v>5.9051999999999998</c:v>
                </c:pt>
                <c:pt idx="6232">
                  <c:v>5.9058000000000002</c:v>
                </c:pt>
                <c:pt idx="6233">
                  <c:v>5.9065000000000003</c:v>
                </c:pt>
                <c:pt idx="6234">
                  <c:v>5.9074</c:v>
                </c:pt>
                <c:pt idx="6235">
                  <c:v>5.9084000000000003</c:v>
                </c:pt>
                <c:pt idx="6236">
                  <c:v>5.9093999999999998</c:v>
                </c:pt>
                <c:pt idx="6237">
                  <c:v>5.9100999999999999</c:v>
                </c:pt>
                <c:pt idx="6238">
                  <c:v>5.9108000000000001</c:v>
                </c:pt>
                <c:pt idx="6239">
                  <c:v>5.9109999999999996</c:v>
                </c:pt>
                <c:pt idx="6240">
                  <c:v>5.9108999999999998</c:v>
                </c:pt>
                <c:pt idx="6241">
                  <c:v>5.9104999999999999</c:v>
                </c:pt>
                <c:pt idx="6242">
                  <c:v>5.9100999999999999</c:v>
                </c:pt>
                <c:pt idx="6243">
                  <c:v>5.9096000000000002</c:v>
                </c:pt>
                <c:pt idx="6244">
                  <c:v>5.9093</c:v>
                </c:pt>
                <c:pt idx="6245">
                  <c:v>5.9092000000000002</c:v>
                </c:pt>
                <c:pt idx="6246">
                  <c:v>5.9092000000000002</c:v>
                </c:pt>
                <c:pt idx="6247">
                  <c:v>5.9093</c:v>
                </c:pt>
                <c:pt idx="6248">
                  <c:v>5.9093999999999998</c:v>
                </c:pt>
                <c:pt idx="6249">
                  <c:v>5.9096000000000002</c:v>
                </c:pt>
                <c:pt idx="6250">
                  <c:v>5.9097</c:v>
                </c:pt>
                <c:pt idx="6251">
                  <c:v>5.9097999999999997</c:v>
                </c:pt>
                <c:pt idx="6252">
                  <c:v>5.9097</c:v>
                </c:pt>
                <c:pt idx="6253">
                  <c:v>5.9096000000000002</c:v>
                </c:pt>
                <c:pt idx="6254">
                  <c:v>5.9096000000000002</c:v>
                </c:pt>
                <c:pt idx="6255">
                  <c:v>5.9096000000000002</c:v>
                </c:pt>
                <c:pt idx="6256">
                  <c:v>5.9096000000000002</c:v>
                </c:pt>
                <c:pt idx="6257">
                  <c:v>5.9097999999999997</c:v>
                </c:pt>
                <c:pt idx="6258">
                  <c:v>5.91</c:v>
                </c:pt>
                <c:pt idx="6259">
                  <c:v>5.9101999999999997</c:v>
                </c:pt>
                <c:pt idx="6260">
                  <c:v>5.9104999999999999</c:v>
                </c:pt>
                <c:pt idx="6261">
                  <c:v>5.9108000000000001</c:v>
                </c:pt>
                <c:pt idx="6262">
                  <c:v>5.9108999999999998</c:v>
                </c:pt>
                <c:pt idx="6263">
                  <c:v>5.9108999999999998</c:v>
                </c:pt>
                <c:pt idx="6264">
                  <c:v>5.9107000000000003</c:v>
                </c:pt>
                <c:pt idx="6265">
                  <c:v>5.9105999999999996</c:v>
                </c:pt>
                <c:pt idx="6266">
                  <c:v>5.9104999999999999</c:v>
                </c:pt>
                <c:pt idx="6267">
                  <c:v>5.9104999999999999</c:v>
                </c:pt>
                <c:pt idx="6268">
                  <c:v>5.9104999999999999</c:v>
                </c:pt>
                <c:pt idx="6269">
                  <c:v>5.9105999999999996</c:v>
                </c:pt>
                <c:pt idx="6270">
                  <c:v>5.9108000000000001</c:v>
                </c:pt>
                <c:pt idx="6271">
                  <c:v>5.9109999999999996</c:v>
                </c:pt>
                <c:pt idx="6272">
                  <c:v>5.9114000000000004</c:v>
                </c:pt>
                <c:pt idx="6273">
                  <c:v>5.9116999999999997</c:v>
                </c:pt>
                <c:pt idx="6274">
                  <c:v>5.9119000000000002</c:v>
                </c:pt>
                <c:pt idx="6275">
                  <c:v>5.9119999999999999</c:v>
                </c:pt>
                <c:pt idx="6276">
                  <c:v>5.9122000000000003</c:v>
                </c:pt>
                <c:pt idx="6277">
                  <c:v>5.9127999999999998</c:v>
                </c:pt>
                <c:pt idx="6278">
                  <c:v>5.9135</c:v>
                </c:pt>
                <c:pt idx="6279">
                  <c:v>5.9143999999999997</c:v>
                </c:pt>
                <c:pt idx="6280">
                  <c:v>5.9154</c:v>
                </c:pt>
                <c:pt idx="6281">
                  <c:v>5.9162999999999997</c:v>
                </c:pt>
                <c:pt idx="6282">
                  <c:v>5.9169999999999998</c:v>
                </c:pt>
                <c:pt idx="6283">
                  <c:v>5.9170999999999996</c:v>
                </c:pt>
                <c:pt idx="6284">
                  <c:v>5.9166999999999996</c:v>
                </c:pt>
                <c:pt idx="6285">
                  <c:v>5.9161000000000001</c:v>
                </c:pt>
                <c:pt idx="6286">
                  <c:v>5.9153000000000002</c:v>
                </c:pt>
                <c:pt idx="6287">
                  <c:v>5.9146999999999998</c:v>
                </c:pt>
                <c:pt idx="6288">
                  <c:v>5.9142000000000001</c:v>
                </c:pt>
                <c:pt idx="6289">
                  <c:v>5.9138999999999999</c:v>
                </c:pt>
                <c:pt idx="6290">
                  <c:v>5.9137000000000004</c:v>
                </c:pt>
                <c:pt idx="6291">
                  <c:v>5.9131999999999998</c:v>
                </c:pt>
                <c:pt idx="6292">
                  <c:v>5.9128999999999996</c:v>
                </c:pt>
                <c:pt idx="6293">
                  <c:v>5.9126000000000003</c:v>
                </c:pt>
                <c:pt idx="6294">
                  <c:v>5.9124999999999996</c:v>
                </c:pt>
                <c:pt idx="6295">
                  <c:v>5.9124999999999996</c:v>
                </c:pt>
                <c:pt idx="6296">
                  <c:v>5.9124999999999996</c:v>
                </c:pt>
                <c:pt idx="6297">
                  <c:v>5.9124999999999996</c:v>
                </c:pt>
                <c:pt idx="6298">
                  <c:v>5.9127000000000001</c:v>
                </c:pt>
                <c:pt idx="6299">
                  <c:v>5.9131999999999998</c:v>
                </c:pt>
                <c:pt idx="6300">
                  <c:v>5.9137000000000004</c:v>
                </c:pt>
                <c:pt idx="6301">
                  <c:v>5.9142999999999999</c:v>
                </c:pt>
                <c:pt idx="6302">
                  <c:v>5.9149000000000003</c:v>
                </c:pt>
                <c:pt idx="6303">
                  <c:v>5.9157000000000002</c:v>
                </c:pt>
                <c:pt idx="6304">
                  <c:v>5.9166999999999996</c:v>
                </c:pt>
                <c:pt idx="6305">
                  <c:v>5.9176000000000002</c:v>
                </c:pt>
                <c:pt idx="6306">
                  <c:v>5.9183000000000003</c:v>
                </c:pt>
                <c:pt idx="6307">
                  <c:v>5.9185999999999996</c:v>
                </c:pt>
                <c:pt idx="6308">
                  <c:v>5.9184999999999999</c:v>
                </c:pt>
                <c:pt idx="6309">
                  <c:v>5.9183000000000003</c:v>
                </c:pt>
                <c:pt idx="6310">
                  <c:v>5.9180000000000001</c:v>
                </c:pt>
                <c:pt idx="6311">
                  <c:v>5.9176000000000002</c:v>
                </c:pt>
                <c:pt idx="6312">
                  <c:v>5.9172000000000002</c:v>
                </c:pt>
                <c:pt idx="6313">
                  <c:v>5.9169</c:v>
                </c:pt>
                <c:pt idx="6314">
                  <c:v>5.9166999999999996</c:v>
                </c:pt>
                <c:pt idx="6315">
                  <c:v>5.9166999999999996</c:v>
                </c:pt>
                <c:pt idx="6316">
                  <c:v>5.9166999999999996</c:v>
                </c:pt>
                <c:pt idx="6317">
                  <c:v>5.9165999999999999</c:v>
                </c:pt>
                <c:pt idx="6318">
                  <c:v>5.9166999999999996</c:v>
                </c:pt>
                <c:pt idx="6319">
                  <c:v>5.9166999999999996</c:v>
                </c:pt>
                <c:pt idx="6320">
                  <c:v>5.9165999999999999</c:v>
                </c:pt>
                <c:pt idx="6321">
                  <c:v>5.9166999999999996</c:v>
                </c:pt>
                <c:pt idx="6322">
                  <c:v>5.9166999999999996</c:v>
                </c:pt>
                <c:pt idx="6323">
                  <c:v>5.9168000000000003</c:v>
                </c:pt>
                <c:pt idx="6324">
                  <c:v>5.9169999999999998</c:v>
                </c:pt>
                <c:pt idx="6325">
                  <c:v>5.9170999999999996</c:v>
                </c:pt>
                <c:pt idx="6326">
                  <c:v>5.9173</c:v>
                </c:pt>
                <c:pt idx="6327">
                  <c:v>5.9175000000000004</c:v>
                </c:pt>
                <c:pt idx="6328">
                  <c:v>5.9177</c:v>
                </c:pt>
                <c:pt idx="6329">
                  <c:v>5.9177999999999997</c:v>
                </c:pt>
                <c:pt idx="6330">
                  <c:v>5.9180999999999999</c:v>
                </c:pt>
                <c:pt idx="6331">
                  <c:v>5.9180999999999999</c:v>
                </c:pt>
                <c:pt idx="6332">
                  <c:v>5.9181999999999997</c:v>
                </c:pt>
                <c:pt idx="6333">
                  <c:v>5.9181999999999997</c:v>
                </c:pt>
                <c:pt idx="6334">
                  <c:v>5.9181999999999997</c:v>
                </c:pt>
                <c:pt idx="6335">
                  <c:v>5.9181999999999997</c:v>
                </c:pt>
                <c:pt idx="6336">
                  <c:v>5.9183000000000003</c:v>
                </c:pt>
                <c:pt idx="6337">
                  <c:v>5.9181999999999997</c:v>
                </c:pt>
                <c:pt idx="6338">
                  <c:v>5.9183000000000003</c:v>
                </c:pt>
                <c:pt idx="6339">
                  <c:v>5.9183000000000003</c:v>
                </c:pt>
                <c:pt idx="6340">
                  <c:v>5.9184999999999999</c:v>
                </c:pt>
                <c:pt idx="6341">
                  <c:v>5.9185999999999996</c:v>
                </c:pt>
                <c:pt idx="6342">
                  <c:v>5.9188999999999998</c:v>
                </c:pt>
                <c:pt idx="6343">
                  <c:v>5.9191000000000003</c:v>
                </c:pt>
                <c:pt idx="6344">
                  <c:v>5.9192999999999998</c:v>
                </c:pt>
                <c:pt idx="6345">
                  <c:v>5.9196999999999997</c:v>
                </c:pt>
                <c:pt idx="6346">
                  <c:v>5.9200999999999997</c:v>
                </c:pt>
                <c:pt idx="6347">
                  <c:v>5.9208999999999996</c:v>
                </c:pt>
                <c:pt idx="6348">
                  <c:v>5.9219999999999997</c:v>
                </c:pt>
                <c:pt idx="6349">
                  <c:v>5.923</c:v>
                </c:pt>
                <c:pt idx="6350">
                  <c:v>5.9238</c:v>
                </c:pt>
                <c:pt idx="6351">
                  <c:v>5.9241999999999999</c:v>
                </c:pt>
                <c:pt idx="6352">
                  <c:v>5.9240000000000004</c:v>
                </c:pt>
                <c:pt idx="6353">
                  <c:v>5.9234999999999998</c:v>
                </c:pt>
                <c:pt idx="6354">
                  <c:v>5.9227999999999996</c:v>
                </c:pt>
                <c:pt idx="6355">
                  <c:v>5.9221000000000004</c:v>
                </c:pt>
                <c:pt idx="6356">
                  <c:v>5.9215999999999998</c:v>
                </c:pt>
                <c:pt idx="6357">
                  <c:v>5.9211999999999998</c:v>
                </c:pt>
                <c:pt idx="6358">
                  <c:v>5.9208999999999996</c:v>
                </c:pt>
                <c:pt idx="6359">
                  <c:v>5.9206000000000003</c:v>
                </c:pt>
                <c:pt idx="6360">
                  <c:v>5.9202000000000004</c:v>
                </c:pt>
                <c:pt idx="6361">
                  <c:v>5.9199000000000002</c:v>
                </c:pt>
                <c:pt idx="6362">
                  <c:v>5.9196999999999997</c:v>
                </c:pt>
                <c:pt idx="6363">
                  <c:v>5.9196</c:v>
                </c:pt>
                <c:pt idx="6364">
                  <c:v>5.9195000000000002</c:v>
                </c:pt>
                <c:pt idx="6365">
                  <c:v>5.9194000000000004</c:v>
                </c:pt>
                <c:pt idx="6366">
                  <c:v>5.9194000000000004</c:v>
                </c:pt>
                <c:pt idx="6367">
                  <c:v>5.9195000000000002</c:v>
                </c:pt>
                <c:pt idx="6368">
                  <c:v>5.9196999999999997</c:v>
                </c:pt>
                <c:pt idx="6369">
                  <c:v>5.9200999999999997</c:v>
                </c:pt>
                <c:pt idx="6370">
                  <c:v>5.9206000000000003</c:v>
                </c:pt>
                <c:pt idx="6371">
                  <c:v>5.9211999999999998</c:v>
                </c:pt>
                <c:pt idx="6372">
                  <c:v>5.9218000000000002</c:v>
                </c:pt>
                <c:pt idx="6373">
                  <c:v>5.9226999999999999</c:v>
                </c:pt>
                <c:pt idx="6374">
                  <c:v>5.9236000000000004</c:v>
                </c:pt>
                <c:pt idx="6375">
                  <c:v>5.9245000000000001</c:v>
                </c:pt>
                <c:pt idx="6376">
                  <c:v>5.9249999999999998</c:v>
                </c:pt>
                <c:pt idx="6377">
                  <c:v>5.9250999999999996</c:v>
                </c:pt>
                <c:pt idx="6378">
                  <c:v>5.9248000000000003</c:v>
                </c:pt>
                <c:pt idx="6379">
                  <c:v>5.9244000000000003</c:v>
                </c:pt>
                <c:pt idx="6380">
                  <c:v>5.9240000000000004</c:v>
                </c:pt>
                <c:pt idx="6381">
                  <c:v>5.9234</c:v>
                </c:pt>
                <c:pt idx="6382">
                  <c:v>5.9229000000000003</c:v>
                </c:pt>
                <c:pt idx="6383">
                  <c:v>5.9226000000000001</c:v>
                </c:pt>
                <c:pt idx="6384">
                  <c:v>5.9223999999999997</c:v>
                </c:pt>
                <c:pt idx="6385">
                  <c:v>5.9222999999999999</c:v>
                </c:pt>
                <c:pt idx="6386">
                  <c:v>5.9222000000000001</c:v>
                </c:pt>
                <c:pt idx="6387">
                  <c:v>5.9222999999999999</c:v>
                </c:pt>
                <c:pt idx="6388">
                  <c:v>5.9222999999999999</c:v>
                </c:pt>
                <c:pt idx="6389">
                  <c:v>5.9222999999999999</c:v>
                </c:pt>
                <c:pt idx="6390">
                  <c:v>5.9222999999999999</c:v>
                </c:pt>
                <c:pt idx="6391">
                  <c:v>5.9222999999999999</c:v>
                </c:pt>
                <c:pt idx="6392">
                  <c:v>5.9223999999999997</c:v>
                </c:pt>
                <c:pt idx="6393">
                  <c:v>5.9225000000000003</c:v>
                </c:pt>
                <c:pt idx="6394">
                  <c:v>5.9225000000000003</c:v>
                </c:pt>
                <c:pt idx="6395">
                  <c:v>5.9226000000000001</c:v>
                </c:pt>
                <c:pt idx="6396">
                  <c:v>5.9226000000000001</c:v>
                </c:pt>
                <c:pt idx="6397">
                  <c:v>5.9227999999999996</c:v>
                </c:pt>
                <c:pt idx="6398">
                  <c:v>5.9230999999999998</c:v>
                </c:pt>
                <c:pt idx="6399">
                  <c:v>5.9233000000000002</c:v>
                </c:pt>
                <c:pt idx="6400">
                  <c:v>5.9233000000000002</c:v>
                </c:pt>
                <c:pt idx="6401">
                  <c:v>5.9231999999999996</c:v>
                </c:pt>
                <c:pt idx="6402">
                  <c:v>5.923</c:v>
                </c:pt>
                <c:pt idx="6403">
                  <c:v>5.923</c:v>
                </c:pt>
                <c:pt idx="6404">
                  <c:v>5.9229000000000003</c:v>
                </c:pt>
                <c:pt idx="6405">
                  <c:v>5.9229000000000003</c:v>
                </c:pt>
                <c:pt idx="6406">
                  <c:v>5.9227999999999996</c:v>
                </c:pt>
                <c:pt idx="6407">
                  <c:v>5.9227999999999996</c:v>
                </c:pt>
                <c:pt idx="6408">
                  <c:v>5.9229000000000003</c:v>
                </c:pt>
                <c:pt idx="6409">
                  <c:v>5.9230999999999998</c:v>
                </c:pt>
                <c:pt idx="6410">
                  <c:v>5.9233000000000002</c:v>
                </c:pt>
                <c:pt idx="6411">
                  <c:v>5.9234999999999998</c:v>
                </c:pt>
                <c:pt idx="6412">
                  <c:v>5.9237000000000002</c:v>
                </c:pt>
                <c:pt idx="6413">
                  <c:v>5.9238</c:v>
                </c:pt>
                <c:pt idx="6414">
                  <c:v>5.9238999999999997</c:v>
                </c:pt>
                <c:pt idx="6415">
                  <c:v>5.9244000000000003</c:v>
                </c:pt>
                <c:pt idx="6416">
                  <c:v>5.9252000000000002</c:v>
                </c:pt>
                <c:pt idx="6417">
                  <c:v>5.9260000000000002</c:v>
                </c:pt>
                <c:pt idx="6418">
                  <c:v>5.9268999999999998</c:v>
                </c:pt>
                <c:pt idx="6419">
                  <c:v>5.9278000000000004</c:v>
                </c:pt>
                <c:pt idx="6420">
                  <c:v>5.9282000000000004</c:v>
                </c:pt>
                <c:pt idx="6421">
                  <c:v>5.9279999999999999</c:v>
                </c:pt>
                <c:pt idx="6422">
                  <c:v>5.9275000000000002</c:v>
                </c:pt>
                <c:pt idx="6423">
                  <c:v>5.9268999999999998</c:v>
                </c:pt>
                <c:pt idx="6424">
                  <c:v>5.9260999999999999</c:v>
                </c:pt>
                <c:pt idx="6425">
                  <c:v>5.9256000000000002</c:v>
                </c:pt>
                <c:pt idx="6426">
                  <c:v>5.9250999999999996</c:v>
                </c:pt>
                <c:pt idx="6427">
                  <c:v>5.9246999999999996</c:v>
                </c:pt>
                <c:pt idx="6428">
                  <c:v>5.9242999999999997</c:v>
                </c:pt>
                <c:pt idx="6429">
                  <c:v>5.9240000000000004</c:v>
                </c:pt>
                <c:pt idx="6430">
                  <c:v>5.9238</c:v>
                </c:pt>
                <c:pt idx="6431">
                  <c:v>5.9236000000000004</c:v>
                </c:pt>
                <c:pt idx="6432">
                  <c:v>5.9234</c:v>
                </c:pt>
                <c:pt idx="6433">
                  <c:v>5.9231999999999996</c:v>
                </c:pt>
                <c:pt idx="6434">
                  <c:v>5.9230999999999998</c:v>
                </c:pt>
                <c:pt idx="6435">
                  <c:v>5.9230999999999998</c:v>
                </c:pt>
                <c:pt idx="6436">
                  <c:v>5.9230999999999998</c:v>
                </c:pt>
                <c:pt idx="6437">
                  <c:v>5.9234999999999998</c:v>
                </c:pt>
                <c:pt idx="6438">
                  <c:v>5.9238999999999997</c:v>
                </c:pt>
                <c:pt idx="6439">
                  <c:v>5.9242999999999997</c:v>
                </c:pt>
                <c:pt idx="6440">
                  <c:v>5.9249000000000001</c:v>
                </c:pt>
                <c:pt idx="6441">
                  <c:v>5.9257999999999997</c:v>
                </c:pt>
                <c:pt idx="6442">
                  <c:v>5.9265999999999996</c:v>
                </c:pt>
                <c:pt idx="6443">
                  <c:v>5.9273999999999996</c:v>
                </c:pt>
                <c:pt idx="6444">
                  <c:v>5.9282000000000004</c:v>
                </c:pt>
                <c:pt idx="6445">
                  <c:v>5.9288999999999996</c:v>
                </c:pt>
                <c:pt idx="6446">
                  <c:v>5.9290000000000003</c:v>
                </c:pt>
                <c:pt idx="6447">
                  <c:v>5.9287999999999998</c:v>
                </c:pt>
                <c:pt idx="6448">
                  <c:v>5.9283000000000001</c:v>
                </c:pt>
                <c:pt idx="6449">
                  <c:v>5.9276</c:v>
                </c:pt>
                <c:pt idx="6450">
                  <c:v>5.9269999999999996</c:v>
                </c:pt>
                <c:pt idx="6451">
                  <c:v>5.9264999999999999</c:v>
                </c:pt>
                <c:pt idx="6452">
                  <c:v>5.9263000000000003</c:v>
                </c:pt>
                <c:pt idx="6453">
                  <c:v>5.9261999999999997</c:v>
                </c:pt>
                <c:pt idx="6454">
                  <c:v>5.9263000000000003</c:v>
                </c:pt>
                <c:pt idx="6455">
                  <c:v>5.9263000000000003</c:v>
                </c:pt>
                <c:pt idx="6456">
                  <c:v>5.9263000000000003</c:v>
                </c:pt>
                <c:pt idx="6457">
                  <c:v>5.9261999999999997</c:v>
                </c:pt>
                <c:pt idx="6458">
                  <c:v>5.9261999999999997</c:v>
                </c:pt>
                <c:pt idx="6459">
                  <c:v>5.9261999999999997</c:v>
                </c:pt>
                <c:pt idx="6460">
                  <c:v>5.9260999999999999</c:v>
                </c:pt>
                <c:pt idx="6461">
                  <c:v>5.9260999999999999</c:v>
                </c:pt>
                <c:pt idx="6462">
                  <c:v>5.9261999999999997</c:v>
                </c:pt>
                <c:pt idx="6463">
                  <c:v>5.9263000000000003</c:v>
                </c:pt>
                <c:pt idx="6464">
                  <c:v>5.9263000000000003</c:v>
                </c:pt>
                <c:pt idx="6465">
                  <c:v>5.9264000000000001</c:v>
                </c:pt>
                <c:pt idx="6466">
                  <c:v>5.9265999999999996</c:v>
                </c:pt>
                <c:pt idx="6467">
                  <c:v>5.9268999999999998</c:v>
                </c:pt>
                <c:pt idx="6468">
                  <c:v>5.9271000000000003</c:v>
                </c:pt>
                <c:pt idx="6469">
                  <c:v>5.9271000000000003</c:v>
                </c:pt>
                <c:pt idx="6470">
                  <c:v>5.9271000000000003</c:v>
                </c:pt>
                <c:pt idx="6471">
                  <c:v>5.9268999999999998</c:v>
                </c:pt>
                <c:pt idx="6472">
                  <c:v>5.9268000000000001</c:v>
                </c:pt>
                <c:pt idx="6473">
                  <c:v>5.9267000000000003</c:v>
                </c:pt>
                <c:pt idx="6474">
                  <c:v>5.9267000000000003</c:v>
                </c:pt>
                <c:pt idx="6475">
                  <c:v>5.9268000000000001</c:v>
                </c:pt>
                <c:pt idx="6476">
                  <c:v>5.9268999999999998</c:v>
                </c:pt>
                <c:pt idx="6477">
                  <c:v>5.9269999999999996</c:v>
                </c:pt>
                <c:pt idx="6478">
                  <c:v>5.9271000000000003</c:v>
                </c:pt>
                <c:pt idx="6479">
                  <c:v>5.9271000000000003</c:v>
                </c:pt>
                <c:pt idx="6480">
                  <c:v>5.9272999999999998</c:v>
                </c:pt>
                <c:pt idx="6481">
                  <c:v>5.9276</c:v>
                </c:pt>
                <c:pt idx="6482">
                  <c:v>5.9278000000000004</c:v>
                </c:pt>
                <c:pt idx="6483">
                  <c:v>5.9280999999999997</c:v>
                </c:pt>
                <c:pt idx="6484">
                  <c:v>5.9286000000000003</c:v>
                </c:pt>
                <c:pt idx="6485">
                  <c:v>5.9291</c:v>
                </c:pt>
                <c:pt idx="6486">
                  <c:v>5.9298999999999999</c:v>
                </c:pt>
                <c:pt idx="6487">
                  <c:v>5.9306999999999999</c:v>
                </c:pt>
                <c:pt idx="6488">
                  <c:v>5.9316000000000004</c:v>
                </c:pt>
                <c:pt idx="6489">
                  <c:v>5.9320000000000004</c:v>
                </c:pt>
                <c:pt idx="6490">
                  <c:v>5.9318999999999997</c:v>
                </c:pt>
                <c:pt idx="6491">
                  <c:v>5.9314999999999998</c:v>
                </c:pt>
                <c:pt idx="6492">
                  <c:v>5.931</c:v>
                </c:pt>
                <c:pt idx="6493">
                  <c:v>5.9302999999999999</c:v>
                </c:pt>
                <c:pt idx="6494">
                  <c:v>5.9297000000000004</c:v>
                </c:pt>
                <c:pt idx="6495">
                  <c:v>5.9291</c:v>
                </c:pt>
                <c:pt idx="6496">
                  <c:v>5.9287999999999998</c:v>
                </c:pt>
                <c:pt idx="6497">
                  <c:v>5.9284999999999997</c:v>
                </c:pt>
                <c:pt idx="6498">
                  <c:v>5.9282000000000004</c:v>
                </c:pt>
                <c:pt idx="6499">
                  <c:v>5.9279000000000002</c:v>
                </c:pt>
                <c:pt idx="6500">
                  <c:v>5.9276</c:v>
                </c:pt>
                <c:pt idx="6501">
                  <c:v>5.9272999999999998</c:v>
                </c:pt>
                <c:pt idx="6502">
                  <c:v>5.9271000000000003</c:v>
                </c:pt>
                <c:pt idx="6503">
                  <c:v>5.9269999999999996</c:v>
                </c:pt>
                <c:pt idx="6504">
                  <c:v>5.9269999999999996</c:v>
                </c:pt>
                <c:pt idx="6505">
                  <c:v>5.9272</c:v>
                </c:pt>
                <c:pt idx="6506">
                  <c:v>5.9273999999999996</c:v>
                </c:pt>
                <c:pt idx="6507">
                  <c:v>5.9276999999999997</c:v>
                </c:pt>
                <c:pt idx="6508">
                  <c:v>5.9282000000000004</c:v>
                </c:pt>
                <c:pt idx="6509">
                  <c:v>5.9287000000000001</c:v>
                </c:pt>
                <c:pt idx="6510">
                  <c:v>5.9295</c:v>
                </c:pt>
                <c:pt idx="6511">
                  <c:v>5.9305000000000003</c:v>
                </c:pt>
                <c:pt idx="6512">
                  <c:v>5.9314</c:v>
                </c:pt>
                <c:pt idx="6513">
                  <c:v>5.9321999999999999</c:v>
                </c:pt>
                <c:pt idx="6514">
                  <c:v>5.9326999999999996</c:v>
                </c:pt>
                <c:pt idx="6515">
                  <c:v>5.9326999999999996</c:v>
                </c:pt>
                <c:pt idx="6516">
                  <c:v>5.9324000000000003</c:v>
                </c:pt>
                <c:pt idx="6517">
                  <c:v>5.9318999999999997</c:v>
                </c:pt>
                <c:pt idx="6518">
                  <c:v>5.9314</c:v>
                </c:pt>
                <c:pt idx="6519">
                  <c:v>5.9307999999999996</c:v>
                </c:pt>
                <c:pt idx="6520">
                  <c:v>5.9305000000000003</c:v>
                </c:pt>
                <c:pt idx="6521">
                  <c:v>5.9302999999999999</c:v>
                </c:pt>
                <c:pt idx="6522">
                  <c:v>5.9301000000000004</c:v>
                </c:pt>
                <c:pt idx="6523">
                  <c:v>5.9301000000000004</c:v>
                </c:pt>
                <c:pt idx="6524">
                  <c:v>5.9301000000000004</c:v>
                </c:pt>
                <c:pt idx="6525">
                  <c:v>5.93</c:v>
                </c:pt>
                <c:pt idx="6526">
                  <c:v>5.93</c:v>
                </c:pt>
                <c:pt idx="6527">
                  <c:v>5.9298999999999999</c:v>
                </c:pt>
                <c:pt idx="6528">
                  <c:v>5.9298999999999999</c:v>
                </c:pt>
                <c:pt idx="6529">
                  <c:v>5.93</c:v>
                </c:pt>
                <c:pt idx="6530">
                  <c:v>5.9298999999999999</c:v>
                </c:pt>
                <c:pt idx="6531">
                  <c:v>5.9298999999999999</c:v>
                </c:pt>
                <c:pt idx="6532">
                  <c:v>5.93</c:v>
                </c:pt>
                <c:pt idx="6533">
                  <c:v>5.9301000000000004</c:v>
                </c:pt>
                <c:pt idx="6534">
                  <c:v>5.93</c:v>
                </c:pt>
                <c:pt idx="6535">
                  <c:v>5.9301000000000004</c:v>
                </c:pt>
                <c:pt idx="6536">
                  <c:v>5.9303999999999997</c:v>
                </c:pt>
                <c:pt idx="6537">
                  <c:v>5.9306000000000001</c:v>
                </c:pt>
                <c:pt idx="6538">
                  <c:v>5.9306999999999999</c:v>
                </c:pt>
                <c:pt idx="6539">
                  <c:v>5.9306999999999999</c:v>
                </c:pt>
                <c:pt idx="6540">
                  <c:v>5.9307999999999996</c:v>
                </c:pt>
                <c:pt idx="6541">
                  <c:v>5.9306999999999999</c:v>
                </c:pt>
                <c:pt idx="6542">
                  <c:v>5.9306000000000001</c:v>
                </c:pt>
                <c:pt idx="6543">
                  <c:v>5.9305000000000003</c:v>
                </c:pt>
                <c:pt idx="6544">
                  <c:v>5.9306000000000001</c:v>
                </c:pt>
                <c:pt idx="6545">
                  <c:v>5.9307999999999996</c:v>
                </c:pt>
                <c:pt idx="6546">
                  <c:v>5.9306999999999999</c:v>
                </c:pt>
                <c:pt idx="6547">
                  <c:v>5.9307999999999996</c:v>
                </c:pt>
                <c:pt idx="6548">
                  <c:v>5.9307999999999996</c:v>
                </c:pt>
                <c:pt idx="6549">
                  <c:v>5.9309000000000003</c:v>
                </c:pt>
                <c:pt idx="6550">
                  <c:v>5.9309000000000003</c:v>
                </c:pt>
                <c:pt idx="6551">
                  <c:v>5.9309000000000003</c:v>
                </c:pt>
                <c:pt idx="6552">
                  <c:v>5.9310999999999998</c:v>
                </c:pt>
                <c:pt idx="6553">
                  <c:v>5.9317000000000002</c:v>
                </c:pt>
                <c:pt idx="6554">
                  <c:v>5.9326999999999996</c:v>
                </c:pt>
                <c:pt idx="6555">
                  <c:v>5.9339000000000004</c:v>
                </c:pt>
                <c:pt idx="6556">
                  <c:v>5.9349999999999996</c:v>
                </c:pt>
                <c:pt idx="6557">
                  <c:v>5.9356999999999998</c:v>
                </c:pt>
                <c:pt idx="6558">
                  <c:v>5.9358000000000004</c:v>
                </c:pt>
                <c:pt idx="6559">
                  <c:v>5.9352999999999998</c:v>
                </c:pt>
                <c:pt idx="6560">
                  <c:v>5.9345999999999997</c:v>
                </c:pt>
                <c:pt idx="6561">
                  <c:v>5.9337</c:v>
                </c:pt>
                <c:pt idx="6562">
                  <c:v>5.9329999999999998</c:v>
                </c:pt>
                <c:pt idx="6563">
                  <c:v>5.9322999999999997</c:v>
                </c:pt>
                <c:pt idx="6564">
                  <c:v>5.9318999999999997</c:v>
                </c:pt>
                <c:pt idx="6565">
                  <c:v>5.9314999999999998</c:v>
                </c:pt>
                <c:pt idx="6566">
                  <c:v>5.9313000000000002</c:v>
                </c:pt>
                <c:pt idx="6567">
                  <c:v>5.931</c:v>
                </c:pt>
                <c:pt idx="6568">
                  <c:v>5.9306000000000001</c:v>
                </c:pt>
                <c:pt idx="6569">
                  <c:v>5.9302999999999999</c:v>
                </c:pt>
                <c:pt idx="6570">
                  <c:v>5.9301000000000004</c:v>
                </c:pt>
                <c:pt idx="6571">
                  <c:v>5.9298999999999999</c:v>
                </c:pt>
                <c:pt idx="6572">
                  <c:v>5.9298000000000002</c:v>
                </c:pt>
                <c:pt idx="6573">
                  <c:v>5.93</c:v>
                </c:pt>
                <c:pt idx="6574">
                  <c:v>5.9302000000000001</c:v>
                </c:pt>
                <c:pt idx="6575">
                  <c:v>5.9306000000000001</c:v>
                </c:pt>
                <c:pt idx="6576">
                  <c:v>5.931</c:v>
                </c:pt>
                <c:pt idx="6577">
                  <c:v>5.9314999999999998</c:v>
                </c:pt>
                <c:pt idx="6578">
                  <c:v>5.9321000000000002</c:v>
                </c:pt>
                <c:pt idx="6579">
                  <c:v>5.9329000000000001</c:v>
                </c:pt>
                <c:pt idx="6580">
                  <c:v>5.9337999999999997</c:v>
                </c:pt>
                <c:pt idx="6581">
                  <c:v>5.9345999999999997</c:v>
                </c:pt>
                <c:pt idx="6582">
                  <c:v>5.9352</c:v>
                </c:pt>
                <c:pt idx="6583">
                  <c:v>5.9355000000000002</c:v>
                </c:pt>
                <c:pt idx="6584">
                  <c:v>5.9355000000000002</c:v>
                </c:pt>
                <c:pt idx="6585">
                  <c:v>5.9352</c:v>
                </c:pt>
                <c:pt idx="6586">
                  <c:v>5.9345999999999997</c:v>
                </c:pt>
                <c:pt idx="6587">
                  <c:v>5.9339000000000004</c:v>
                </c:pt>
                <c:pt idx="6588">
                  <c:v>5.9335000000000004</c:v>
                </c:pt>
                <c:pt idx="6589">
                  <c:v>5.9332000000000003</c:v>
                </c:pt>
                <c:pt idx="6590">
                  <c:v>5.9329000000000001</c:v>
                </c:pt>
                <c:pt idx="6591">
                  <c:v>5.9326999999999996</c:v>
                </c:pt>
                <c:pt idx="6592">
                  <c:v>5.9328000000000003</c:v>
                </c:pt>
                <c:pt idx="6593">
                  <c:v>5.9329000000000001</c:v>
                </c:pt>
                <c:pt idx="6594">
                  <c:v>5.9329000000000001</c:v>
                </c:pt>
                <c:pt idx="6595">
                  <c:v>5.9326999999999996</c:v>
                </c:pt>
                <c:pt idx="6596">
                  <c:v>5.9325999999999999</c:v>
                </c:pt>
                <c:pt idx="6597">
                  <c:v>5.9325000000000001</c:v>
                </c:pt>
                <c:pt idx="6598">
                  <c:v>5.9322999999999997</c:v>
                </c:pt>
                <c:pt idx="6599">
                  <c:v>5.9322999999999997</c:v>
                </c:pt>
                <c:pt idx="6600">
                  <c:v>5.9324000000000003</c:v>
                </c:pt>
                <c:pt idx="6601">
                  <c:v>5.9322999999999997</c:v>
                </c:pt>
                <c:pt idx="6602">
                  <c:v>5.9322999999999997</c:v>
                </c:pt>
                <c:pt idx="6603">
                  <c:v>5.9324000000000003</c:v>
                </c:pt>
                <c:pt idx="6604">
                  <c:v>5.9326999999999996</c:v>
                </c:pt>
                <c:pt idx="6605">
                  <c:v>5.9329000000000001</c:v>
                </c:pt>
                <c:pt idx="6606">
                  <c:v>5.9330999999999996</c:v>
                </c:pt>
                <c:pt idx="6607">
                  <c:v>5.9333</c:v>
                </c:pt>
                <c:pt idx="6608">
                  <c:v>5.9330999999999996</c:v>
                </c:pt>
                <c:pt idx="6609">
                  <c:v>5.9329999999999998</c:v>
                </c:pt>
                <c:pt idx="6610">
                  <c:v>5.9328000000000003</c:v>
                </c:pt>
                <c:pt idx="6611">
                  <c:v>5.9326999999999996</c:v>
                </c:pt>
                <c:pt idx="6612">
                  <c:v>5.9325999999999999</c:v>
                </c:pt>
                <c:pt idx="6613">
                  <c:v>5.9326999999999996</c:v>
                </c:pt>
                <c:pt idx="6614">
                  <c:v>5.9326999999999996</c:v>
                </c:pt>
                <c:pt idx="6615">
                  <c:v>5.9328000000000003</c:v>
                </c:pt>
                <c:pt idx="6616">
                  <c:v>5.9329999999999998</c:v>
                </c:pt>
                <c:pt idx="6617">
                  <c:v>5.9332000000000003</c:v>
                </c:pt>
                <c:pt idx="6618">
                  <c:v>5.9333</c:v>
                </c:pt>
                <c:pt idx="6619">
                  <c:v>5.9333999999999998</c:v>
                </c:pt>
                <c:pt idx="6620">
                  <c:v>5.9336000000000002</c:v>
                </c:pt>
                <c:pt idx="6621">
                  <c:v>5.9339000000000004</c:v>
                </c:pt>
                <c:pt idx="6622">
                  <c:v>5.9343000000000004</c:v>
                </c:pt>
                <c:pt idx="6623">
                  <c:v>5.9349999999999996</c:v>
                </c:pt>
                <c:pt idx="6624">
                  <c:v>5.9359999999999999</c:v>
                </c:pt>
                <c:pt idx="6625">
                  <c:v>5.9368999999999996</c:v>
                </c:pt>
                <c:pt idx="6626">
                  <c:v>5.9375</c:v>
                </c:pt>
                <c:pt idx="6627">
                  <c:v>5.9375999999999998</c:v>
                </c:pt>
                <c:pt idx="6628">
                  <c:v>5.9372999999999996</c:v>
                </c:pt>
                <c:pt idx="6629">
                  <c:v>5.9366000000000003</c:v>
                </c:pt>
                <c:pt idx="6630">
                  <c:v>5.9358000000000004</c:v>
                </c:pt>
                <c:pt idx="6631">
                  <c:v>5.9351000000000003</c:v>
                </c:pt>
                <c:pt idx="6632">
                  <c:v>5.9344000000000001</c:v>
                </c:pt>
                <c:pt idx="6633">
                  <c:v>5.9340000000000002</c:v>
                </c:pt>
                <c:pt idx="6634">
                  <c:v>5.9337</c:v>
                </c:pt>
                <c:pt idx="6635">
                  <c:v>5.9333</c:v>
                </c:pt>
                <c:pt idx="6636">
                  <c:v>5.9328000000000003</c:v>
                </c:pt>
                <c:pt idx="6637">
                  <c:v>5.9324000000000003</c:v>
                </c:pt>
                <c:pt idx="6638">
                  <c:v>5.9321000000000002</c:v>
                </c:pt>
                <c:pt idx="6639">
                  <c:v>5.9318999999999997</c:v>
                </c:pt>
                <c:pt idx="6640">
                  <c:v>5.9317000000000002</c:v>
                </c:pt>
                <c:pt idx="6641">
                  <c:v>5.9316000000000004</c:v>
                </c:pt>
                <c:pt idx="6642">
                  <c:v>5.9317000000000002</c:v>
                </c:pt>
                <c:pt idx="6643">
                  <c:v>5.9318</c:v>
                </c:pt>
                <c:pt idx="6644">
                  <c:v>5.9320000000000004</c:v>
                </c:pt>
                <c:pt idx="6645">
                  <c:v>5.9324000000000003</c:v>
                </c:pt>
                <c:pt idx="6646">
                  <c:v>5.9329999999999998</c:v>
                </c:pt>
                <c:pt idx="6647">
                  <c:v>5.9336000000000002</c:v>
                </c:pt>
                <c:pt idx="6648">
                  <c:v>5.9343000000000004</c:v>
                </c:pt>
                <c:pt idx="6649">
                  <c:v>5.9351000000000003</c:v>
                </c:pt>
                <c:pt idx="6650">
                  <c:v>5.9359000000000002</c:v>
                </c:pt>
                <c:pt idx="6651">
                  <c:v>5.9367000000000001</c:v>
                </c:pt>
                <c:pt idx="6652">
                  <c:v>5.9370000000000003</c:v>
                </c:pt>
                <c:pt idx="6653">
                  <c:v>5.9370000000000003</c:v>
                </c:pt>
                <c:pt idx="6654">
                  <c:v>5.9363000000000001</c:v>
                </c:pt>
                <c:pt idx="6655">
                  <c:v>5.9356</c:v>
                </c:pt>
                <c:pt idx="6656">
                  <c:v>5.9348999999999998</c:v>
                </c:pt>
                <c:pt idx="6657">
                  <c:v>5.9344999999999999</c:v>
                </c:pt>
                <c:pt idx="6658">
                  <c:v>5.9340000000000002</c:v>
                </c:pt>
                <c:pt idx="6659">
                  <c:v>5.9337999999999997</c:v>
                </c:pt>
                <c:pt idx="6660">
                  <c:v>5.9337999999999997</c:v>
                </c:pt>
                <c:pt idx="6661">
                  <c:v>5.9336000000000002</c:v>
                </c:pt>
                <c:pt idx="6662">
                  <c:v>5.9333999999999998</c:v>
                </c:pt>
                <c:pt idx="6663">
                  <c:v>5.9333999999999998</c:v>
                </c:pt>
                <c:pt idx="6664">
                  <c:v>5.9333</c:v>
                </c:pt>
                <c:pt idx="6665">
                  <c:v>5.9330999999999996</c:v>
                </c:pt>
                <c:pt idx="6666">
                  <c:v>5.9329000000000001</c:v>
                </c:pt>
                <c:pt idx="6667">
                  <c:v>5.9328000000000003</c:v>
                </c:pt>
                <c:pt idx="6668">
                  <c:v>5.9328000000000003</c:v>
                </c:pt>
                <c:pt idx="6669">
                  <c:v>5.9326999999999996</c:v>
                </c:pt>
                <c:pt idx="6670">
                  <c:v>5.9326999999999996</c:v>
                </c:pt>
                <c:pt idx="6671">
                  <c:v>5.9326999999999996</c:v>
                </c:pt>
                <c:pt idx="6672">
                  <c:v>5.9328000000000003</c:v>
                </c:pt>
                <c:pt idx="6673">
                  <c:v>5.9329000000000001</c:v>
                </c:pt>
                <c:pt idx="6674">
                  <c:v>5.9332000000000003</c:v>
                </c:pt>
                <c:pt idx="6675">
                  <c:v>5.9333</c:v>
                </c:pt>
                <c:pt idx="6676">
                  <c:v>5.9333999999999998</c:v>
                </c:pt>
                <c:pt idx="6677">
                  <c:v>5.9332000000000003</c:v>
                </c:pt>
                <c:pt idx="6678">
                  <c:v>5.9329000000000001</c:v>
                </c:pt>
                <c:pt idx="6679">
                  <c:v>5.9326999999999996</c:v>
                </c:pt>
                <c:pt idx="6680">
                  <c:v>5.9325999999999999</c:v>
                </c:pt>
                <c:pt idx="6681">
                  <c:v>5.9325000000000001</c:v>
                </c:pt>
                <c:pt idx="6682">
                  <c:v>5.9325000000000001</c:v>
                </c:pt>
                <c:pt idx="6683">
                  <c:v>5.9325000000000001</c:v>
                </c:pt>
                <c:pt idx="6684">
                  <c:v>5.9325000000000001</c:v>
                </c:pt>
                <c:pt idx="6685">
                  <c:v>5.9325000000000001</c:v>
                </c:pt>
                <c:pt idx="6686">
                  <c:v>5.9326999999999996</c:v>
                </c:pt>
                <c:pt idx="6687">
                  <c:v>5.9328000000000003</c:v>
                </c:pt>
                <c:pt idx="6688">
                  <c:v>5.9329000000000001</c:v>
                </c:pt>
                <c:pt idx="6689">
                  <c:v>5.9329999999999998</c:v>
                </c:pt>
                <c:pt idx="6690">
                  <c:v>5.9333</c:v>
                </c:pt>
                <c:pt idx="6691">
                  <c:v>5.9337999999999997</c:v>
                </c:pt>
                <c:pt idx="6692">
                  <c:v>5.9344999999999999</c:v>
                </c:pt>
                <c:pt idx="6693">
                  <c:v>5.9353999999999996</c:v>
                </c:pt>
                <c:pt idx="6694">
                  <c:v>5.9363999999999999</c:v>
                </c:pt>
                <c:pt idx="6695">
                  <c:v>5.9370000000000003</c:v>
                </c:pt>
                <c:pt idx="6696">
                  <c:v>5.9371</c:v>
                </c:pt>
                <c:pt idx="6697">
                  <c:v>5.9367000000000001</c:v>
                </c:pt>
                <c:pt idx="6698">
                  <c:v>5.9360999999999997</c:v>
                </c:pt>
                <c:pt idx="6699">
                  <c:v>5.9355000000000002</c:v>
                </c:pt>
                <c:pt idx="6700">
                  <c:v>5.9347000000000003</c:v>
                </c:pt>
                <c:pt idx="6701">
                  <c:v>5.9341999999999997</c:v>
                </c:pt>
                <c:pt idx="6702">
                  <c:v>5.9337</c:v>
                </c:pt>
                <c:pt idx="6703">
                  <c:v>5.9333</c:v>
                </c:pt>
                <c:pt idx="6704">
                  <c:v>5.9328000000000003</c:v>
                </c:pt>
                <c:pt idx="6705">
                  <c:v>5.9324000000000003</c:v>
                </c:pt>
                <c:pt idx="6706">
                  <c:v>5.9320000000000004</c:v>
                </c:pt>
                <c:pt idx="6707">
                  <c:v>5.9316000000000004</c:v>
                </c:pt>
                <c:pt idx="6708">
                  <c:v>5.9313000000000002</c:v>
                </c:pt>
                <c:pt idx="6709">
                  <c:v>5.9310999999999998</c:v>
                </c:pt>
                <c:pt idx="6710">
                  <c:v>5.931</c:v>
                </c:pt>
                <c:pt idx="6711">
                  <c:v>5.9310999999999998</c:v>
                </c:pt>
                <c:pt idx="6712">
                  <c:v>5.9311999999999996</c:v>
                </c:pt>
                <c:pt idx="6713">
                  <c:v>5.9314</c:v>
                </c:pt>
                <c:pt idx="6714">
                  <c:v>5.9318</c:v>
                </c:pt>
                <c:pt idx="6715">
                  <c:v>5.9322999999999997</c:v>
                </c:pt>
                <c:pt idx="6716">
                  <c:v>5.9329000000000001</c:v>
                </c:pt>
                <c:pt idx="6717">
                  <c:v>5.9333999999999998</c:v>
                </c:pt>
                <c:pt idx="6718">
                  <c:v>5.9340000000000002</c:v>
                </c:pt>
                <c:pt idx="6719">
                  <c:v>5.9348000000000001</c:v>
                </c:pt>
                <c:pt idx="6720">
                  <c:v>5.9353999999999996</c:v>
                </c:pt>
                <c:pt idx="6721">
                  <c:v>5.9359000000000002</c:v>
                </c:pt>
                <c:pt idx="6722">
                  <c:v>5.9360999999999997</c:v>
                </c:pt>
                <c:pt idx="6723">
                  <c:v>5.9358000000000004</c:v>
                </c:pt>
                <c:pt idx="6724">
                  <c:v>5.9351000000000003</c:v>
                </c:pt>
                <c:pt idx="6725">
                  <c:v>5.9344000000000001</c:v>
                </c:pt>
                <c:pt idx="6726">
                  <c:v>5.9340000000000002</c:v>
                </c:pt>
                <c:pt idx="6727">
                  <c:v>5.9336000000000002</c:v>
                </c:pt>
                <c:pt idx="6728">
                  <c:v>5.9333999999999998</c:v>
                </c:pt>
                <c:pt idx="6729">
                  <c:v>5.9333</c:v>
                </c:pt>
                <c:pt idx="6730">
                  <c:v>5.9332000000000003</c:v>
                </c:pt>
                <c:pt idx="6731">
                  <c:v>5.9330999999999996</c:v>
                </c:pt>
                <c:pt idx="6732">
                  <c:v>5.9330999999999996</c:v>
                </c:pt>
                <c:pt idx="6733">
                  <c:v>5.9329000000000001</c:v>
                </c:pt>
                <c:pt idx="6734">
                  <c:v>5.9328000000000003</c:v>
                </c:pt>
                <c:pt idx="6735">
                  <c:v>5.9325999999999999</c:v>
                </c:pt>
                <c:pt idx="6736">
                  <c:v>5.9322999999999997</c:v>
                </c:pt>
                <c:pt idx="6737">
                  <c:v>5.9322999999999997</c:v>
                </c:pt>
                <c:pt idx="6738">
                  <c:v>5.9322999999999997</c:v>
                </c:pt>
                <c:pt idx="6739">
                  <c:v>5.9322999999999997</c:v>
                </c:pt>
                <c:pt idx="6740">
                  <c:v>5.9325000000000001</c:v>
                </c:pt>
                <c:pt idx="6741">
                  <c:v>5.9324000000000003</c:v>
                </c:pt>
                <c:pt idx="6742">
                  <c:v>5.9322999999999997</c:v>
                </c:pt>
                <c:pt idx="6743">
                  <c:v>5.9322999999999997</c:v>
                </c:pt>
                <c:pt idx="6744">
                  <c:v>5.9322999999999997</c:v>
                </c:pt>
                <c:pt idx="6745">
                  <c:v>5.9321999999999999</c:v>
                </c:pt>
                <c:pt idx="6746">
                  <c:v>5.9321999999999999</c:v>
                </c:pt>
                <c:pt idx="6747">
                  <c:v>5.9321999999999999</c:v>
                </c:pt>
                <c:pt idx="6748">
                  <c:v>5.9320000000000004</c:v>
                </c:pt>
                <c:pt idx="6749">
                  <c:v>5.9318</c:v>
                </c:pt>
                <c:pt idx="6750">
                  <c:v>5.9317000000000002</c:v>
                </c:pt>
                <c:pt idx="6751">
                  <c:v>5.9317000000000002</c:v>
                </c:pt>
                <c:pt idx="6752">
                  <c:v>5.9316000000000004</c:v>
                </c:pt>
                <c:pt idx="6753">
                  <c:v>5.9314999999999998</c:v>
                </c:pt>
                <c:pt idx="6754">
                  <c:v>5.9317000000000002</c:v>
                </c:pt>
                <c:pt idx="6755">
                  <c:v>5.9318</c:v>
                </c:pt>
                <c:pt idx="6756">
                  <c:v>5.9318</c:v>
                </c:pt>
                <c:pt idx="6757">
                  <c:v>5.9317000000000002</c:v>
                </c:pt>
                <c:pt idx="6758">
                  <c:v>5.9317000000000002</c:v>
                </c:pt>
                <c:pt idx="6759">
                  <c:v>5.9318999999999997</c:v>
                </c:pt>
                <c:pt idx="6760">
                  <c:v>5.9324000000000003</c:v>
                </c:pt>
                <c:pt idx="6761">
                  <c:v>5.9333</c:v>
                </c:pt>
                <c:pt idx="6762">
                  <c:v>5.9344999999999999</c:v>
                </c:pt>
                <c:pt idx="6763">
                  <c:v>5.9353999999999996</c:v>
                </c:pt>
                <c:pt idx="6764">
                  <c:v>5.9358000000000004</c:v>
                </c:pt>
                <c:pt idx="6765">
                  <c:v>5.9358000000000004</c:v>
                </c:pt>
                <c:pt idx="6766">
                  <c:v>5.9352</c:v>
                </c:pt>
                <c:pt idx="6767">
                  <c:v>5.9344000000000001</c:v>
                </c:pt>
                <c:pt idx="6768">
                  <c:v>5.9337</c:v>
                </c:pt>
                <c:pt idx="6769">
                  <c:v>5.9332000000000003</c:v>
                </c:pt>
                <c:pt idx="6770">
                  <c:v>5.9326999999999996</c:v>
                </c:pt>
                <c:pt idx="6771">
                  <c:v>5.9321000000000002</c:v>
                </c:pt>
                <c:pt idx="6772">
                  <c:v>5.9316000000000004</c:v>
                </c:pt>
                <c:pt idx="6773">
                  <c:v>5.931</c:v>
                </c:pt>
                <c:pt idx="6774">
                  <c:v>5.9306000000000001</c:v>
                </c:pt>
                <c:pt idx="6775">
                  <c:v>5.9302000000000001</c:v>
                </c:pt>
                <c:pt idx="6776">
                  <c:v>5.9297000000000004</c:v>
                </c:pt>
                <c:pt idx="6777">
                  <c:v>5.9294000000000002</c:v>
                </c:pt>
                <c:pt idx="6778">
                  <c:v>5.9291</c:v>
                </c:pt>
                <c:pt idx="6779">
                  <c:v>5.9291</c:v>
                </c:pt>
                <c:pt idx="6780">
                  <c:v>5.9292999999999996</c:v>
                </c:pt>
                <c:pt idx="6781">
                  <c:v>5.9295999999999998</c:v>
                </c:pt>
                <c:pt idx="6782">
                  <c:v>5.9298000000000002</c:v>
                </c:pt>
                <c:pt idx="6783">
                  <c:v>5.9301000000000004</c:v>
                </c:pt>
                <c:pt idx="6784">
                  <c:v>5.9306999999999999</c:v>
                </c:pt>
                <c:pt idx="6785">
                  <c:v>5.9313000000000002</c:v>
                </c:pt>
                <c:pt idx="6786">
                  <c:v>5.9320000000000004</c:v>
                </c:pt>
                <c:pt idx="6787">
                  <c:v>5.9326999999999996</c:v>
                </c:pt>
                <c:pt idx="6788">
                  <c:v>5.9332000000000003</c:v>
                </c:pt>
                <c:pt idx="6789">
                  <c:v>5.9337</c:v>
                </c:pt>
                <c:pt idx="6790">
                  <c:v>5.9339000000000004</c:v>
                </c:pt>
                <c:pt idx="6791">
                  <c:v>5.9337999999999997</c:v>
                </c:pt>
                <c:pt idx="6792">
                  <c:v>5.9333999999999998</c:v>
                </c:pt>
                <c:pt idx="6793">
                  <c:v>5.9329000000000001</c:v>
                </c:pt>
                <c:pt idx="6794">
                  <c:v>5.9322999999999997</c:v>
                </c:pt>
                <c:pt idx="6795">
                  <c:v>5.9318</c:v>
                </c:pt>
                <c:pt idx="6796">
                  <c:v>5.9314</c:v>
                </c:pt>
                <c:pt idx="6797">
                  <c:v>5.9310999999999998</c:v>
                </c:pt>
                <c:pt idx="6798">
                  <c:v>5.931</c:v>
                </c:pt>
                <c:pt idx="6799">
                  <c:v>5.931</c:v>
                </c:pt>
                <c:pt idx="6800">
                  <c:v>5.9309000000000003</c:v>
                </c:pt>
                <c:pt idx="6801">
                  <c:v>5.9307999999999996</c:v>
                </c:pt>
                <c:pt idx="6802">
                  <c:v>5.9306000000000001</c:v>
                </c:pt>
                <c:pt idx="6803">
                  <c:v>5.9303999999999997</c:v>
                </c:pt>
                <c:pt idx="6804">
                  <c:v>5.9302000000000001</c:v>
                </c:pt>
                <c:pt idx="6805">
                  <c:v>5.9301000000000004</c:v>
                </c:pt>
                <c:pt idx="6806">
                  <c:v>5.9301000000000004</c:v>
                </c:pt>
                <c:pt idx="6807">
                  <c:v>5.93</c:v>
                </c:pt>
                <c:pt idx="6808">
                  <c:v>5.9301000000000004</c:v>
                </c:pt>
                <c:pt idx="6809">
                  <c:v>5.9302000000000001</c:v>
                </c:pt>
                <c:pt idx="6810">
                  <c:v>5.9302000000000001</c:v>
                </c:pt>
                <c:pt idx="6811">
                  <c:v>5.9302000000000001</c:v>
                </c:pt>
                <c:pt idx="6812">
                  <c:v>5.9302000000000001</c:v>
                </c:pt>
                <c:pt idx="6813">
                  <c:v>5.9302000000000001</c:v>
                </c:pt>
                <c:pt idx="6814">
                  <c:v>5.9302999999999999</c:v>
                </c:pt>
                <c:pt idx="6815">
                  <c:v>5.9302000000000001</c:v>
                </c:pt>
                <c:pt idx="6816">
                  <c:v>5.9301000000000004</c:v>
                </c:pt>
                <c:pt idx="6817">
                  <c:v>5.9298999999999999</c:v>
                </c:pt>
                <c:pt idx="6818">
                  <c:v>5.9297000000000004</c:v>
                </c:pt>
                <c:pt idx="6819">
                  <c:v>5.9295999999999998</c:v>
                </c:pt>
                <c:pt idx="6820">
                  <c:v>5.9295</c:v>
                </c:pt>
                <c:pt idx="6821">
                  <c:v>5.9295</c:v>
                </c:pt>
                <c:pt idx="6822">
                  <c:v>5.9295</c:v>
                </c:pt>
                <c:pt idx="6823">
                  <c:v>5.9294000000000002</c:v>
                </c:pt>
                <c:pt idx="6824">
                  <c:v>5.9294000000000002</c:v>
                </c:pt>
                <c:pt idx="6825">
                  <c:v>5.9292999999999996</c:v>
                </c:pt>
                <c:pt idx="6826">
                  <c:v>5.9292999999999996</c:v>
                </c:pt>
                <c:pt idx="6827">
                  <c:v>5.9294000000000002</c:v>
                </c:pt>
                <c:pt idx="6828">
                  <c:v>5.9298000000000002</c:v>
                </c:pt>
                <c:pt idx="6829">
                  <c:v>5.9302999999999999</c:v>
                </c:pt>
                <c:pt idx="6830">
                  <c:v>5.9310999999999998</c:v>
                </c:pt>
                <c:pt idx="6831">
                  <c:v>5.9321000000000002</c:v>
                </c:pt>
                <c:pt idx="6832">
                  <c:v>5.9332000000000003</c:v>
                </c:pt>
                <c:pt idx="6833">
                  <c:v>5.9337</c:v>
                </c:pt>
                <c:pt idx="6834">
                  <c:v>5.9337</c:v>
                </c:pt>
                <c:pt idx="6835">
                  <c:v>5.9333</c:v>
                </c:pt>
                <c:pt idx="6836">
                  <c:v>5.9325000000000001</c:v>
                </c:pt>
                <c:pt idx="6837">
                  <c:v>5.9316000000000004</c:v>
                </c:pt>
                <c:pt idx="6838">
                  <c:v>5.9307999999999996</c:v>
                </c:pt>
                <c:pt idx="6839">
                  <c:v>5.9301000000000004</c:v>
                </c:pt>
                <c:pt idx="6840">
                  <c:v>5.9292999999999996</c:v>
                </c:pt>
                <c:pt idx="6841">
                  <c:v>5.9287000000000001</c:v>
                </c:pt>
                <c:pt idx="6842">
                  <c:v>5.9282000000000004</c:v>
                </c:pt>
                <c:pt idx="6843">
                  <c:v>5.9278000000000004</c:v>
                </c:pt>
                <c:pt idx="6844">
                  <c:v>5.9273999999999996</c:v>
                </c:pt>
                <c:pt idx="6845">
                  <c:v>5.9269999999999996</c:v>
                </c:pt>
                <c:pt idx="6846">
                  <c:v>5.9265999999999996</c:v>
                </c:pt>
                <c:pt idx="6847">
                  <c:v>5.9263000000000003</c:v>
                </c:pt>
                <c:pt idx="6848">
                  <c:v>5.9261999999999997</c:v>
                </c:pt>
                <c:pt idx="6849">
                  <c:v>5.9261999999999997</c:v>
                </c:pt>
                <c:pt idx="6850">
                  <c:v>5.9263000000000003</c:v>
                </c:pt>
                <c:pt idx="6851">
                  <c:v>5.9264000000000001</c:v>
                </c:pt>
                <c:pt idx="6852">
                  <c:v>5.9267000000000003</c:v>
                </c:pt>
                <c:pt idx="6853">
                  <c:v>5.9272</c:v>
                </c:pt>
                <c:pt idx="6854">
                  <c:v>5.9278000000000004</c:v>
                </c:pt>
                <c:pt idx="6855">
                  <c:v>5.9286000000000003</c:v>
                </c:pt>
                <c:pt idx="6856">
                  <c:v>5.9295</c:v>
                </c:pt>
                <c:pt idx="6857">
                  <c:v>5.9302000000000001</c:v>
                </c:pt>
                <c:pt idx="6858">
                  <c:v>5.9307999999999996</c:v>
                </c:pt>
                <c:pt idx="6859">
                  <c:v>5.931</c:v>
                </c:pt>
                <c:pt idx="6860">
                  <c:v>5.9310999999999998</c:v>
                </c:pt>
                <c:pt idx="6861">
                  <c:v>5.9306000000000001</c:v>
                </c:pt>
                <c:pt idx="6862">
                  <c:v>5.93</c:v>
                </c:pt>
                <c:pt idx="6863">
                  <c:v>5.9294000000000002</c:v>
                </c:pt>
                <c:pt idx="6864">
                  <c:v>5.9287999999999998</c:v>
                </c:pt>
                <c:pt idx="6865">
                  <c:v>5.9280999999999997</c:v>
                </c:pt>
                <c:pt idx="6866">
                  <c:v>5.9276</c:v>
                </c:pt>
                <c:pt idx="6867">
                  <c:v>5.9272999999999998</c:v>
                </c:pt>
                <c:pt idx="6868">
                  <c:v>5.9272999999999998</c:v>
                </c:pt>
                <c:pt idx="6869">
                  <c:v>5.9271000000000003</c:v>
                </c:pt>
                <c:pt idx="6870">
                  <c:v>5.9268999999999998</c:v>
                </c:pt>
                <c:pt idx="6871">
                  <c:v>5.9268000000000001</c:v>
                </c:pt>
                <c:pt idx="6872">
                  <c:v>5.9267000000000003</c:v>
                </c:pt>
                <c:pt idx="6873">
                  <c:v>5.9265999999999996</c:v>
                </c:pt>
                <c:pt idx="6874">
                  <c:v>5.9264000000000001</c:v>
                </c:pt>
                <c:pt idx="6875">
                  <c:v>5.9263000000000003</c:v>
                </c:pt>
                <c:pt idx="6876">
                  <c:v>5.9263000000000003</c:v>
                </c:pt>
                <c:pt idx="6877">
                  <c:v>5.9261999999999997</c:v>
                </c:pt>
                <c:pt idx="6878">
                  <c:v>5.9261999999999997</c:v>
                </c:pt>
                <c:pt idx="6879">
                  <c:v>5.9261999999999997</c:v>
                </c:pt>
                <c:pt idx="6880">
                  <c:v>5.9260999999999999</c:v>
                </c:pt>
                <c:pt idx="6881">
                  <c:v>5.9260999999999999</c:v>
                </c:pt>
                <c:pt idx="6882">
                  <c:v>5.9260999999999999</c:v>
                </c:pt>
                <c:pt idx="6883">
                  <c:v>5.9260000000000002</c:v>
                </c:pt>
                <c:pt idx="6884">
                  <c:v>5.9257999999999997</c:v>
                </c:pt>
                <c:pt idx="6885">
                  <c:v>5.9255000000000004</c:v>
                </c:pt>
                <c:pt idx="6886">
                  <c:v>5.9253</c:v>
                </c:pt>
                <c:pt idx="6887">
                  <c:v>5.9252000000000002</c:v>
                </c:pt>
                <c:pt idx="6888">
                  <c:v>5.9249999999999998</c:v>
                </c:pt>
                <c:pt idx="6889">
                  <c:v>5.9249000000000001</c:v>
                </c:pt>
                <c:pt idx="6890">
                  <c:v>5.9249000000000001</c:v>
                </c:pt>
                <c:pt idx="6891">
                  <c:v>5.9249000000000001</c:v>
                </c:pt>
                <c:pt idx="6892">
                  <c:v>5.9248000000000003</c:v>
                </c:pt>
                <c:pt idx="6893">
                  <c:v>5.9249000000000001</c:v>
                </c:pt>
                <c:pt idx="6894">
                  <c:v>5.9249999999999998</c:v>
                </c:pt>
                <c:pt idx="6895">
                  <c:v>5.9248000000000003</c:v>
                </c:pt>
                <c:pt idx="6896">
                  <c:v>5.9248000000000003</c:v>
                </c:pt>
                <c:pt idx="6897">
                  <c:v>5.9249999999999998</c:v>
                </c:pt>
                <c:pt idx="6898">
                  <c:v>5.9253</c:v>
                </c:pt>
                <c:pt idx="6899">
                  <c:v>5.9259000000000004</c:v>
                </c:pt>
                <c:pt idx="6900">
                  <c:v>5.9267000000000003</c:v>
                </c:pt>
                <c:pt idx="6901">
                  <c:v>5.9275000000000002</c:v>
                </c:pt>
                <c:pt idx="6902">
                  <c:v>5.9279999999999999</c:v>
                </c:pt>
                <c:pt idx="6903">
                  <c:v>5.9280999999999997</c:v>
                </c:pt>
                <c:pt idx="6904">
                  <c:v>5.9276</c:v>
                </c:pt>
                <c:pt idx="6905">
                  <c:v>5.9268000000000001</c:v>
                </c:pt>
                <c:pt idx="6906">
                  <c:v>5.9260000000000002</c:v>
                </c:pt>
                <c:pt idx="6907">
                  <c:v>5.9253</c:v>
                </c:pt>
                <c:pt idx="6908">
                  <c:v>5.9246999999999996</c:v>
                </c:pt>
                <c:pt idx="6909">
                  <c:v>5.9241999999999999</c:v>
                </c:pt>
                <c:pt idx="6910">
                  <c:v>5.9237000000000002</c:v>
                </c:pt>
                <c:pt idx="6911">
                  <c:v>5.9231999999999996</c:v>
                </c:pt>
                <c:pt idx="6912">
                  <c:v>5.9227999999999996</c:v>
                </c:pt>
                <c:pt idx="6913">
                  <c:v>5.9222999999999999</c:v>
                </c:pt>
                <c:pt idx="6914">
                  <c:v>5.9218000000000002</c:v>
                </c:pt>
                <c:pt idx="6915">
                  <c:v>5.9215</c:v>
                </c:pt>
                <c:pt idx="6916">
                  <c:v>5.9212999999999996</c:v>
                </c:pt>
                <c:pt idx="6917">
                  <c:v>5.9211999999999998</c:v>
                </c:pt>
                <c:pt idx="6918">
                  <c:v>5.9212999999999996</c:v>
                </c:pt>
                <c:pt idx="6919">
                  <c:v>5.9214000000000002</c:v>
                </c:pt>
                <c:pt idx="6920">
                  <c:v>5.9217000000000004</c:v>
                </c:pt>
                <c:pt idx="6921">
                  <c:v>5.9221000000000004</c:v>
                </c:pt>
                <c:pt idx="6922">
                  <c:v>5.9225000000000003</c:v>
                </c:pt>
                <c:pt idx="6923">
                  <c:v>5.9230999999999998</c:v>
                </c:pt>
                <c:pt idx="6924">
                  <c:v>5.9238</c:v>
                </c:pt>
                <c:pt idx="6925">
                  <c:v>5.9241999999999999</c:v>
                </c:pt>
                <c:pt idx="6926">
                  <c:v>5.9248000000000003</c:v>
                </c:pt>
                <c:pt idx="6927">
                  <c:v>5.9252000000000002</c:v>
                </c:pt>
                <c:pt idx="6928">
                  <c:v>5.9253</c:v>
                </c:pt>
                <c:pt idx="6929">
                  <c:v>5.9249999999999998</c:v>
                </c:pt>
                <c:pt idx="6930">
                  <c:v>5.9244000000000003</c:v>
                </c:pt>
                <c:pt idx="6931">
                  <c:v>5.9238999999999997</c:v>
                </c:pt>
                <c:pt idx="6932">
                  <c:v>5.9233000000000002</c:v>
                </c:pt>
                <c:pt idx="6933">
                  <c:v>5.923</c:v>
                </c:pt>
                <c:pt idx="6934">
                  <c:v>5.9226000000000001</c:v>
                </c:pt>
                <c:pt idx="6935">
                  <c:v>5.9223999999999997</c:v>
                </c:pt>
                <c:pt idx="6936">
                  <c:v>5.9222000000000001</c:v>
                </c:pt>
                <c:pt idx="6937">
                  <c:v>5.9219999999999997</c:v>
                </c:pt>
                <c:pt idx="6938">
                  <c:v>5.9217000000000004</c:v>
                </c:pt>
                <c:pt idx="6939">
                  <c:v>5.9215</c:v>
                </c:pt>
                <c:pt idx="6940">
                  <c:v>5.9212999999999996</c:v>
                </c:pt>
                <c:pt idx="6941">
                  <c:v>5.9208999999999996</c:v>
                </c:pt>
                <c:pt idx="6942">
                  <c:v>5.9206000000000003</c:v>
                </c:pt>
                <c:pt idx="6943">
                  <c:v>5.9203999999999999</c:v>
                </c:pt>
                <c:pt idx="6944">
                  <c:v>5.9203000000000001</c:v>
                </c:pt>
                <c:pt idx="6945">
                  <c:v>5.9202000000000004</c:v>
                </c:pt>
                <c:pt idx="6946">
                  <c:v>5.92</c:v>
                </c:pt>
                <c:pt idx="6947">
                  <c:v>5.9199000000000002</c:v>
                </c:pt>
                <c:pt idx="6948">
                  <c:v>5.9198000000000004</c:v>
                </c:pt>
                <c:pt idx="6949">
                  <c:v>5.9198000000000004</c:v>
                </c:pt>
                <c:pt idx="6950">
                  <c:v>5.9198000000000004</c:v>
                </c:pt>
                <c:pt idx="6951">
                  <c:v>5.9199000000000002</c:v>
                </c:pt>
                <c:pt idx="6952">
                  <c:v>5.9196999999999997</c:v>
                </c:pt>
                <c:pt idx="6953">
                  <c:v>5.9194000000000004</c:v>
                </c:pt>
                <c:pt idx="6954">
                  <c:v>5.9191000000000003</c:v>
                </c:pt>
                <c:pt idx="6955">
                  <c:v>5.9188000000000001</c:v>
                </c:pt>
                <c:pt idx="6956">
                  <c:v>5.9185999999999996</c:v>
                </c:pt>
                <c:pt idx="6957">
                  <c:v>5.9184000000000001</c:v>
                </c:pt>
                <c:pt idx="6958">
                  <c:v>5.9183000000000003</c:v>
                </c:pt>
                <c:pt idx="6959">
                  <c:v>5.9180999999999999</c:v>
                </c:pt>
                <c:pt idx="6960">
                  <c:v>5.9179000000000004</c:v>
                </c:pt>
                <c:pt idx="6961">
                  <c:v>5.9179000000000004</c:v>
                </c:pt>
                <c:pt idx="6962">
                  <c:v>5.9177</c:v>
                </c:pt>
                <c:pt idx="6963">
                  <c:v>5.9175000000000004</c:v>
                </c:pt>
                <c:pt idx="6964">
                  <c:v>5.9173999999999998</c:v>
                </c:pt>
                <c:pt idx="6965">
                  <c:v>5.9173999999999998</c:v>
                </c:pt>
                <c:pt idx="6966">
                  <c:v>5.9175000000000004</c:v>
                </c:pt>
                <c:pt idx="6967">
                  <c:v>5.9180000000000001</c:v>
                </c:pt>
                <c:pt idx="6968">
                  <c:v>5.9188000000000001</c:v>
                </c:pt>
                <c:pt idx="6969">
                  <c:v>5.9198000000000004</c:v>
                </c:pt>
                <c:pt idx="6970">
                  <c:v>5.9206000000000003</c:v>
                </c:pt>
                <c:pt idx="6971">
                  <c:v>5.9210000000000003</c:v>
                </c:pt>
                <c:pt idx="6972">
                  <c:v>5.9207000000000001</c:v>
                </c:pt>
                <c:pt idx="6973">
                  <c:v>5.9199000000000002</c:v>
                </c:pt>
                <c:pt idx="6974">
                  <c:v>5.9188000000000001</c:v>
                </c:pt>
                <c:pt idx="6975">
                  <c:v>5.9177</c:v>
                </c:pt>
                <c:pt idx="6976">
                  <c:v>5.9166999999999996</c:v>
                </c:pt>
                <c:pt idx="6977">
                  <c:v>5.9157999999999999</c:v>
                </c:pt>
                <c:pt idx="6978">
                  <c:v>5.9150999999999998</c:v>
                </c:pt>
                <c:pt idx="6979">
                  <c:v>5.9143999999999997</c:v>
                </c:pt>
                <c:pt idx="6980">
                  <c:v>5.9135999999999997</c:v>
                </c:pt>
                <c:pt idx="6981">
                  <c:v>5.9128999999999996</c:v>
                </c:pt>
                <c:pt idx="6982">
                  <c:v>5.9120999999999997</c:v>
                </c:pt>
                <c:pt idx="6983">
                  <c:v>5.9112</c:v>
                </c:pt>
                <c:pt idx="6984">
                  <c:v>5.9101999999999997</c:v>
                </c:pt>
                <c:pt idx="6985">
                  <c:v>5.9089999999999998</c:v>
                </c:pt>
                <c:pt idx="6986">
                  <c:v>5.9076000000000004</c:v>
                </c:pt>
                <c:pt idx="6987">
                  <c:v>5.9062999999999999</c:v>
                </c:pt>
                <c:pt idx="6988">
                  <c:v>5.9053000000000004</c:v>
                </c:pt>
                <c:pt idx="6989">
                  <c:v>5.9047000000000001</c:v>
                </c:pt>
                <c:pt idx="6990">
                  <c:v>5.9043000000000001</c:v>
                </c:pt>
                <c:pt idx="6991">
                  <c:v>5.9039999999999999</c:v>
                </c:pt>
                <c:pt idx="6992">
                  <c:v>5.9036999999999997</c:v>
                </c:pt>
                <c:pt idx="6993">
                  <c:v>5.9034000000000004</c:v>
                </c:pt>
                <c:pt idx="6994">
                  <c:v>5.9008000000000003</c:v>
                </c:pt>
                <c:pt idx="6995">
                  <c:v>5.8893000000000004</c:v>
                </c:pt>
                <c:pt idx="6996">
                  <c:v>5.8804999999999996</c:v>
                </c:pt>
                <c:pt idx="6997">
                  <c:v>5.8762999999999996</c:v>
                </c:pt>
                <c:pt idx="6998">
                  <c:v>5.8742000000000001</c:v>
                </c:pt>
                <c:pt idx="6999">
                  <c:v>5.8722000000000003</c:v>
                </c:pt>
                <c:pt idx="7000">
                  <c:v>5.8704000000000001</c:v>
                </c:pt>
                <c:pt idx="7001">
                  <c:v>5.8686999999999996</c:v>
                </c:pt>
                <c:pt idx="7002">
                  <c:v>5.8672000000000004</c:v>
                </c:pt>
                <c:pt idx="7003">
                  <c:v>5.8658999999999999</c:v>
                </c:pt>
                <c:pt idx="7004">
                  <c:v>5.8647</c:v>
                </c:pt>
                <c:pt idx="7005">
                  <c:v>5.8636999999999997</c:v>
                </c:pt>
                <c:pt idx="7006">
                  <c:v>5.8628</c:v>
                </c:pt>
                <c:pt idx="7007">
                  <c:v>5.8617999999999997</c:v>
                </c:pt>
                <c:pt idx="7008">
                  <c:v>5.8608000000000002</c:v>
                </c:pt>
                <c:pt idx="7009">
                  <c:v>5.8597999999999999</c:v>
                </c:pt>
                <c:pt idx="7010">
                  <c:v>5.8582999999999998</c:v>
                </c:pt>
                <c:pt idx="7011">
                  <c:v>5.8569000000000004</c:v>
                </c:pt>
                <c:pt idx="7012">
                  <c:v>5.8559000000000001</c:v>
                </c:pt>
                <c:pt idx="7013">
                  <c:v>5.8552</c:v>
                </c:pt>
                <c:pt idx="7014">
                  <c:v>5.8544</c:v>
                </c:pt>
                <c:pt idx="7015">
                  <c:v>5.8536999999999999</c:v>
                </c:pt>
                <c:pt idx="7016">
                  <c:v>5.8529999999999998</c:v>
                </c:pt>
                <c:pt idx="7017">
                  <c:v>5.8524000000000003</c:v>
                </c:pt>
                <c:pt idx="7018">
                  <c:v>5.8517999999999999</c:v>
                </c:pt>
                <c:pt idx="7019">
                  <c:v>5.8513000000000002</c:v>
                </c:pt>
                <c:pt idx="7020">
                  <c:v>5.8506</c:v>
                </c:pt>
                <c:pt idx="7021">
                  <c:v>5.8497000000000003</c:v>
                </c:pt>
                <c:pt idx="7022">
                  <c:v>5.8487999999999998</c:v>
                </c:pt>
                <c:pt idx="7023">
                  <c:v>5.8476999999999997</c:v>
                </c:pt>
                <c:pt idx="7024">
                  <c:v>5.8467000000000002</c:v>
                </c:pt>
                <c:pt idx="7025">
                  <c:v>5.8457999999999997</c:v>
                </c:pt>
                <c:pt idx="7026">
                  <c:v>5.8451000000000004</c:v>
                </c:pt>
                <c:pt idx="7027">
                  <c:v>5.8444000000000003</c:v>
                </c:pt>
                <c:pt idx="7028">
                  <c:v>5.8437000000000001</c:v>
                </c:pt>
                <c:pt idx="7029">
                  <c:v>5.843</c:v>
                </c:pt>
                <c:pt idx="7030">
                  <c:v>5.8423999999999996</c:v>
                </c:pt>
                <c:pt idx="7031">
                  <c:v>5.8418000000000001</c:v>
                </c:pt>
                <c:pt idx="7032">
                  <c:v>5.8411</c:v>
                </c:pt>
                <c:pt idx="7033">
                  <c:v>5.8403</c:v>
                </c:pt>
                <c:pt idx="7034">
                  <c:v>5.8399000000000001</c:v>
                </c:pt>
                <c:pt idx="7035">
                  <c:v>5.8395999999999999</c:v>
                </c:pt>
                <c:pt idx="7036">
                  <c:v>5.8395000000000001</c:v>
                </c:pt>
                <c:pt idx="7037">
                  <c:v>5.8398000000000003</c:v>
                </c:pt>
                <c:pt idx="7038">
                  <c:v>5.8400999999999996</c:v>
                </c:pt>
                <c:pt idx="7039">
                  <c:v>5.8402000000000003</c:v>
                </c:pt>
                <c:pt idx="7040">
                  <c:v>5.84</c:v>
                </c:pt>
                <c:pt idx="7041">
                  <c:v>5.8394000000000004</c:v>
                </c:pt>
                <c:pt idx="7042">
                  <c:v>5.8383000000000003</c:v>
                </c:pt>
                <c:pt idx="7043">
                  <c:v>5.8369999999999997</c:v>
                </c:pt>
                <c:pt idx="7044">
                  <c:v>5.8356000000000003</c:v>
                </c:pt>
                <c:pt idx="7045">
                  <c:v>5.8342999999999998</c:v>
                </c:pt>
                <c:pt idx="7046">
                  <c:v>5.8331</c:v>
                </c:pt>
                <c:pt idx="7047">
                  <c:v>5.8319000000000001</c:v>
                </c:pt>
                <c:pt idx="7048">
                  <c:v>5.8307000000000002</c:v>
                </c:pt>
                <c:pt idx="7049">
                  <c:v>5.8296000000000001</c:v>
                </c:pt>
                <c:pt idx="7050">
                  <c:v>5.8284000000000002</c:v>
                </c:pt>
                <c:pt idx="7051">
                  <c:v>5.8273999999999999</c:v>
                </c:pt>
                <c:pt idx="7052">
                  <c:v>5.8266</c:v>
                </c:pt>
                <c:pt idx="7053">
                  <c:v>5.8258999999999999</c:v>
                </c:pt>
                <c:pt idx="7054">
                  <c:v>5.8250999999999999</c:v>
                </c:pt>
                <c:pt idx="7055">
                  <c:v>5.8243999999999998</c:v>
                </c:pt>
                <c:pt idx="7056">
                  <c:v>5.8239000000000001</c:v>
                </c:pt>
                <c:pt idx="7057">
                  <c:v>5.8234000000000004</c:v>
                </c:pt>
                <c:pt idx="7058">
                  <c:v>5.8231000000000002</c:v>
                </c:pt>
                <c:pt idx="7059">
                  <c:v>5.8228999999999997</c:v>
                </c:pt>
                <c:pt idx="7060">
                  <c:v>5.8228</c:v>
                </c:pt>
                <c:pt idx="7061">
                  <c:v>5.8230000000000004</c:v>
                </c:pt>
                <c:pt idx="7062">
                  <c:v>5.8230000000000004</c:v>
                </c:pt>
                <c:pt idx="7063">
                  <c:v>5.8230000000000004</c:v>
                </c:pt>
                <c:pt idx="7064">
                  <c:v>5.8231999999999999</c:v>
                </c:pt>
                <c:pt idx="7065">
                  <c:v>5.8231000000000002</c:v>
                </c:pt>
                <c:pt idx="7066">
                  <c:v>5.8224999999999998</c:v>
                </c:pt>
                <c:pt idx="7067">
                  <c:v>5.8216999999999999</c:v>
                </c:pt>
                <c:pt idx="7068">
                  <c:v>5.8205999999999998</c:v>
                </c:pt>
                <c:pt idx="7069">
                  <c:v>5.8193999999999999</c:v>
                </c:pt>
                <c:pt idx="7070">
                  <c:v>5.8178000000000001</c:v>
                </c:pt>
                <c:pt idx="7071">
                  <c:v>5.8014000000000001</c:v>
                </c:pt>
                <c:pt idx="7072">
                  <c:v>5.7854999999999999</c:v>
                </c:pt>
                <c:pt idx="7073">
                  <c:v>5.7782999999999998</c:v>
                </c:pt>
                <c:pt idx="7074">
                  <c:v>5.7755999999999998</c:v>
                </c:pt>
                <c:pt idx="7075">
                  <c:v>5.774</c:v>
                </c:pt>
                <c:pt idx="7076">
                  <c:v>5.7723000000000004</c:v>
                </c:pt>
                <c:pt idx="7077">
                  <c:v>5.7704000000000004</c:v>
                </c:pt>
                <c:pt idx="7078">
                  <c:v>5.7685000000000004</c:v>
                </c:pt>
                <c:pt idx="7079">
                  <c:v>5.7667999999999999</c:v>
                </c:pt>
                <c:pt idx="7080">
                  <c:v>5.7649999999999997</c:v>
                </c:pt>
                <c:pt idx="7081">
                  <c:v>5.7633999999999999</c:v>
                </c:pt>
                <c:pt idx="7082">
                  <c:v>5.7621000000000002</c:v>
                </c:pt>
                <c:pt idx="7083">
                  <c:v>5.7607999999999997</c:v>
                </c:pt>
                <c:pt idx="7084">
                  <c:v>5.7595000000000001</c:v>
                </c:pt>
                <c:pt idx="7085">
                  <c:v>5.7584</c:v>
                </c:pt>
                <c:pt idx="7086">
                  <c:v>5.7572000000000001</c:v>
                </c:pt>
                <c:pt idx="7087">
                  <c:v>5.7561</c:v>
                </c:pt>
                <c:pt idx="7088">
                  <c:v>5.7549999999999999</c:v>
                </c:pt>
                <c:pt idx="7089">
                  <c:v>5.7538</c:v>
                </c:pt>
                <c:pt idx="7090">
                  <c:v>5.7525000000000004</c:v>
                </c:pt>
                <c:pt idx="7091">
                  <c:v>5.7511000000000001</c:v>
                </c:pt>
                <c:pt idx="7092">
                  <c:v>5.7497999999999996</c:v>
                </c:pt>
                <c:pt idx="7093">
                  <c:v>5.7484999999999999</c:v>
                </c:pt>
                <c:pt idx="7094">
                  <c:v>5.7473999999999998</c:v>
                </c:pt>
                <c:pt idx="7095">
                  <c:v>5.7464000000000004</c:v>
                </c:pt>
                <c:pt idx="7096">
                  <c:v>5.7454000000000001</c:v>
                </c:pt>
                <c:pt idx="7097">
                  <c:v>5.7443</c:v>
                </c:pt>
                <c:pt idx="7098">
                  <c:v>5.7432999999999996</c:v>
                </c:pt>
                <c:pt idx="7099">
                  <c:v>5.7423000000000002</c:v>
                </c:pt>
                <c:pt idx="7100">
                  <c:v>5.7412999999999998</c:v>
                </c:pt>
                <c:pt idx="7101">
                  <c:v>5.7404000000000002</c:v>
                </c:pt>
                <c:pt idx="7102">
                  <c:v>5.7393999999999998</c:v>
                </c:pt>
                <c:pt idx="7103">
                  <c:v>5.7386999999999997</c:v>
                </c:pt>
                <c:pt idx="7104">
                  <c:v>5.7382</c:v>
                </c:pt>
                <c:pt idx="7105">
                  <c:v>5.7377000000000002</c:v>
                </c:pt>
                <c:pt idx="7106">
                  <c:v>5.7374999999999998</c:v>
                </c:pt>
                <c:pt idx="7107">
                  <c:v>5.7374000000000001</c:v>
                </c:pt>
                <c:pt idx="7108">
                  <c:v>5.7370000000000001</c:v>
                </c:pt>
                <c:pt idx="7109">
                  <c:v>5.7362000000000002</c:v>
                </c:pt>
                <c:pt idx="7110">
                  <c:v>5.7347999999999999</c:v>
                </c:pt>
                <c:pt idx="7111">
                  <c:v>5.7325999999999997</c:v>
                </c:pt>
                <c:pt idx="7112">
                  <c:v>5.7302999999999997</c:v>
                </c:pt>
                <c:pt idx="7113">
                  <c:v>5.7283999999999997</c:v>
                </c:pt>
                <c:pt idx="7114">
                  <c:v>5.7268999999999997</c:v>
                </c:pt>
                <c:pt idx="7115">
                  <c:v>5.7256</c:v>
                </c:pt>
                <c:pt idx="7116">
                  <c:v>5.7244000000000002</c:v>
                </c:pt>
                <c:pt idx="7117">
                  <c:v>5.7230999999999996</c:v>
                </c:pt>
                <c:pt idx="7118">
                  <c:v>5.7218</c:v>
                </c:pt>
                <c:pt idx="7119">
                  <c:v>5.7206000000000001</c:v>
                </c:pt>
                <c:pt idx="7120">
                  <c:v>5.7195999999999998</c:v>
                </c:pt>
                <c:pt idx="7121">
                  <c:v>5.7183999999999999</c:v>
                </c:pt>
                <c:pt idx="7122">
                  <c:v>5.7173999999999996</c:v>
                </c:pt>
                <c:pt idx="7123">
                  <c:v>5.7164999999999999</c:v>
                </c:pt>
                <c:pt idx="7124">
                  <c:v>5.7157</c:v>
                </c:pt>
                <c:pt idx="7125">
                  <c:v>5.7149999999999999</c:v>
                </c:pt>
                <c:pt idx="7126">
                  <c:v>5.7142999999999997</c:v>
                </c:pt>
                <c:pt idx="7127">
                  <c:v>5.7140000000000004</c:v>
                </c:pt>
                <c:pt idx="7128">
                  <c:v>5.7137000000000002</c:v>
                </c:pt>
                <c:pt idx="7129">
                  <c:v>5.7134999999999998</c:v>
                </c:pt>
                <c:pt idx="7130">
                  <c:v>5.7134</c:v>
                </c:pt>
                <c:pt idx="7131">
                  <c:v>5.7134</c:v>
                </c:pt>
                <c:pt idx="7132">
                  <c:v>5.7133000000000003</c:v>
                </c:pt>
                <c:pt idx="7133">
                  <c:v>5.7131999999999996</c:v>
                </c:pt>
                <c:pt idx="7134">
                  <c:v>5.7126999999999999</c:v>
                </c:pt>
                <c:pt idx="7135">
                  <c:v>5.7117000000000004</c:v>
                </c:pt>
                <c:pt idx="7136">
                  <c:v>5.7103000000000002</c:v>
                </c:pt>
                <c:pt idx="7137">
                  <c:v>5.7088999999999999</c:v>
                </c:pt>
                <c:pt idx="7138">
                  <c:v>5.7073999999999998</c:v>
                </c:pt>
                <c:pt idx="7139">
                  <c:v>5.7062999999999997</c:v>
                </c:pt>
                <c:pt idx="7140">
                  <c:v>5.7054</c:v>
                </c:pt>
                <c:pt idx="7141">
                  <c:v>5.7045000000000003</c:v>
                </c:pt>
                <c:pt idx="7142">
                  <c:v>5.7035999999999998</c:v>
                </c:pt>
                <c:pt idx="7143">
                  <c:v>5.7027999999999999</c:v>
                </c:pt>
                <c:pt idx="7144">
                  <c:v>5.702</c:v>
                </c:pt>
                <c:pt idx="7145">
                  <c:v>5.7012</c:v>
                </c:pt>
                <c:pt idx="7146">
                  <c:v>5.7004000000000001</c:v>
                </c:pt>
                <c:pt idx="7147">
                  <c:v>5.6997</c:v>
                </c:pt>
                <c:pt idx="7148">
                  <c:v>5.6989000000000001</c:v>
                </c:pt>
                <c:pt idx="7149">
                  <c:v>5.6981000000000002</c:v>
                </c:pt>
                <c:pt idx="7150">
                  <c:v>5.6974</c:v>
                </c:pt>
                <c:pt idx="7151">
                  <c:v>5.6967999999999996</c:v>
                </c:pt>
                <c:pt idx="7152">
                  <c:v>5.6962999999999999</c:v>
                </c:pt>
                <c:pt idx="7153">
                  <c:v>5.6955999999999998</c:v>
                </c:pt>
                <c:pt idx="7154">
                  <c:v>5.6950000000000003</c:v>
                </c:pt>
                <c:pt idx="7155">
                  <c:v>5.6944999999999997</c:v>
                </c:pt>
                <c:pt idx="7156">
                  <c:v>5.694</c:v>
                </c:pt>
                <c:pt idx="7157">
                  <c:v>5.6933999999999996</c:v>
                </c:pt>
                <c:pt idx="7158">
                  <c:v>5.6928000000000001</c:v>
                </c:pt>
                <c:pt idx="7159">
                  <c:v>5.6921999999999997</c:v>
                </c:pt>
                <c:pt idx="7160">
                  <c:v>5.6913</c:v>
                </c:pt>
                <c:pt idx="7161">
                  <c:v>5.6905000000000001</c:v>
                </c:pt>
                <c:pt idx="7162">
                  <c:v>5.6898</c:v>
                </c:pt>
                <c:pt idx="7163">
                  <c:v>5.6890000000000001</c:v>
                </c:pt>
                <c:pt idx="7164">
                  <c:v>5.6883999999999997</c:v>
                </c:pt>
                <c:pt idx="7165">
                  <c:v>5.6879</c:v>
                </c:pt>
                <c:pt idx="7166">
                  <c:v>5.6872999999999996</c:v>
                </c:pt>
                <c:pt idx="7167">
                  <c:v>5.6867999999999999</c:v>
                </c:pt>
                <c:pt idx="7168">
                  <c:v>5.6863999999999999</c:v>
                </c:pt>
                <c:pt idx="7169">
                  <c:v>5.6858000000000004</c:v>
                </c:pt>
                <c:pt idx="7170">
                  <c:v>5.6853999999999996</c:v>
                </c:pt>
                <c:pt idx="7171">
                  <c:v>5.6851000000000003</c:v>
                </c:pt>
                <c:pt idx="7172">
                  <c:v>5.6847000000000003</c:v>
                </c:pt>
                <c:pt idx="7173">
                  <c:v>5.6844000000000001</c:v>
                </c:pt>
                <c:pt idx="7174">
                  <c:v>5.6843000000000004</c:v>
                </c:pt>
                <c:pt idx="7175">
                  <c:v>5.6844999999999999</c:v>
                </c:pt>
                <c:pt idx="7176">
                  <c:v>5.6847000000000003</c:v>
                </c:pt>
                <c:pt idx="7177">
                  <c:v>5.6848000000000001</c:v>
                </c:pt>
                <c:pt idx="7178">
                  <c:v>5.6847000000000003</c:v>
                </c:pt>
                <c:pt idx="7179">
                  <c:v>5.6841999999999997</c:v>
                </c:pt>
                <c:pt idx="7180">
                  <c:v>5.6833</c:v>
                </c:pt>
                <c:pt idx="7181">
                  <c:v>5.6821000000000002</c:v>
                </c:pt>
                <c:pt idx="7182">
                  <c:v>5.6809000000000003</c:v>
                </c:pt>
                <c:pt idx="7183">
                  <c:v>5.6798000000000002</c:v>
                </c:pt>
                <c:pt idx="7184">
                  <c:v>5.6788999999999996</c:v>
                </c:pt>
                <c:pt idx="7185">
                  <c:v>5.6779000000000002</c:v>
                </c:pt>
                <c:pt idx="7186">
                  <c:v>5.6771000000000003</c:v>
                </c:pt>
                <c:pt idx="7187">
                  <c:v>5.6760000000000002</c:v>
                </c:pt>
                <c:pt idx="7188">
                  <c:v>5.6749000000000001</c:v>
                </c:pt>
                <c:pt idx="7189">
                  <c:v>5.6741000000000001</c:v>
                </c:pt>
                <c:pt idx="7190">
                  <c:v>5.6733000000000002</c:v>
                </c:pt>
                <c:pt idx="7191">
                  <c:v>5.6726000000000001</c:v>
                </c:pt>
                <c:pt idx="7192">
                  <c:v>5.6719999999999997</c:v>
                </c:pt>
                <c:pt idx="7193">
                  <c:v>5.6715</c:v>
                </c:pt>
                <c:pt idx="7194">
                  <c:v>5.6711</c:v>
                </c:pt>
                <c:pt idx="7195">
                  <c:v>5.6710000000000003</c:v>
                </c:pt>
                <c:pt idx="7196">
                  <c:v>5.6710000000000003</c:v>
                </c:pt>
                <c:pt idx="7197">
                  <c:v>5.6711</c:v>
                </c:pt>
                <c:pt idx="7198">
                  <c:v>5.6712999999999996</c:v>
                </c:pt>
                <c:pt idx="7199">
                  <c:v>5.6715</c:v>
                </c:pt>
                <c:pt idx="7200">
                  <c:v>5.6717000000000004</c:v>
                </c:pt>
                <c:pt idx="7201">
                  <c:v>5.6719999999999997</c:v>
                </c:pt>
                <c:pt idx="7202">
                  <c:v>5.6718999999999999</c:v>
                </c:pt>
                <c:pt idx="7203">
                  <c:v>5.6717000000000004</c:v>
                </c:pt>
                <c:pt idx="7204">
                  <c:v>5.6711</c:v>
                </c:pt>
                <c:pt idx="7205">
                  <c:v>5.6702000000000004</c:v>
                </c:pt>
                <c:pt idx="7206">
                  <c:v>5.6691000000000003</c:v>
                </c:pt>
                <c:pt idx="7207">
                  <c:v>5.6680999999999999</c:v>
                </c:pt>
                <c:pt idx="7208">
                  <c:v>5.6672000000000002</c:v>
                </c:pt>
                <c:pt idx="7209">
                  <c:v>5.6664000000000003</c:v>
                </c:pt>
                <c:pt idx="7210">
                  <c:v>5.6657000000000002</c:v>
                </c:pt>
                <c:pt idx="7211">
                  <c:v>5.6651999999999996</c:v>
                </c:pt>
                <c:pt idx="7212">
                  <c:v>5.6646000000000001</c:v>
                </c:pt>
                <c:pt idx="7213">
                  <c:v>5.6641000000000004</c:v>
                </c:pt>
                <c:pt idx="7214">
                  <c:v>5.6635999999999997</c:v>
                </c:pt>
                <c:pt idx="7215">
                  <c:v>5.6630000000000003</c:v>
                </c:pt>
                <c:pt idx="7216">
                  <c:v>5.6624999999999996</c:v>
                </c:pt>
                <c:pt idx="7217">
                  <c:v>5.6619000000000002</c:v>
                </c:pt>
                <c:pt idx="7218">
                  <c:v>5.6608000000000001</c:v>
                </c:pt>
                <c:pt idx="7219">
                  <c:v>5.6482999999999999</c:v>
                </c:pt>
                <c:pt idx="7220">
                  <c:v>5.6368999999999998</c:v>
                </c:pt>
                <c:pt idx="7221">
                  <c:v>5.6315999999999997</c:v>
                </c:pt>
                <c:pt idx="7222">
                  <c:v>5.6294000000000004</c:v>
                </c:pt>
                <c:pt idx="7223">
                  <c:v>5.6280000000000001</c:v>
                </c:pt>
                <c:pt idx="7224">
                  <c:v>5.6264000000000003</c:v>
                </c:pt>
                <c:pt idx="7225">
                  <c:v>5.6249000000000002</c:v>
                </c:pt>
                <c:pt idx="7226">
                  <c:v>5.6234000000000002</c:v>
                </c:pt>
                <c:pt idx="7227">
                  <c:v>5.6218000000000004</c:v>
                </c:pt>
                <c:pt idx="7228">
                  <c:v>5.6201999999999996</c:v>
                </c:pt>
                <c:pt idx="7229">
                  <c:v>5.6188000000000002</c:v>
                </c:pt>
                <c:pt idx="7230">
                  <c:v>5.6172000000000004</c:v>
                </c:pt>
                <c:pt idx="7231">
                  <c:v>5.6158999999999999</c:v>
                </c:pt>
                <c:pt idx="7232">
                  <c:v>5.6146000000000003</c:v>
                </c:pt>
                <c:pt idx="7233">
                  <c:v>5.6132</c:v>
                </c:pt>
                <c:pt idx="7234">
                  <c:v>5.6117999999999997</c:v>
                </c:pt>
                <c:pt idx="7235">
                  <c:v>5.6106999999999996</c:v>
                </c:pt>
                <c:pt idx="7236">
                  <c:v>5.6096000000000004</c:v>
                </c:pt>
                <c:pt idx="7237">
                  <c:v>5.6085000000000003</c:v>
                </c:pt>
                <c:pt idx="7238">
                  <c:v>5.6073000000000004</c:v>
                </c:pt>
                <c:pt idx="7239">
                  <c:v>5.6062000000000003</c:v>
                </c:pt>
                <c:pt idx="7240">
                  <c:v>5.6052999999999997</c:v>
                </c:pt>
                <c:pt idx="7241">
                  <c:v>5.6045999999999996</c:v>
                </c:pt>
                <c:pt idx="7242">
                  <c:v>5.6040000000000001</c:v>
                </c:pt>
                <c:pt idx="7243">
                  <c:v>5.6036999999999999</c:v>
                </c:pt>
                <c:pt idx="7244">
                  <c:v>5.6036999999999999</c:v>
                </c:pt>
                <c:pt idx="7245">
                  <c:v>5.6035000000000004</c:v>
                </c:pt>
                <c:pt idx="7246">
                  <c:v>5.6029</c:v>
                </c:pt>
                <c:pt idx="7247">
                  <c:v>5.6018999999999997</c:v>
                </c:pt>
                <c:pt idx="7248">
                  <c:v>5.6006</c:v>
                </c:pt>
                <c:pt idx="7249">
                  <c:v>5.5989000000000004</c:v>
                </c:pt>
                <c:pt idx="7250">
                  <c:v>5.5972</c:v>
                </c:pt>
                <c:pt idx="7251">
                  <c:v>5.5956999999999999</c:v>
                </c:pt>
                <c:pt idx="7252">
                  <c:v>5.5942999999999996</c:v>
                </c:pt>
                <c:pt idx="7253">
                  <c:v>5.593</c:v>
                </c:pt>
                <c:pt idx="7254">
                  <c:v>5.5917000000000003</c:v>
                </c:pt>
                <c:pt idx="7255">
                  <c:v>5.5904999999999996</c:v>
                </c:pt>
                <c:pt idx="7256">
                  <c:v>5.5892999999999997</c:v>
                </c:pt>
                <c:pt idx="7257">
                  <c:v>5.5880999999999998</c:v>
                </c:pt>
                <c:pt idx="7258">
                  <c:v>5.5869</c:v>
                </c:pt>
                <c:pt idx="7259">
                  <c:v>5.5857000000000001</c:v>
                </c:pt>
                <c:pt idx="7260">
                  <c:v>5.5846999999999998</c:v>
                </c:pt>
                <c:pt idx="7261">
                  <c:v>5.5838999999999999</c:v>
                </c:pt>
                <c:pt idx="7262">
                  <c:v>5.5831</c:v>
                </c:pt>
                <c:pt idx="7263">
                  <c:v>5.5823</c:v>
                </c:pt>
                <c:pt idx="7264">
                  <c:v>5.5818000000000003</c:v>
                </c:pt>
                <c:pt idx="7265">
                  <c:v>5.5815000000000001</c:v>
                </c:pt>
                <c:pt idx="7266">
                  <c:v>5.5812999999999997</c:v>
                </c:pt>
                <c:pt idx="7267">
                  <c:v>5.5811000000000002</c:v>
                </c:pt>
                <c:pt idx="7268">
                  <c:v>5.5811000000000002</c:v>
                </c:pt>
                <c:pt idx="7269">
                  <c:v>5.5811999999999999</c:v>
                </c:pt>
                <c:pt idx="7270">
                  <c:v>5.5810000000000004</c:v>
                </c:pt>
                <c:pt idx="7271">
                  <c:v>5.5807000000000002</c:v>
                </c:pt>
                <c:pt idx="7272">
                  <c:v>5.5799000000000003</c:v>
                </c:pt>
                <c:pt idx="7273">
                  <c:v>5.5789</c:v>
                </c:pt>
                <c:pt idx="7274">
                  <c:v>5.5777000000000001</c:v>
                </c:pt>
                <c:pt idx="7275">
                  <c:v>5.5765000000000002</c:v>
                </c:pt>
                <c:pt idx="7276">
                  <c:v>5.5754000000000001</c:v>
                </c:pt>
                <c:pt idx="7277">
                  <c:v>5.5743999999999998</c:v>
                </c:pt>
                <c:pt idx="7278">
                  <c:v>5.5735999999999999</c:v>
                </c:pt>
                <c:pt idx="7279">
                  <c:v>5.5726000000000004</c:v>
                </c:pt>
                <c:pt idx="7280">
                  <c:v>5.5717999999999996</c:v>
                </c:pt>
                <c:pt idx="7281">
                  <c:v>5.5709999999999997</c:v>
                </c:pt>
                <c:pt idx="7282">
                  <c:v>5.5702999999999996</c:v>
                </c:pt>
                <c:pt idx="7283">
                  <c:v>5.5694999999999997</c:v>
                </c:pt>
                <c:pt idx="7284">
                  <c:v>5.5686999999999998</c:v>
                </c:pt>
                <c:pt idx="7285">
                  <c:v>5.5678000000000001</c:v>
                </c:pt>
                <c:pt idx="7286">
                  <c:v>5.5670000000000002</c:v>
                </c:pt>
                <c:pt idx="7287">
                  <c:v>5.5663999999999998</c:v>
                </c:pt>
                <c:pt idx="7288">
                  <c:v>5.5656999999999996</c:v>
                </c:pt>
                <c:pt idx="7289">
                  <c:v>5.5651999999999999</c:v>
                </c:pt>
                <c:pt idx="7290">
                  <c:v>5.5646000000000004</c:v>
                </c:pt>
                <c:pt idx="7291">
                  <c:v>5.5640000000000001</c:v>
                </c:pt>
                <c:pt idx="7292">
                  <c:v>5.5633999999999997</c:v>
                </c:pt>
                <c:pt idx="7293">
                  <c:v>5.5629999999999997</c:v>
                </c:pt>
                <c:pt idx="7294">
                  <c:v>5.5624000000000002</c:v>
                </c:pt>
                <c:pt idx="7295">
                  <c:v>5.5618999999999996</c:v>
                </c:pt>
                <c:pt idx="7296">
                  <c:v>5.5613000000000001</c:v>
                </c:pt>
                <c:pt idx="7297">
                  <c:v>5.5606999999999998</c:v>
                </c:pt>
                <c:pt idx="7298">
                  <c:v>5.5598999999999998</c:v>
                </c:pt>
                <c:pt idx="7299">
                  <c:v>5.5590999999999999</c:v>
                </c:pt>
                <c:pt idx="7300">
                  <c:v>5.5586000000000002</c:v>
                </c:pt>
                <c:pt idx="7301">
                  <c:v>5.5579999999999998</c:v>
                </c:pt>
                <c:pt idx="7302">
                  <c:v>5.5575000000000001</c:v>
                </c:pt>
                <c:pt idx="7303">
                  <c:v>5.5568</c:v>
                </c:pt>
                <c:pt idx="7304">
                  <c:v>5.5560999999999998</c:v>
                </c:pt>
                <c:pt idx="7305">
                  <c:v>5.5556000000000001</c:v>
                </c:pt>
                <c:pt idx="7306">
                  <c:v>5.5549999999999997</c:v>
                </c:pt>
                <c:pt idx="7307">
                  <c:v>5.5545</c:v>
                </c:pt>
                <c:pt idx="7308">
                  <c:v>5.5540000000000003</c:v>
                </c:pt>
                <c:pt idx="7309">
                  <c:v>5.5537000000000001</c:v>
                </c:pt>
                <c:pt idx="7310">
                  <c:v>5.5534999999999997</c:v>
                </c:pt>
                <c:pt idx="7311">
                  <c:v>5.5536000000000003</c:v>
                </c:pt>
                <c:pt idx="7312">
                  <c:v>5.5538999999999996</c:v>
                </c:pt>
                <c:pt idx="7313">
                  <c:v>5.5542999999999996</c:v>
                </c:pt>
                <c:pt idx="7314">
                  <c:v>5.5545999999999998</c:v>
                </c:pt>
                <c:pt idx="7315">
                  <c:v>5.5545</c:v>
                </c:pt>
                <c:pt idx="7316">
                  <c:v>5.5538999999999996</c:v>
                </c:pt>
                <c:pt idx="7317">
                  <c:v>5.5528000000000004</c:v>
                </c:pt>
                <c:pt idx="7318">
                  <c:v>5.5514999999999999</c:v>
                </c:pt>
                <c:pt idx="7319">
                  <c:v>5.5503</c:v>
                </c:pt>
                <c:pt idx="7320">
                  <c:v>5.5491999999999999</c:v>
                </c:pt>
                <c:pt idx="7321">
                  <c:v>5.5481999999999996</c:v>
                </c:pt>
                <c:pt idx="7322">
                  <c:v>5.5471000000000004</c:v>
                </c:pt>
                <c:pt idx="7323">
                  <c:v>5.5461</c:v>
                </c:pt>
                <c:pt idx="7324">
                  <c:v>5.5453999999999999</c:v>
                </c:pt>
                <c:pt idx="7325">
                  <c:v>5.5446</c:v>
                </c:pt>
                <c:pt idx="7326">
                  <c:v>5.5437000000000003</c:v>
                </c:pt>
                <c:pt idx="7327">
                  <c:v>5.5427999999999997</c:v>
                </c:pt>
                <c:pt idx="7328">
                  <c:v>5.5420999999999996</c:v>
                </c:pt>
                <c:pt idx="7329">
                  <c:v>5.5414000000000003</c:v>
                </c:pt>
                <c:pt idx="7330">
                  <c:v>5.5407999999999999</c:v>
                </c:pt>
                <c:pt idx="7331">
                  <c:v>5.5404</c:v>
                </c:pt>
                <c:pt idx="7332">
                  <c:v>5.54</c:v>
                </c:pt>
                <c:pt idx="7333">
                  <c:v>5.5397999999999996</c:v>
                </c:pt>
                <c:pt idx="7334">
                  <c:v>5.5396999999999998</c:v>
                </c:pt>
                <c:pt idx="7335">
                  <c:v>5.5397999999999996</c:v>
                </c:pt>
                <c:pt idx="7336">
                  <c:v>5.54</c:v>
                </c:pt>
                <c:pt idx="7337">
                  <c:v>5.5403000000000002</c:v>
                </c:pt>
                <c:pt idx="7338">
                  <c:v>5.5407999999999999</c:v>
                </c:pt>
                <c:pt idx="7339">
                  <c:v>5.5411999999999999</c:v>
                </c:pt>
                <c:pt idx="7340">
                  <c:v>5.5412999999999997</c:v>
                </c:pt>
                <c:pt idx="7341">
                  <c:v>5.5408999999999997</c:v>
                </c:pt>
                <c:pt idx="7342">
                  <c:v>5.5401999999999996</c:v>
                </c:pt>
                <c:pt idx="7343">
                  <c:v>5.5392000000000001</c:v>
                </c:pt>
                <c:pt idx="7344">
                  <c:v>5.5381999999999998</c:v>
                </c:pt>
                <c:pt idx="7345">
                  <c:v>5.5370999999999997</c:v>
                </c:pt>
                <c:pt idx="7346">
                  <c:v>5.5365000000000002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0851-C441-AB16-6AD4EF75B578}"/>
            </c:ext>
          </c:extLst>
        </c:ser>
        <c:ser>
          <c:idx val="4"/>
          <c:order val="3"/>
          <c:tx>
            <c:v>Specimen-4</c:v>
          </c:tx>
          <c:spPr>
            <a:ln w="22225" cap="rnd">
              <a:solidFill>
                <a:schemeClr val="accent5"/>
              </a:solidFill>
              <a:round/>
            </a:ln>
            <a:effectLst/>
          </c:spPr>
          <c:marker>
            <c:symbol val="none"/>
          </c:marker>
          <c:xVal>
            <c:numRef>
              <c:f>'BMI-CMB CURED BY STEPS _combine'!$A$1:$A$10042</c:f>
              <c:numCache>
                <c:formatCode>General</c:formatCode>
                <c:ptCount val="10042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1E-4</c:v>
                </c:pt>
                <c:pt idx="5">
                  <c:v>2.0000000000000001E-4</c:v>
                </c:pt>
                <c:pt idx="6">
                  <c:v>2.0000000000000001E-4</c:v>
                </c:pt>
                <c:pt idx="7">
                  <c:v>2.9999999999999997E-4</c:v>
                </c:pt>
                <c:pt idx="8">
                  <c:v>2.9999999999999997E-4</c:v>
                </c:pt>
                <c:pt idx="9">
                  <c:v>4.0000000000000002E-4</c:v>
                </c:pt>
                <c:pt idx="10">
                  <c:v>4.0000000000000002E-4</c:v>
                </c:pt>
                <c:pt idx="11">
                  <c:v>5.0000000000000001E-4</c:v>
                </c:pt>
                <c:pt idx="12">
                  <c:v>6.9999999999999999E-4</c:v>
                </c:pt>
                <c:pt idx="13">
                  <c:v>8.9999999999999998E-4</c:v>
                </c:pt>
                <c:pt idx="14">
                  <c:v>1.1999999999999999E-3</c:v>
                </c:pt>
                <c:pt idx="15">
                  <c:v>1.5E-3</c:v>
                </c:pt>
                <c:pt idx="16">
                  <c:v>1.8E-3</c:v>
                </c:pt>
                <c:pt idx="17">
                  <c:v>2E-3</c:v>
                </c:pt>
                <c:pt idx="18">
                  <c:v>2.2000000000000001E-3</c:v>
                </c:pt>
                <c:pt idx="19">
                  <c:v>2.3999999999999998E-3</c:v>
                </c:pt>
                <c:pt idx="20">
                  <c:v>2.5999999999999999E-3</c:v>
                </c:pt>
                <c:pt idx="21">
                  <c:v>2.7000000000000001E-3</c:v>
                </c:pt>
                <c:pt idx="22">
                  <c:v>2.8999999999999998E-3</c:v>
                </c:pt>
                <c:pt idx="23">
                  <c:v>3.0000000000000001E-3</c:v>
                </c:pt>
                <c:pt idx="24">
                  <c:v>3.2000000000000002E-3</c:v>
                </c:pt>
                <c:pt idx="25">
                  <c:v>3.3999999999999998E-3</c:v>
                </c:pt>
                <c:pt idx="26">
                  <c:v>3.5000000000000001E-3</c:v>
                </c:pt>
                <c:pt idx="27">
                  <c:v>3.7000000000000002E-3</c:v>
                </c:pt>
                <c:pt idx="28">
                  <c:v>3.8999999999999998E-3</c:v>
                </c:pt>
                <c:pt idx="29">
                  <c:v>4.1000000000000003E-3</c:v>
                </c:pt>
                <c:pt idx="30">
                  <c:v>4.4000000000000003E-3</c:v>
                </c:pt>
                <c:pt idx="31">
                  <c:v>4.5999999999999999E-3</c:v>
                </c:pt>
                <c:pt idx="32">
                  <c:v>4.7999999999999996E-3</c:v>
                </c:pt>
                <c:pt idx="33">
                  <c:v>5.1000000000000004E-3</c:v>
                </c:pt>
                <c:pt idx="34">
                  <c:v>5.3E-3</c:v>
                </c:pt>
                <c:pt idx="35">
                  <c:v>5.4999999999999997E-3</c:v>
                </c:pt>
                <c:pt idx="36">
                  <c:v>5.7000000000000002E-3</c:v>
                </c:pt>
                <c:pt idx="37">
                  <c:v>5.8999999999999999E-3</c:v>
                </c:pt>
                <c:pt idx="38">
                  <c:v>6.1000000000000004E-3</c:v>
                </c:pt>
                <c:pt idx="39">
                  <c:v>6.1999999999999998E-3</c:v>
                </c:pt>
                <c:pt idx="40">
                  <c:v>6.3E-3</c:v>
                </c:pt>
                <c:pt idx="41">
                  <c:v>6.4000000000000003E-3</c:v>
                </c:pt>
                <c:pt idx="42">
                  <c:v>6.6E-3</c:v>
                </c:pt>
                <c:pt idx="43">
                  <c:v>6.7000000000000002E-3</c:v>
                </c:pt>
                <c:pt idx="44">
                  <c:v>6.8999999999999999E-3</c:v>
                </c:pt>
                <c:pt idx="45">
                  <c:v>7.0000000000000001E-3</c:v>
                </c:pt>
                <c:pt idx="46">
                  <c:v>7.1999999999999998E-3</c:v>
                </c:pt>
                <c:pt idx="47">
                  <c:v>7.3000000000000001E-3</c:v>
                </c:pt>
                <c:pt idx="48">
                  <c:v>7.4999999999999997E-3</c:v>
                </c:pt>
                <c:pt idx="49">
                  <c:v>7.6E-3</c:v>
                </c:pt>
                <c:pt idx="50">
                  <c:v>7.7999999999999996E-3</c:v>
                </c:pt>
                <c:pt idx="51">
                  <c:v>8.0000000000000002E-3</c:v>
                </c:pt>
                <c:pt idx="52">
                  <c:v>8.0999999999999996E-3</c:v>
                </c:pt>
                <c:pt idx="53">
                  <c:v>8.3000000000000001E-3</c:v>
                </c:pt>
                <c:pt idx="54">
                  <c:v>8.5000000000000006E-3</c:v>
                </c:pt>
                <c:pt idx="55">
                  <c:v>8.6999999999999994E-3</c:v>
                </c:pt>
                <c:pt idx="56">
                  <c:v>8.8000000000000005E-3</c:v>
                </c:pt>
                <c:pt idx="57">
                  <c:v>8.9999999999999993E-3</c:v>
                </c:pt>
                <c:pt idx="58">
                  <c:v>9.1999999999999998E-3</c:v>
                </c:pt>
                <c:pt idx="59">
                  <c:v>9.2999999999999992E-3</c:v>
                </c:pt>
                <c:pt idx="60">
                  <c:v>9.4999999999999998E-3</c:v>
                </c:pt>
                <c:pt idx="61">
                  <c:v>9.5999999999999992E-3</c:v>
                </c:pt>
                <c:pt idx="62">
                  <c:v>9.7999999999999997E-3</c:v>
                </c:pt>
                <c:pt idx="63">
                  <c:v>9.9000000000000008E-3</c:v>
                </c:pt>
                <c:pt idx="64">
                  <c:v>1.01E-2</c:v>
                </c:pt>
                <c:pt idx="65">
                  <c:v>1.0200000000000001E-2</c:v>
                </c:pt>
                <c:pt idx="66">
                  <c:v>1.04E-2</c:v>
                </c:pt>
                <c:pt idx="67">
                  <c:v>1.06E-2</c:v>
                </c:pt>
                <c:pt idx="68">
                  <c:v>1.0699999999999999E-2</c:v>
                </c:pt>
                <c:pt idx="69">
                  <c:v>1.09E-2</c:v>
                </c:pt>
                <c:pt idx="70">
                  <c:v>1.11E-2</c:v>
                </c:pt>
                <c:pt idx="71">
                  <c:v>1.1299999999999999E-2</c:v>
                </c:pt>
                <c:pt idx="72">
                  <c:v>1.15E-2</c:v>
                </c:pt>
                <c:pt idx="73">
                  <c:v>1.17E-2</c:v>
                </c:pt>
                <c:pt idx="74">
                  <c:v>1.1900000000000001E-2</c:v>
                </c:pt>
                <c:pt idx="75">
                  <c:v>1.21E-2</c:v>
                </c:pt>
                <c:pt idx="76">
                  <c:v>1.23E-2</c:v>
                </c:pt>
                <c:pt idx="77">
                  <c:v>1.26E-2</c:v>
                </c:pt>
                <c:pt idx="78">
                  <c:v>1.2800000000000001E-2</c:v>
                </c:pt>
                <c:pt idx="79">
                  <c:v>1.2999999999999999E-2</c:v>
                </c:pt>
                <c:pt idx="80">
                  <c:v>1.32E-2</c:v>
                </c:pt>
                <c:pt idx="81">
                  <c:v>1.3299999999999999E-2</c:v>
                </c:pt>
                <c:pt idx="82">
                  <c:v>1.34E-2</c:v>
                </c:pt>
                <c:pt idx="83">
                  <c:v>1.35E-2</c:v>
                </c:pt>
                <c:pt idx="84">
                  <c:v>1.3599999999999999E-2</c:v>
                </c:pt>
                <c:pt idx="85">
                  <c:v>1.37E-2</c:v>
                </c:pt>
                <c:pt idx="86">
                  <c:v>1.3899999999999999E-2</c:v>
                </c:pt>
                <c:pt idx="87">
                  <c:v>1.4E-2</c:v>
                </c:pt>
                <c:pt idx="88">
                  <c:v>1.41E-2</c:v>
                </c:pt>
                <c:pt idx="89">
                  <c:v>1.43E-2</c:v>
                </c:pt>
                <c:pt idx="90">
                  <c:v>1.44E-2</c:v>
                </c:pt>
                <c:pt idx="91">
                  <c:v>1.4500000000000001E-2</c:v>
                </c:pt>
                <c:pt idx="92">
                  <c:v>1.47E-2</c:v>
                </c:pt>
                <c:pt idx="93">
                  <c:v>1.4800000000000001E-2</c:v>
                </c:pt>
                <c:pt idx="94">
                  <c:v>1.4999999999999999E-2</c:v>
                </c:pt>
                <c:pt idx="95">
                  <c:v>1.5100000000000001E-2</c:v>
                </c:pt>
                <c:pt idx="96">
                  <c:v>1.5299999999999999E-2</c:v>
                </c:pt>
                <c:pt idx="97">
                  <c:v>1.55E-2</c:v>
                </c:pt>
                <c:pt idx="98">
                  <c:v>1.5699999999999999E-2</c:v>
                </c:pt>
                <c:pt idx="99">
                  <c:v>1.5900000000000001E-2</c:v>
                </c:pt>
                <c:pt idx="100">
                  <c:v>1.6199999999999999E-2</c:v>
                </c:pt>
                <c:pt idx="101">
                  <c:v>1.6400000000000001E-2</c:v>
                </c:pt>
                <c:pt idx="102">
                  <c:v>1.66E-2</c:v>
                </c:pt>
                <c:pt idx="103">
                  <c:v>1.6899999999999998E-2</c:v>
                </c:pt>
                <c:pt idx="104">
                  <c:v>1.7100000000000001E-2</c:v>
                </c:pt>
                <c:pt idx="105">
                  <c:v>1.7299999999999999E-2</c:v>
                </c:pt>
                <c:pt idx="106">
                  <c:v>1.7399999999999999E-2</c:v>
                </c:pt>
                <c:pt idx="107">
                  <c:v>1.7600000000000001E-2</c:v>
                </c:pt>
                <c:pt idx="108">
                  <c:v>1.77E-2</c:v>
                </c:pt>
                <c:pt idx="109">
                  <c:v>1.78E-2</c:v>
                </c:pt>
                <c:pt idx="110">
                  <c:v>1.7899999999999999E-2</c:v>
                </c:pt>
                <c:pt idx="111">
                  <c:v>1.8100000000000002E-2</c:v>
                </c:pt>
                <c:pt idx="112">
                  <c:v>1.8200000000000001E-2</c:v>
                </c:pt>
                <c:pt idx="113">
                  <c:v>1.84E-2</c:v>
                </c:pt>
                <c:pt idx="114">
                  <c:v>1.8499999999999999E-2</c:v>
                </c:pt>
                <c:pt idx="115">
                  <c:v>1.8700000000000001E-2</c:v>
                </c:pt>
                <c:pt idx="116">
                  <c:v>1.8800000000000001E-2</c:v>
                </c:pt>
                <c:pt idx="117">
                  <c:v>1.9E-2</c:v>
                </c:pt>
                <c:pt idx="118">
                  <c:v>1.9099999999999999E-2</c:v>
                </c:pt>
                <c:pt idx="119">
                  <c:v>1.9300000000000001E-2</c:v>
                </c:pt>
                <c:pt idx="120">
                  <c:v>1.95E-2</c:v>
                </c:pt>
                <c:pt idx="121">
                  <c:v>1.9599999999999999E-2</c:v>
                </c:pt>
                <c:pt idx="122">
                  <c:v>1.9800000000000002E-2</c:v>
                </c:pt>
                <c:pt idx="123">
                  <c:v>0.02</c:v>
                </c:pt>
                <c:pt idx="124">
                  <c:v>2.0199999999999999E-2</c:v>
                </c:pt>
                <c:pt idx="125">
                  <c:v>2.0299999999999999E-2</c:v>
                </c:pt>
                <c:pt idx="126">
                  <c:v>2.0500000000000001E-2</c:v>
                </c:pt>
                <c:pt idx="127">
                  <c:v>2.07E-2</c:v>
                </c:pt>
                <c:pt idx="128">
                  <c:v>2.0899999999999998E-2</c:v>
                </c:pt>
                <c:pt idx="129">
                  <c:v>2.1000000000000001E-2</c:v>
                </c:pt>
                <c:pt idx="130">
                  <c:v>2.12E-2</c:v>
                </c:pt>
                <c:pt idx="131">
                  <c:v>2.1299999999999999E-2</c:v>
                </c:pt>
                <c:pt idx="132">
                  <c:v>2.1499999999999998E-2</c:v>
                </c:pt>
                <c:pt idx="133">
                  <c:v>2.1600000000000001E-2</c:v>
                </c:pt>
                <c:pt idx="134">
                  <c:v>2.18E-2</c:v>
                </c:pt>
                <c:pt idx="135">
                  <c:v>2.1899999999999999E-2</c:v>
                </c:pt>
                <c:pt idx="136">
                  <c:v>2.2100000000000002E-2</c:v>
                </c:pt>
                <c:pt idx="137">
                  <c:v>2.23E-2</c:v>
                </c:pt>
                <c:pt idx="138">
                  <c:v>2.24E-2</c:v>
                </c:pt>
                <c:pt idx="139">
                  <c:v>2.2599999999999999E-2</c:v>
                </c:pt>
                <c:pt idx="140">
                  <c:v>2.2800000000000001E-2</c:v>
                </c:pt>
                <c:pt idx="141">
                  <c:v>2.3E-2</c:v>
                </c:pt>
                <c:pt idx="142">
                  <c:v>2.3099999999999999E-2</c:v>
                </c:pt>
                <c:pt idx="143">
                  <c:v>2.3300000000000001E-2</c:v>
                </c:pt>
                <c:pt idx="144">
                  <c:v>2.3599999999999999E-2</c:v>
                </c:pt>
                <c:pt idx="145">
                  <c:v>2.3800000000000002E-2</c:v>
                </c:pt>
                <c:pt idx="146">
                  <c:v>2.41E-2</c:v>
                </c:pt>
                <c:pt idx="147">
                  <c:v>2.4299999999999999E-2</c:v>
                </c:pt>
                <c:pt idx="148">
                  <c:v>2.4500000000000001E-2</c:v>
                </c:pt>
                <c:pt idx="149">
                  <c:v>2.47E-2</c:v>
                </c:pt>
                <c:pt idx="150">
                  <c:v>2.4799999999999999E-2</c:v>
                </c:pt>
                <c:pt idx="151">
                  <c:v>2.4899999999999999E-2</c:v>
                </c:pt>
                <c:pt idx="152">
                  <c:v>2.5000000000000001E-2</c:v>
                </c:pt>
                <c:pt idx="153">
                  <c:v>2.5100000000000001E-2</c:v>
                </c:pt>
                <c:pt idx="154">
                  <c:v>2.52E-2</c:v>
                </c:pt>
                <c:pt idx="155">
                  <c:v>2.5399999999999999E-2</c:v>
                </c:pt>
                <c:pt idx="156">
                  <c:v>2.5499999999999998E-2</c:v>
                </c:pt>
                <c:pt idx="157">
                  <c:v>2.5600000000000001E-2</c:v>
                </c:pt>
                <c:pt idx="158">
                  <c:v>2.58E-2</c:v>
                </c:pt>
                <c:pt idx="159">
                  <c:v>2.5899999999999999E-2</c:v>
                </c:pt>
                <c:pt idx="160">
                  <c:v>2.5999999999999999E-2</c:v>
                </c:pt>
                <c:pt idx="161">
                  <c:v>2.6200000000000001E-2</c:v>
                </c:pt>
                <c:pt idx="162">
                  <c:v>2.63E-2</c:v>
                </c:pt>
                <c:pt idx="163">
                  <c:v>2.6499999999999999E-2</c:v>
                </c:pt>
                <c:pt idx="164">
                  <c:v>2.6599999999999999E-2</c:v>
                </c:pt>
                <c:pt idx="165">
                  <c:v>2.6800000000000001E-2</c:v>
                </c:pt>
                <c:pt idx="166">
                  <c:v>2.7E-2</c:v>
                </c:pt>
                <c:pt idx="167">
                  <c:v>2.7199999999999998E-2</c:v>
                </c:pt>
                <c:pt idx="168">
                  <c:v>2.7400000000000001E-2</c:v>
                </c:pt>
                <c:pt idx="169">
                  <c:v>2.7699999999999999E-2</c:v>
                </c:pt>
                <c:pt idx="170">
                  <c:v>2.7900000000000001E-2</c:v>
                </c:pt>
                <c:pt idx="171">
                  <c:v>2.81E-2</c:v>
                </c:pt>
                <c:pt idx="172">
                  <c:v>2.8400000000000002E-2</c:v>
                </c:pt>
                <c:pt idx="173">
                  <c:v>2.86E-2</c:v>
                </c:pt>
                <c:pt idx="174">
                  <c:v>2.8799999999999999E-2</c:v>
                </c:pt>
                <c:pt idx="175">
                  <c:v>2.8899999999999999E-2</c:v>
                </c:pt>
                <c:pt idx="176">
                  <c:v>2.9100000000000001E-2</c:v>
                </c:pt>
                <c:pt idx="177">
                  <c:v>2.92E-2</c:v>
                </c:pt>
                <c:pt idx="178">
                  <c:v>2.93E-2</c:v>
                </c:pt>
                <c:pt idx="179">
                  <c:v>2.9399999999999999E-2</c:v>
                </c:pt>
                <c:pt idx="180">
                  <c:v>2.9600000000000001E-2</c:v>
                </c:pt>
                <c:pt idx="181">
                  <c:v>2.9700000000000001E-2</c:v>
                </c:pt>
                <c:pt idx="182">
                  <c:v>2.9899999999999999E-2</c:v>
                </c:pt>
                <c:pt idx="183">
                  <c:v>0.03</c:v>
                </c:pt>
                <c:pt idx="184">
                  <c:v>3.0200000000000001E-2</c:v>
                </c:pt>
                <c:pt idx="185">
                  <c:v>3.04E-2</c:v>
                </c:pt>
                <c:pt idx="186">
                  <c:v>3.0499999999999999E-2</c:v>
                </c:pt>
                <c:pt idx="187">
                  <c:v>3.0700000000000002E-2</c:v>
                </c:pt>
                <c:pt idx="188">
                  <c:v>3.0800000000000001E-2</c:v>
                </c:pt>
                <c:pt idx="189">
                  <c:v>3.1E-2</c:v>
                </c:pt>
                <c:pt idx="190">
                  <c:v>3.1099999999999999E-2</c:v>
                </c:pt>
                <c:pt idx="191">
                  <c:v>3.1300000000000001E-2</c:v>
                </c:pt>
                <c:pt idx="192">
                  <c:v>3.15E-2</c:v>
                </c:pt>
                <c:pt idx="193">
                  <c:v>3.1600000000000003E-2</c:v>
                </c:pt>
                <c:pt idx="194">
                  <c:v>3.1800000000000002E-2</c:v>
                </c:pt>
                <c:pt idx="195">
                  <c:v>3.2000000000000001E-2</c:v>
                </c:pt>
                <c:pt idx="196">
                  <c:v>3.2199999999999999E-2</c:v>
                </c:pt>
                <c:pt idx="197">
                  <c:v>3.2300000000000002E-2</c:v>
                </c:pt>
                <c:pt idx="198">
                  <c:v>3.2500000000000001E-2</c:v>
                </c:pt>
                <c:pt idx="199">
                  <c:v>3.2599999999999997E-2</c:v>
                </c:pt>
                <c:pt idx="200">
                  <c:v>3.2800000000000003E-2</c:v>
                </c:pt>
                <c:pt idx="201">
                  <c:v>3.2899999999999999E-2</c:v>
                </c:pt>
                <c:pt idx="202">
                  <c:v>3.3099999999999997E-2</c:v>
                </c:pt>
                <c:pt idx="203">
                  <c:v>3.32E-2</c:v>
                </c:pt>
                <c:pt idx="204">
                  <c:v>3.3399999999999999E-2</c:v>
                </c:pt>
                <c:pt idx="205">
                  <c:v>3.3599999999999998E-2</c:v>
                </c:pt>
                <c:pt idx="206">
                  <c:v>3.3799999999999997E-2</c:v>
                </c:pt>
                <c:pt idx="207">
                  <c:v>3.39E-2</c:v>
                </c:pt>
                <c:pt idx="208">
                  <c:v>3.4099999999999998E-2</c:v>
                </c:pt>
                <c:pt idx="209">
                  <c:v>3.4299999999999997E-2</c:v>
                </c:pt>
                <c:pt idx="210">
                  <c:v>3.4500000000000003E-2</c:v>
                </c:pt>
                <c:pt idx="211">
                  <c:v>3.4700000000000002E-2</c:v>
                </c:pt>
                <c:pt idx="212">
                  <c:v>3.49E-2</c:v>
                </c:pt>
                <c:pt idx="213">
                  <c:v>3.5099999999999999E-2</c:v>
                </c:pt>
                <c:pt idx="214">
                  <c:v>3.5299999999999998E-2</c:v>
                </c:pt>
                <c:pt idx="215">
                  <c:v>3.56E-2</c:v>
                </c:pt>
                <c:pt idx="216">
                  <c:v>3.5799999999999998E-2</c:v>
                </c:pt>
                <c:pt idx="217">
                  <c:v>3.5999999999999997E-2</c:v>
                </c:pt>
                <c:pt idx="218">
                  <c:v>3.6200000000000003E-2</c:v>
                </c:pt>
                <c:pt idx="219">
                  <c:v>3.6299999999999999E-2</c:v>
                </c:pt>
                <c:pt idx="220">
                  <c:v>3.6400000000000002E-2</c:v>
                </c:pt>
                <c:pt idx="221">
                  <c:v>3.6499999999999998E-2</c:v>
                </c:pt>
                <c:pt idx="222">
                  <c:v>3.6600000000000001E-2</c:v>
                </c:pt>
                <c:pt idx="223">
                  <c:v>3.6700000000000003E-2</c:v>
                </c:pt>
                <c:pt idx="224">
                  <c:v>3.6900000000000002E-2</c:v>
                </c:pt>
                <c:pt idx="225">
                  <c:v>3.6999999999999998E-2</c:v>
                </c:pt>
                <c:pt idx="226">
                  <c:v>3.7100000000000001E-2</c:v>
                </c:pt>
                <c:pt idx="227">
                  <c:v>3.7199999999999997E-2</c:v>
                </c:pt>
                <c:pt idx="228">
                  <c:v>3.7400000000000003E-2</c:v>
                </c:pt>
                <c:pt idx="229">
                  <c:v>3.7499999999999999E-2</c:v>
                </c:pt>
                <c:pt idx="230">
                  <c:v>3.7699999999999997E-2</c:v>
                </c:pt>
                <c:pt idx="231">
                  <c:v>3.78E-2</c:v>
                </c:pt>
                <c:pt idx="232">
                  <c:v>3.7999999999999999E-2</c:v>
                </c:pt>
                <c:pt idx="233">
                  <c:v>3.8199999999999998E-2</c:v>
                </c:pt>
                <c:pt idx="234">
                  <c:v>3.8300000000000001E-2</c:v>
                </c:pt>
                <c:pt idx="235">
                  <c:v>3.85E-2</c:v>
                </c:pt>
                <c:pt idx="236">
                  <c:v>3.8699999999999998E-2</c:v>
                </c:pt>
                <c:pt idx="237">
                  <c:v>3.9E-2</c:v>
                </c:pt>
                <c:pt idx="238">
                  <c:v>3.9199999999999999E-2</c:v>
                </c:pt>
                <c:pt idx="239">
                  <c:v>3.9399999999999998E-2</c:v>
                </c:pt>
                <c:pt idx="240">
                  <c:v>3.9699999999999999E-2</c:v>
                </c:pt>
                <c:pt idx="241">
                  <c:v>3.9899999999999998E-2</c:v>
                </c:pt>
                <c:pt idx="242">
                  <c:v>4.0099999999999997E-2</c:v>
                </c:pt>
                <c:pt idx="243">
                  <c:v>4.0300000000000002E-2</c:v>
                </c:pt>
                <c:pt idx="244">
                  <c:v>4.0399999999999998E-2</c:v>
                </c:pt>
                <c:pt idx="245">
                  <c:v>4.0500000000000001E-2</c:v>
                </c:pt>
                <c:pt idx="246">
                  <c:v>4.07E-2</c:v>
                </c:pt>
                <c:pt idx="247">
                  <c:v>4.0800000000000003E-2</c:v>
                </c:pt>
                <c:pt idx="248">
                  <c:v>4.0899999999999999E-2</c:v>
                </c:pt>
                <c:pt idx="249">
                  <c:v>4.1000000000000002E-2</c:v>
                </c:pt>
                <c:pt idx="250">
                  <c:v>4.1200000000000001E-2</c:v>
                </c:pt>
                <c:pt idx="251">
                  <c:v>4.1300000000000003E-2</c:v>
                </c:pt>
                <c:pt idx="252">
                  <c:v>4.1500000000000002E-2</c:v>
                </c:pt>
                <c:pt idx="253">
                  <c:v>4.1700000000000001E-2</c:v>
                </c:pt>
                <c:pt idx="254">
                  <c:v>4.1799999999999997E-2</c:v>
                </c:pt>
                <c:pt idx="255">
                  <c:v>4.2000000000000003E-2</c:v>
                </c:pt>
                <c:pt idx="256">
                  <c:v>4.2099999999999999E-2</c:v>
                </c:pt>
                <c:pt idx="257">
                  <c:v>4.2299999999999997E-2</c:v>
                </c:pt>
                <c:pt idx="258">
                  <c:v>4.2500000000000003E-2</c:v>
                </c:pt>
                <c:pt idx="259">
                  <c:v>4.2599999999999999E-2</c:v>
                </c:pt>
                <c:pt idx="260">
                  <c:v>4.2799999999999998E-2</c:v>
                </c:pt>
                <c:pt idx="261">
                  <c:v>4.2999999999999997E-2</c:v>
                </c:pt>
                <c:pt idx="262">
                  <c:v>4.3099999999999999E-2</c:v>
                </c:pt>
                <c:pt idx="263">
                  <c:v>4.3299999999999998E-2</c:v>
                </c:pt>
                <c:pt idx="264">
                  <c:v>4.3499999999999997E-2</c:v>
                </c:pt>
                <c:pt idx="265">
                  <c:v>4.3700000000000003E-2</c:v>
                </c:pt>
                <c:pt idx="266">
                  <c:v>4.3799999999999999E-2</c:v>
                </c:pt>
                <c:pt idx="267">
                  <c:v>4.3999999999999997E-2</c:v>
                </c:pt>
                <c:pt idx="268">
                  <c:v>4.41E-2</c:v>
                </c:pt>
                <c:pt idx="269">
                  <c:v>4.4299999999999999E-2</c:v>
                </c:pt>
                <c:pt idx="270">
                  <c:v>4.4400000000000002E-2</c:v>
                </c:pt>
                <c:pt idx="271">
                  <c:v>4.4600000000000001E-2</c:v>
                </c:pt>
                <c:pt idx="272">
                  <c:v>4.48E-2</c:v>
                </c:pt>
                <c:pt idx="273">
                  <c:v>4.4900000000000002E-2</c:v>
                </c:pt>
                <c:pt idx="274">
                  <c:v>4.5100000000000001E-2</c:v>
                </c:pt>
                <c:pt idx="275">
                  <c:v>4.53E-2</c:v>
                </c:pt>
                <c:pt idx="276">
                  <c:v>4.5400000000000003E-2</c:v>
                </c:pt>
                <c:pt idx="277">
                  <c:v>4.5600000000000002E-2</c:v>
                </c:pt>
                <c:pt idx="278">
                  <c:v>4.58E-2</c:v>
                </c:pt>
                <c:pt idx="279">
                  <c:v>4.5999999999999999E-2</c:v>
                </c:pt>
                <c:pt idx="280">
                  <c:v>4.6199999999999998E-2</c:v>
                </c:pt>
                <c:pt idx="281">
                  <c:v>4.6399999999999997E-2</c:v>
                </c:pt>
                <c:pt idx="282">
                  <c:v>4.6600000000000003E-2</c:v>
                </c:pt>
                <c:pt idx="283">
                  <c:v>4.6800000000000001E-2</c:v>
                </c:pt>
                <c:pt idx="284">
                  <c:v>4.7100000000000003E-2</c:v>
                </c:pt>
                <c:pt idx="285">
                  <c:v>4.7300000000000002E-2</c:v>
                </c:pt>
                <c:pt idx="286">
                  <c:v>4.7500000000000001E-2</c:v>
                </c:pt>
                <c:pt idx="287">
                  <c:v>4.7699999999999999E-2</c:v>
                </c:pt>
                <c:pt idx="288">
                  <c:v>4.7800000000000002E-2</c:v>
                </c:pt>
                <c:pt idx="289">
                  <c:v>4.7899999999999998E-2</c:v>
                </c:pt>
                <c:pt idx="290">
                  <c:v>4.8000000000000001E-2</c:v>
                </c:pt>
                <c:pt idx="291">
                  <c:v>4.8099999999999997E-2</c:v>
                </c:pt>
                <c:pt idx="292">
                  <c:v>4.82E-2</c:v>
                </c:pt>
                <c:pt idx="293">
                  <c:v>4.8399999999999999E-2</c:v>
                </c:pt>
                <c:pt idx="294">
                  <c:v>4.8500000000000001E-2</c:v>
                </c:pt>
                <c:pt idx="295">
                  <c:v>4.8599999999999997E-2</c:v>
                </c:pt>
                <c:pt idx="296">
                  <c:v>4.8800000000000003E-2</c:v>
                </c:pt>
                <c:pt idx="297">
                  <c:v>4.8899999999999999E-2</c:v>
                </c:pt>
                <c:pt idx="298">
                  <c:v>4.9000000000000002E-2</c:v>
                </c:pt>
                <c:pt idx="299">
                  <c:v>4.9200000000000001E-2</c:v>
                </c:pt>
                <c:pt idx="300">
                  <c:v>4.9299999999999997E-2</c:v>
                </c:pt>
                <c:pt idx="301">
                  <c:v>4.9500000000000002E-2</c:v>
                </c:pt>
                <c:pt idx="302">
                  <c:v>4.9599999999999998E-2</c:v>
                </c:pt>
                <c:pt idx="303">
                  <c:v>4.9799999999999997E-2</c:v>
                </c:pt>
                <c:pt idx="304">
                  <c:v>0.05</c:v>
                </c:pt>
                <c:pt idx="305">
                  <c:v>5.0200000000000002E-2</c:v>
                </c:pt>
                <c:pt idx="306">
                  <c:v>5.04E-2</c:v>
                </c:pt>
                <c:pt idx="307">
                  <c:v>5.0700000000000002E-2</c:v>
                </c:pt>
                <c:pt idx="308">
                  <c:v>5.0900000000000001E-2</c:v>
                </c:pt>
                <c:pt idx="309">
                  <c:v>5.11E-2</c:v>
                </c:pt>
                <c:pt idx="310">
                  <c:v>5.1400000000000001E-2</c:v>
                </c:pt>
                <c:pt idx="311">
                  <c:v>5.16E-2</c:v>
                </c:pt>
                <c:pt idx="312">
                  <c:v>5.1799999999999999E-2</c:v>
                </c:pt>
                <c:pt idx="313">
                  <c:v>5.1900000000000002E-2</c:v>
                </c:pt>
                <c:pt idx="314">
                  <c:v>5.21E-2</c:v>
                </c:pt>
                <c:pt idx="315">
                  <c:v>5.2200000000000003E-2</c:v>
                </c:pt>
                <c:pt idx="316">
                  <c:v>5.2299999999999999E-2</c:v>
                </c:pt>
                <c:pt idx="317">
                  <c:v>5.2400000000000002E-2</c:v>
                </c:pt>
                <c:pt idx="318">
                  <c:v>5.2499999999999998E-2</c:v>
                </c:pt>
                <c:pt idx="319">
                  <c:v>5.2699999999999997E-2</c:v>
                </c:pt>
                <c:pt idx="320">
                  <c:v>5.28E-2</c:v>
                </c:pt>
                <c:pt idx="321">
                  <c:v>5.2999999999999999E-2</c:v>
                </c:pt>
                <c:pt idx="322">
                  <c:v>5.3199999999999997E-2</c:v>
                </c:pt>
                <c:pt idx="323">
                  <c:v>5.33E-2</c:v>
                </c:pt>
                <c:pt idx="324">
                  <c:v>5.3499999999999999E-2</c:v>
                </c:pt>
                <c:pt idx="325">
                  <c:v>5.3600000000000002E-2</c:v>
                </c:pt>
                <c:pt idx="326">
                  <c:v>5.3800000000000001E-2</c:v>
                </c:pt>
                <c:pt idx="327">
                  <c:v>5.3999999999999999E-2</c:v>
                </c:pt>
                <c:pt idx="328">
                  <c:v>5.4100000000000002E-2</c:v>
                </c:pt>
                <c:pt idx="329">
                  <c:v>5.4300000000000001E-2</c:v>
                </c:pt>
                <c:pt idx="330">
                  <c:v>5.45E-2</c:v>
                </c:pt>
                <c:pt idx="331">
                  <c:v>5.4600000000000003E-2</c:v>
                </c:pt>
                <c:pt idx="332">
                  <c:v>5.4800000000000001E-2</c:v>
                </c:pt>
                <c:pt idx="333">
                  <c:v>5.5E-2</c:v>
                </c:pt>
                <c:pt idx="334">
                  <c:v>5.5199999999999999E-2</c:v>
                </c:pt>
                <c:pt idx="335">
                  <c:v>5.5300000000000002E-2</c:v>
                </c:pt>
                <c:pt idx="336">
                  <c:v>5.5500000000000001E-2</c:v>
                </c:pt>
                <c:pt idx="337">
                  <c:v>5.5599999999999997E-2</c:v>
                </c:pt>
                <c:pt idx="338">
                  <c:v>5.5800000000000002E-2</c:v>
                </c:pt>
                <c:pt idx="339">
                  <c:v>5.5899999999999998E-2</c:v>
                </c:pt>
                <c:pt idx="340">
                  <c:v>5.6099999999999997E-2</c:v>
                </c:pt>
                <c:pt idx="341">
                  <c:v>5.6300000000000003E-2</c:v>
                </c:pt>
                <c:pt idx="342">
                  <c:v>5.6399999999999999E-2</c:v>
                </c:pt>
                <c:pt idx="343">
                  <c:v>5.6599999999999998E-2</c:v>
                </c:pt>
                <c:pt idx="344">
                  <c:v>5.6800000000000003E-2</c:v>
                </c:pt>
                <c:pt idx="345">
                  <c:v>5.6899999999999999E-2</c:v>
                </c:pt>
                <c:pt idx="346">
                  <c:v>5.7099999999999998E-2</c:v>
                </c:pt>
                <c:pt idx="347">
                  <c:v>5.7299999999999997E-2</c:v>
                </c:pt>
                <c:pt idx="348">
                  <c:v>5.7500000000000002E-2</c:v>
                </c:pt>
                <c:pt idx="349">
                  <c:v>5.7700000000000001E-2</c:v>
                </c:pt>
                <c:pt idx="350">
                  <c:v>5.79E-2</c:v>
                </c:pt>
                <c:pt idx="351">
                  <c:v>5.8099999999999999E-2</c:v>
                </c:pt>
                <c:pt idx="352">
                  <c:v>5.8400000000000001E-2</c:v>
                </c:pt>
                <c:pt idx="353">
                  <c:v>5.8599999999999999E-2</c:v>
                </c:pt>
                <c:pt idx="354">
                  <c:v>5.8799999999999998E-2</c:v>
                </c:pt>
                <c:pt idx="355">
                  <c:v>5.8999999999999997E-2</c:v>
                </c:pt>
                <c:pt idx="356">
                  <c:v>5.9200000000000003E-2</c:v>
                </c:pt>
                <c:pt idx="357">
                  <c:v>5.9299999999999999E-2</c:v>
                </c:pt>
                <c:pt idx="358">
                  <c:v>5.9400000000000001E-2</c:v>
                </c:pt>
                <c:pt idx="359">
                  <c:v>5.9499999999999997E-2</c:v>
                </c:pt>
                <c:pt idx="360">
                  <c:v>5.96E-2</c:v>
                </c:pt>
                <c:pt idx="361">
                  <c:v>5.9700000000000003E-2</c:v>
                </c:pt>
                <c:pt idx="362">
                  <c:v>5.9900000000000002E-2</c:v>
                </c:pt>
                <c:pt idx="363">
                  <c:v>0.06</c:v>
                </c:pt>
                <c:pt idx="364">
                  <c:v>6.0100000000000001E-2</c:v>
                </c:pt>
                <c:pt idx="365">
                  <c:v>6.0299999999999999E-2</c:v>
                </c:pt>
                <c:pt idx="366">
                  <c:v>6.0400000000000002E-2</c:v>
                </c:pt>
                <c:pt idx="367">
                  <c:v>6.0499999999999998E-2</c:v>
                </c:pt>
                <c:pt idx="368">
                  <c:v>6.0699999999999997E-2</c:v>
                </c:pt>
                <c:pt idx="369">
                  <c:v>6.08E-2</c:v>
                </c:pt>
                <c:pt idx="370">
                  <c:v>6.0999999999999999E-2</c:v>
                </c:pt>
                <c:pt idx="371">
                  <c:v>6.1100000000000002E-2</c:v>
                </c:pt>
                <c:pt idx="372">
                  <c:v>6.13E-2</c:v>
                </c:pt>
                <c:pt idx="373">
                  <c:v>6.1499999999999999E-2</c:v>
                </c:pt>
                <c:pt idx="374">
                  <c:v>6.1699999999999998E-2</c:v>
                </c:pt>
                <c:pt idx="375">
                  <c:v>6.1899999999999997E-2</c:v>
                </c:pt>
                <c:pt idx="376">
                  <c:v>6.2199999999999998E-2</c:v>
                </c:pt>
                <c:pt idx="377">
                  <c:v>6.2399999999999997E-2</c:v>
                </c:pt>
                <c:pt idx="378">
                  <c:v>6.2700000000000006E-2</c:v>
                </c:pt>
                <c:pt idx="379">
                  <c:v>6.2899999999999998E-2</c:v>
                </c:pt>
                <c:pt idx="380">
                  <c:v>6.3100000000000003E-2</c:v>
                </c:pt>
                <c:pt idx="381">
                  <c:v>6.3299999999999995E-2</c:v>
                </c:pt>
                <c:pt idx="382">
                  <c:v>6.3399999999999998E-2</c:v>
                </c:pt>
                <c:pt idx="383">
                  <c:v>6.3500000000000001E-2</c:v>
                </c:pt>
                <c:pt idx="384">
                  <c:v>6.3700000000000007E-2</c:v>
                </c:pt>
                <c:pt idx="385">
                  <c:v>6.3799999999999996E-2</c:v>
                </c:pt>
                <c:pt idx="386">
                  <c:v>6.3899999999999998E-2</c:v>
                </c:pt>
                <c:pt idx="387">
                  <c:v>6.4000000000000001E-2</c:v>
                </c:pt>
                <c:pt idx="388">
                  <c:v>6.4199999999999993E-2</c:v>
                </c:pt>
                <c:pt idx="389">
                  <c:v>6.4299999999999996E-2</c:v>
                </c:pt>
                <c:pt idx="390">
                  <c:v>6.4500000000000002E-2</c:v>
                </c:pt>
                <c:pt idx="391">
                  <c:v>6.4699999999999994E-2</c:v>
                </c:pt>
                <c:pt idx="392">
                  <c:v>6.4799999999999996E-2</c:v>
                </c:pt>
                <c:pt idx="393">
                  <c:v>6.5000000000000002E-2</c:v>
                </c:pt>
                <c:pt idx="394">
                  <c:v>6.5100000000000005E-2</c:v>
                </c:pt>
                <c:pt idx="395">
                  <c:v>6.5299999999999997E-2</c:v>
                </c:pt>
                <c:pt idx="396">
                  <c:v>6.5500000000000003E-2</c:v>
                </c:pt>
                <c:pt idx="397">
                  <c:v>6.5600000000000006E-2</c:v>
                </c:pt>
                <c:pt idx="398">
                  <c:v>6.5799999999999997E-2</c:v>
                </c:pt>
                <c:pt idx="399">
                  <c:v>6.6000000000000003E-2</c:v>
                </c:pt>
                <c:pt idx="400">
                  <c:v>6.6100000000000006E-2</c:v>
                </c:pt>
                <c:pt idx="401">
                  <c:v>6.6299999999999998E-2</c:v>
                </c:pt>
                <c:pt idx="402">
                  <c:v>6.6500000000000004E-2</c:v>
                </c:pt>
                <c:pt idx="403">
                  <c:v>6.6699999999999995E-2</c:v>
                </c:pt>
                <c:pt idx="404">
                  <c:v>6.6799999999999998E-2</c:v>
                </c:pt>
                <c:pt idx="405">
                  <c:v>6.7000000000000004E-2</c:v>
                </c:pt>
                <c:pt idx="406">
                  <c:v>6.7100000000000007E-2</c:v>
                </c:pt>
                <c:pt idx="407">
                  <c:v>6.7299999999999999E-2</c:v>
                </c:pt>
                <c:pt idx="408">
                  <c:v>6.7500000000000004E-2</c:v>
                </c:pt>
                <c:pt idx="409">
                  <c:v>6.7599999999999993E-2</c:v>
                </c:pt>
                <c:pt idx="410">
                  <c:v>6.7799999999999999E-2</c:v>
                </c:pt>
                <c:pt idx="411">
                  <c:v>6.7900000000000002E-2</c:v>
                </c:pt>
                <c:pt idx="412">
                  <c:v>6.8099999999999994E-2</c:v>
                </c:pt>
                <c:pt idx="413">
                  <c:v>6.83E-2</c:v>
                </c:pt>
                <c:pt idx="414">
                  <c:v>6.8400000000000002E-2</c:v>
                </c:pt>
                <c:pt idx="415">
                  <c:v>6.8599999999999994E-2</c:v>
                </c:pt>
                <c:pt idx="416">
                  <c:v>6.88E-2</c:v>
                </c:pt>
                <c:pt idx="417">
                  <c:v>6.9000000000000006E-2</c:v>
                </c:pt>
                <c:pt idx="418">
                  <c:v>6.9199999999999998E-2</c:v>
                </c:pt>
                <c:pt idx="419">
                  <c:v>6.9400000000000003E-2</c:v>
                </c:pt>
                <c:pt idx="420">
                  <c:v>6.9599999999999995E-2</c:v>
                </c:pt>
                <c:pt idx="421">
                  <c:v>6.9800000000000001E-2</c:v>
                </c:pt>
                <c:pt idx="422">
                  <c:v>7.0099999999999996E-2</c:v>
                </c:pt>
                <c:pt idx="423">
                  <c:v>7.0300000000000001E-2</c:v>
                </c:pt>
                <c:pt idx="424">
                  <c:v>7.0499999999999993E-2</c:v>
                </c:pt>
                <c:pt idx="425">
                  <c:v>7.0699999999999999E-2</c:v>
                </c:pt>
                <c:pt idx="426">
                  <c:v>7.0800000000000002E-2</c:v>
                </c:pt>
                <c:pt idx="427">
                  <c:v>7.0900000000000005E-2</c:v>
                </c:pt>
                <c:pt idx="428">
                  <c:v>7.0999999999999994E-2</c:v>
                </c:pt>
                <c:pt idx="429">
                  <c:v>7.1099999999999997E-2</c:v>
                </c:pt>
                <c:pt idx="430">
                  <c:v>7.1199999999999999E-2</c:v>
                </c:pt>
                <c:pt idx="431">
                  <c:v>7.1400000000000005E-2</c:v>
                </c:pt>
                <c:pt idx="432">
                  <c:v>7.1499999999999994E-2</c:v>
                </c:pt>
                <c:pt idx="433">
                  <c:v>7.1599999999999997E-2</c:v>
                </c:pt>
                <c:pt idx="434">
                  <c:v>7.1800000000000003E-2</c:v>
                </c:pt>
                <c:pt idx="435">
                  <c:v>7.1900000000000006E-2</c:v>
                </c:pt>
                <c:pt idx="436">
                  <c:v>7.1999999999999995E-2</c:v>
                </c:pt>
                <c:pt idx="437">
                  <c:v>7.22E-2</c:v>
                </c:pt>
                <c:pt idx="438">
                  <c:v>7.2300000000000003E-2</c:v>
                </c:pt>
                <c:pt idx="439">
                  <c:v>7.2499999999999995E-2</c:v>
                </c:pt>
                <c:pt idx="440">
                  <c:v>7.2599999999999998E-2</c:v>
                </c:pt>
                <c:pt idx="441">
                  <c:v>7.2800000000000004E-2</c:v>
                </c:pt>
                <c:pt idx="442">
                  <c:v>7.2999999999999995E-2</c:v>
                </c:pt>
                <c:pt idx="443">
                  <c:v>7.3200000000000001E-2</c:v>
                </c:pt>
                <c:pt idx="444">
                  <c:v>7.3400000000000007E-2</c:v>
                </c:pt>
                <c:pt idx="445">
                  <c:v>7.3700000000000002E-2</c:v>
                </c:pt>
                <c:pt idx="446">
                  <c:v>7.3899999999999993E-2</c:v>
                </c:pt>
                <c:pt idx="447">
                  <c:v>7.4200000000000002E-2</c:v>
                </c:pt>
                <c:pt idx="448">
                  <c:v>7.4399999999999994E-2</c:v>
                </c:pt>
                <c:pt idx="449">
                  <c:v>7.46E-2</c:v>
                </c:pt>
                <c:pt idx="450">
                  <c:v>7.4800000000000005E-2</c:v>
                </c:pt>
                <c:pt idx="451">
                  <c:v>7.4899999999999994E-2</c:v>
                </c:pt>
                <c:pt idx="452">
                  <c:v>7.51E-2</c:v>
                </c:pt>
                <c:pt idx="453">
                  <c:v>7.5200000000000003E-2</c:v>
                </c:pt>
                <c:pt idx="454">
                  <c:v>7.5300000000000006E-2</c:v>
                </c:pt>
                <c:pt idx="455">
                  <c:v>7.5399999999999995E-2</c:v>
                </c:pt>
                <c:pt idx="456">
                  <c:v>7.5600000000000001E-2</c:v>
                </c:pt>
                <c:pt idx="457">
                  <c:v>7.5700000000000003E-2</c:v>
                </c:pt>
                <c:pt idx="458">
                  <c:v>7.5899999999999995E-2</c:v>
                </c:pt>
                <c:pt idx="459">
                  <c:v>7.5999999999999998E-2</c:v>
                </c:pt>
                <c:pt idx="460">
                  <c:v>7.6200000000000004E-2</c:v>
                </c:pt>
                <c:pt idx="461">
                  <c:v>7.6399999999999996E-2</c:v>
                </c:pt>
                <c:pt idx="462">
                  <c:v>7.6499999999999999E-2</c:v>
                </c:pt>
                <c:pt idx="463">
                  <c:v>7.6700000000000004E-2</c:v>
                </c:pt>
                <c:pt idx="464">
                  <c:v>7.6799999999999993E-2</c:v>
                </c:pt>
                <c:pt idx="465">
                  <c:v>7.6999999999999999E-2</c:v>
                </c:pt>
                <c:pt idx="466">
                  <c:v>7.7100000000000002E-2</c:v>
                </c:pt>
                <c:pt idx="467">
                  <c:v>7.7299999999999994E-2</c:v>
                </c:pt>
                <c:pt idx="468">
                  <c:v>7.7499999999999999E-2</c:v>
                </c:pt>
                <c:pt idx="469">
                  <c:v>7.7600000000000002E-2</c:v>
                </c:pt>
                <c:pt idx="470">
                  <c:v>7.7799999999999994E-2</c:v>
                </c:pt>
                <c:pt idx="471">
                  <c:v>7.8E-2</c:v>
                </c:pt>
                <c:pt idx="472">
                  <c:v>7.8200000000000006E-2</c:v>
                </c:pt>
                <c:pt idx="473">
                  <c:v>7.8299999999999995E-2</c:v>
                </c:pt>
                <c:pt idx="474">
                  <c:v>7.85E-2</c:v>
                </c:pt>
                <c:pt idx="475">
                  <c:v>7.8600000000000003E-2</c:v>
                </c:pt>
                <c:pt idx="476">
                  <c:v>7.8799999999999995E-2</c:v>
                </c:pt>
                <c:pt idx="477">
                  <c:v>7.9000000000000001E-2</c:v>
                </c:pt>
                <c:pt idx="478">
                  <c:v>7.9100000000000004E-2</c:v>
                </c:pt>
                <c:pt idx="479">
                  <c:v>7.9299999999999995E-2</c:v>
                </c:pt>
                <c:pt idx="480">
                  <c:v>7.9399999999999998E-2</c:v>
                </c:pt>
                <c:pt idx="481">
                  <c:v>7.9600000000000004E-2</c:v>
                </c:pt>
                <c:pt idx="482">
                  <c:v>7.9799999999999996E-2</c:v>
                </c:pt>
                <c:pt idx="483">
                  <c:v>7.9899999999999999E-2</c:v>
                </c:pt>
                <c:pt idx="484">
                  <c:v>8.0100000000000005E-2</c:v>
                </c:pt>
                <c:pt idx="485">
                  <c:v>8.0299999999999996E-2</c:v>
                </c:pt>
                <c:pt idx="486">
                  <c:v>8.0500000000000002E-2</c:v>
                </c:pt>
                <c:pt idx="487">
                  <c:v>8.0699999999999994E-2</c:v>
                </c:pt>
                <c:pt idx="488">
                  <c:v>8.09E-2</c:v>
                </c:pt>
                <c:pt idx="489">
                  <c:v>8.1100000000000005E-2</c:v>
                </c:pt>
                <c:pt idx="490">
                  <c:v>8.14E-2</c:v>
                </c:pt>
                <c:pt idx="491">
                  <c:v>8.1600000000000006E-2</c:v>
                </c:pt>
                <c:pt idx="492">
                  <c:v>8.1900000000000001E-2</c:v>
                </c:pt>
                <c:pt idx="493">
                  <c:v>8.2000000000000003E-2</c:v>
                </c:pt>
                <c:pt idx="494">
                  <c:v>8.2199999999999995E-2</c:v>
                </c:pt>
                <c:pt idx="495">
                  <c:v>8.2299999999999998E-2</c:v>
                </c:pt>
                <c:pt idx="496">
                  <c:v>8.2400000000000001E-2</c:v>
                </c:pt>
                <c:pt idx="497">
                  <c:v>8.2500000000000004E-2</c:v>
                </c:pt>
                <c:pt idx="498">
                  <c:v>8.2600000000000007E-2</c:v>
                </c:pt>
                <c:pt idx="499">
                  <c:v>8.2699999999999996E-2</c:v>
                </c:pt>
                <c:pt idx="500">
                  <c:v>8.2799999999999999E-2</c:v>
                </c:pt>
                <c:pt idx="501">
                  <c:v>8.3000000000000004E-2</c:v>
                </c:pt>
                <c:pt idx="502">
                  <c:v>8.3099999999999993E-2</c:v>
                </c:pt>
                <c:pt idx="503">
                  <c:v>8.3199999999999996E-2</c:v>
                </c:pt>
                <c:pt idx="504">
                  <c:v>8.3400000000000002E-2</c:v>
                </c:pt>
                <c:pt idx="505">
                  <c:v>8.3500000000000005E-2</c:v>
                </c:pt>
                <c:pt idx="506">
                  <c:v>8.3699999999999997E-2</c:v>
                </c:pt>
                <c:pt idx="507">
                  <c:v>8.3799999999999999E-2</c:v>
                </c:pt>
                <c:pt idx="508">
                  <c:v>8.4000000000000005E-2</c:v>
                </c:pt>
                <c:pt idx="509">
                  <c:v>8.4099999999999994E-2</c:v>
                </c:pt>
                <c:pt idx="510">
                  <c:v>8.43E-2</c:v>
                </c:pt>
                <c:pt idx="511">
                  <c:v>8.4500000000000006E-2</c:v>
                </c:pt>
                <c:pt idx="512">
                  <c:v>8.4699999999999998E-2</c:v>
                </c:pt>
                <c:pt idx="513">
                  <c:v>8.5000000000000006E-2</c:v>
                </c:pt>
                <c:pt idx="514">
                  <c:v>8.5199999999999998E-2</c:v>
                </c:pt>
                <c:pt idx="515">
                  <c:v>8.5400000000000004E-2</c:v>
                </c:pt>
                <c:pt idx="516">
                  <c:v>8.5699999999999998E-2</c:v>
                </c:pt>
                <c:pt idx="517">
                  <c:v>8.5900000000000004E-2</c:v>
                </c:pt>
                <c:pt idx="518">
                  <c:v>8.6099999999999996E-2</c:v>
                </c:pt>
                <c:pt idx="519">
                  <c:v>8.6300000000000002E-2</c:v>
                </c:pt>
                <c:pt idx="520">
                  <c:v>8.6400000000000005E-2</c:v>
                </c:pt>
                <c:pt idx="521">
                  <c:v>8.6499999999999994E-2</c:v>
                </c:pt>
                <c:pt idx="522">
                  <c:v>8.6699999999999999E-2</c:v>
                </c:pt>
                <c:pt idx="523">
                  <c:v>8.6800000000000002E-2</c:v>
                </c:pt>
                <c:pt idx="524">
                  <c:v>8.6900000000000005E-2</c:v>
                </c:pt>
                <c:pt idx="525">
                  <c:v>8.7099999999999997E-2</c:v>
                </c:pt>
                <c:pt idx="526">
                  <c:v>8.72E-2</c:v>
                </c:pt>
                <c:pt idx="527">
                  <c:v>8.7400000000000005E-2</c:v>
                </c:pt>
                <c:pt idx="528">
                  <c:v>8.7499999999999994E-2</c:v>
                </c:pt>
                <c:pt idx="529">
                  <c:v>8.77E-2</c:v>
                </c:pt>
                <c:pt idx="530">
                  <c:v>8.7800000000000003E-2</c:v>
                </c:pt>
                <c:pt idx="531">
                  <c:v>8.7999999999999995E-2</c:v>
                </c:pt>
                <c:pt idx="532">
                  <c:v>8.8099999999999998E-2</c:v>
                </c:pt>
                <c:pt idx="533">
                  <c:v>8.8300000000000003E-2</c:v>
                </c:pt>
                <c:pt idx="534">
                  <c:v>8.8400000000000006E-2</c:v>
                </c:pt>
                <c:pt idx="535">
                  <c:v>8.8599999999999998E-2</c:v>
                </c:pt>
                <c:pt idx="536">
                  <c:v>8.8800000000000004E-2</c:v>
                </c:pt>
                <c:pt idx="537">
                  <c:v>8.8999999999999996E-2</c:v>
                </c:pt>
                <c:pt idx="538">
                  <c:v>8.9099999999999999E-2</c:v>
                </c:pt>
                <c:pt idx="539">
                  <c:v>8.9300000000000004E-2</c:v>
                </c:pt>
                <c:pt idx="540">
                  <c:v>8.9499999999999996E-2</c:v>
                </c:pt>
                <c:pt idx="541">
                  <c:v>8.9700000000000002E-2</c:v>
                </c:pt>
                <c:pt idx="542">
                  <c:v>8.9800000000000005E-2</c:v>
                </c:pt>
                <c:pt idx="543">
                  <c:v>0.09</c:v>
                </c:pt>
                <c:pt idx="544">
                  <c:v>9.01E-2</c:v>
                </c:pt>
                <c:pt idx="545">
                  <c:v>9.0300000000000005E-2</c:v>
                </c:pt>
                <c:pt idx="546">
                  <c:v>9.0399999999999994E-2</c:v>
                </c:pt>
                <c:pt idx="547">
                  <c:v>9.06E-2</c:v>
                </c:pt>
                <c:pt idx="548">
                  <c:v>9.0800000000000006E-2</c:v>
                </c:pt>
                <c:pt idx="549">
                  <c:v>9.0899999999999995E-2</c:v>
                </c:pt>
                <c:pt idx="550">
                  <c:v>9.11E-2</c:v>
                </c:pt>
                <c:pt idx="551">
                  <c:v>9.1300000000000006E-2</c:v>
                </c:pt>
                <c:pt idx="552">
                  <c:v>9.1499999999999998E-2</c:v>
                </c:pt>
                <c:pt idx="553">
                  <c:v>9.1600000000000001E-2</c:v>
                </c:pt>
                <c:pt idx="554">
                  <c:v>9.1800000000000007E-2</c:v>
                </c:pt>
                <c:pt idx="555">
                  <c:v>9.1999999999999998E-2</c:v>
                </c:pt>
                <c:pt idx="556">
                  <c:v>9.2200000000000004E-2</c:v>
                </c:pt>
                <c:pt idx="557">
                  <c:v>9.2399999999999996E-2</c:v>
                </c:pt>
                <c:pt idx="558">
                  <c:v>9.2600000000000002E-2</c:v>
                </c:pt>
                <c:pt idx="559">
                  <c:v>9.2899999999999996E-2</c:v>
                </c:pt>
                <c:pt idx="560">
                  <c:v>9.3100000000000002E-2</c:v>
                </c:pt>
                <c:pt idx="561">
                  <c:v>9.3399999999999997E-2</c:v>
                </c:pt>
                <c:pt idx="562">
                  <c:v>9.35E-2</c:v>
                </c:pt>
                <c:pt idx="563">
                  <c:v>9.3700000000000006E-2</c:v>
                </c:pt>
                <c:pt idx="564">
                  <c:v>9.3799999999999994E-2</c:v>
                </c:pt>
                <c:pt idx="565">
                  <c:v>9.3899999999999997E-2</c:v>
                </c:pt>
                <c:pt idx="566">
                  <c:v>9.4E-2</c:v>
                </c:pt>
                <c:pt idx="567">
                  <c:v>9.4100000000000003E-2</c:v>
                </c:pt>
                <c:pt idx="568">
                  <c:v>9.4200000000000006E-2</c:v>
                </c:pt>
                <c:pt idx="569">
                  <c:v>9.4299999999999995E-2</c:v>
                </c:pt>
                <c:pt idx="570">
                  <c:v>9.4500000000000001E-2</c:v>
                </c:pt>
                <c:pt idx="571">
                  <c:v>9.4600000000000004E-2</c:v>
                </c:pt>
                <c:pt idx="572">
                  <c:v>9.4700000000000006E-2</c:v>
                </c:pt>
                <c:pt idx="573">
                  <c:v>9.4899999999999998E-2</c:v>
                </c:pt>
                <c:pt idx="574">
                  <c:v>9.5000000000000001E-2</c:v>
                </c:pt>
                <c:pt idx="575">
                  <c:v>9.5200000000000007E-2</c:v>
                </c:pt>
                <c:pt idx="576">
                  <c:v>9.5299999999999996E-2</c:v>
                </c:pt>
                <c:pt idx="577">
                  <c:v>9.5500000000000002E-2</c:v>
                </c:pt>
                <c:pt idx="578">
                  <c:v>9.5600000000000004E-2</c:v>
                </c:pt>
                <c:pt idx="579">
                  <c:v>9.5799999999999996E-2</c:v>
                </c:pt>
                <c:pt idx="580">
                  <c:v>9.6000000000000002E-2</c:v>
                </c:pt>
                <c:pt idx="581">
                  <c:v>9.6199999999999994E-2</c:v>
                </c:pt>
                <c:pt idx="582">
                  <c:v>9.64E-2</c:v>
                </c:pt>
                <c:pt idx="583">
                  <c:v>9.6699999999999994E-2</c:v>
                </c:pt>
                <c:pt idx="584">
                  <c:v>9.69E-2</c:v>
                </c:pt>
                <c:pt idx="585">
                  <c:v>9.7100000000000006E-2</c:v>
                </c:pt>
                <c:pt idx="586">
                  <c:v>9.74E-2</c:v>
                </c:pt>
                <c:pt idx="587">
                  <c:v>9.7600000000000006E-2</c:v>
                </c:pt>
                <c:pt idx="588">
                  <c:v>9.7799999999999998E-2</c:v>
                </c:pt>
                <c:pt idx="589">
                  <c:v>9.7900000000000001E-2</c:v>
                </c:pt>
                <c:pt idx="590">
                  <c:v>9.8000000000000004E-2</c:v>
                </c:pt>
                <c:pt idx="591">
                  <c:v>9.8199999999999996E-2</c:v>
                </c:pt>
                <c:pt idx="592">
                  <c:v>9.8299999999999998E-2</c:v>
                </c:pt>
                <c:pt idx="593">
                  <c:v>9.8400000000000001E-2</c:v>
                </c:pt>
                <c:pt idx="594">
                  <c:v>9.8599999999999993E-2</c:v>
                </c:pt>
                <c:pt idx="595">
                  <c:v>9.8699999999999996E-2</c:v>
                </c:pt>
                <c:pt idx="596">
                  <c:v>9.8900000000000002E-2</c:v>
                </c:pt>
                <c:pt idx="597">
                  <c:v>9.9000000000000005E-2</c:v>
                </c:pt>
                <c:pt idx="598">
                  <c:v>9.9199999999999997E-2</c:v>
                </c:pt>
                <c:pt idx="599">
                  <c:v>9.9299999999999999E-2</c:v>
                </c:pt>
                <c:pt idx="600">
                  <c:v>9.9500000000000005E-2</c:v>
                </c:pt>
                <c:pt idx="601">
                  <c:v>9.9599999999999994E-2</c:v>
                </c:pt>
                <c:pt idx="602">
                  <c:v>9.98E-2</c:v>
                </c:pt>
                <c:pt idx="603">
                  <c:v>9.9900000000000003E-2</c:v>
                </c:pt>
                <c:pt idx="604">
                  <c:v>0.10009999999999999</c:v>
                </c:pt>
                <c:pt idx="605">
                  <c:v>0.1003</c:v>
                </c:pt>
                <c:pt idx="606">
                  <c:v>0.10050000000000001</c:v>
                </c:pt>
                <c:pt idx="607">
                  <c:v>0.10059999999999999</c:v>
                </c:pt>
                <c:pt idx="608">
                  <c:v>0.1008</c:v>
                </c:pt>
                <c:pt idx="609">
                  <c:v>0.10100000000000001</c:v>
                </c:pt>
                <c:pt idx="610">
                  <c:v>0.1012</c:v>
                </c:pt>
                <c:pt idx="611">
                  <c:v>0.1013</c:v>
                </c:pt>
                <c:pt idx="612">
                  <c:v>0.10150000000000001</c:v>
                </c:pt>
                <c:pt idx="613">
                  <c:v>0.1016</c:v>
                </c:pt>
                <c:pt idx="614">
                  <c:v>0.1018</c:v>
                </c:pt>
                <c:pt idx="615">
                  <c:v>0.1019</c:v>
                </c:pt>
                <c:pt idx="616">
                  <c:v>0.1021</c:v>
                </c:pt>
                <c:pt idx="617">
                  <c:v>0.1023</c:v>
                </c:pt>
                <c:pt idx="618">
                  <c:v>0.1024</c:v>
                </c:pt>
                <c:pt idx="619">
                  <c:v>0.1026</c:v>
                </c:pt>
                <c:pt idx="620">
                  <c:v>0.1028</c:v>
                </c:pt>
                <c:pt idx="621">
                  <c:v>0.10290000000000001</c:v>
                </c:pt>
                <c:pt idx="622">
                  <c:v>0.1031</c:v>
                </c:pt>
                <c:pt idx="623">
                  <c:v>0.1033</c:v>
                </c:pt>
                <c:pt idx="624">
                  <c:v>0.10349999999999999</c:v>
                </c:pt>
                <c:pt idx="625">
                  <c:v>0.1037</c:v>
                </c:pt>
                <c:pt idx="626">
                  <c:v>0.10390000000000001</c:v>
                </c:pt>
                <c:pt idx="627">
                  <c:v>0.1041</c:v>
                </c:pt>
                <c:pt idx="628">
                  <c:v>0.10440000000000001</c:v>
                </c:pt>
                <c:pt idx="629">
                  <c:v>0.1046</c:v>
                </c:pt>
                <c:pt idx="630">
                  <c:v>0.10489999999999999</c:v>
                </c:pt>
                <c:pt idx="631">
                  <c:v>0.105</c:v>
                </c:pt>
                <c:pt idx="632">
                  <c:v>0.1052</c:v>
                </c:pt>
                <c:pt idx="633">
                  <c:v>0.1053</c:v>
                </c:pt>
                <c:pt idx="634">
                  <c:v>0.10539999999999999</c:v>
                </c:pt>
                <c:pt idx="635">
                  <c:v>0.1055</c:v>
                </c:pt>
                <c:pt idx="636">
                  <c:v>0.1056</c:v>
                </c:pt>
                <c:pt idx="637">
                  <c:v>0.1057</c:v>
                </c:pt>
                <c:pt idx="638">
                  <c:v>0.10589999999999999</c:v>
                </c:pt>
                <c:pt idx="639">
                  <c:v>0.106</c:v>
                </c:pt>
                <c:pt idx="640">
                  <c:v>0.1061</c:v>
                </c:pt>
                <c:pt idx="641">
                  <c:v>0.1062</c:v>
                </c:pt>
                <c:pt idx="642">
                  <c:v>0.10639999999999999</c:v>
                </c:pt>
                <c:pt idx="643">
                  <c:v>0.1065</c:v>
                </c:pt>
                <c:pt idx="644">
                  <c:v>0.1067</c:v>
                </c:pt>
                <c:pt idx="645">
                  <c:v>0.10680000000000001</c:v>
                </c:pt>
                <c:pt idx="646">
                  <c:v>0.107</c:v>
                </c:pt>
                <c:pt idx="647">
                  <c:v>0.1071</c:v>
                </c:pt>
                <c:pt idx="648">
                  <c:v>0.10730000000000001</c:v>
                </c:pt>
                <c:pt idx="649">
                  <c:v>0.1075</c:v>
                </c:pt>
                <c:pt idx="650">
                  <c:v>0.1077</c:v>
                </c:pt>
                <c:pt idx="651">
                  <c:v>0.108</c:v>
                </c:pt>
                <c:pt idx="652">
                  <c:v>0.1082</c:v>
                </c:pt>
                <c:pt idx="653">
                  <c:v>0.1084</c:v>
                </c:pt>
                <c:pt idx="654">
                  <c:v>0.1086</c:v>
                </c:pt>
                <c:pt idx="655">
                  <c:v>0.1089</c:v>
                </c:pt>
                <c:pt idx="656">
                  <c:v>0.1091</c:v>
                </c:pt>
                <c:pt idx="657">
                  <c:v>0.10929999999999999</c:v>
                </c:pt>
                <c:pt idx="658">
                  <c:v>0.1094</c:v>
                </c:pt>
                <c:pt idx="659">
                  <c:v>0.1095</c:v>
                </c:pt>
                <c:pt idx="660">
                  <c:v>0.10970000000000001</c:v>
                </c:pt>
                <c:pt idx="661">
                  <c:v>0.10979999999999999</c:v>
                </c:pt>
                <c:pt idx="662">
                  <c:v>0.1099</c:v>
                </c:pt>
                <c:pt idx="663">
                  <c:v>0.1101</c:v>
                </c:pt>
                <c:pt idx="664">
                  <c:v>0.11020000000000001</c:v>
                </c:pt>
                <c:pt idx="665">
                  <c:v>0.1104</c:v>
                </c:pt>
                <c:pt idx="666">
                  <c:v>0.1105</c:v>
                </c:pt>
                <c:pt idx="667">
                  <c:v>0.11070000000000001</c:v>
                </c:pt>
                <c:pt idx="668">
                  <c:v>0.1108</c:v>
                </c:pt>
                <c:pt idx="669">
                  <c:v>0.111</c:v>
                </c:pt>
                <c:pt idx="670">
                  <c:v>0.1111</c:v>
                </c:pt>
                <c:pt idx="671">
                  <c:v>0.1113</c:v>
                </c:pt>
                <c:pt idx="672">
                  <c:v>0.1114</c:v>
                </c:pt>
                <c:pt idx="673">
                  <c:v>0.1116</c:v>
                </c:pt>
                <c:pt idx="674">
                  <c:v>0.1118</c:v>
                </c:pt>
                <c:pt idx="675">
                  <c:v>0.112</c:v>
                </c:pt>
                <c:pt idx="676">
                  <c:v>0.11210000000000001</c:v>
                </c:pt>
                <c:pt idx="677">
                  <c:v>0.1123</c:v>
                </c:pt>
                <c:pt idx="678">
                  <c:v>0.1125</c:v>
                </c:pt>
                <c:pt idx="679">
                  <c:v>0.11269999999999999</c:v>
                </c:pt>
                <c:pt idx="680">
                  <c:v>0.1128</c:v>
                </c:pt>
                <c:pt idx="681">
                  <c:v>0.113</c:v>
                </c:pt>
                <c:pt idx="682">
                  <c:v>0.11310000000000001</c:v>
                </c:pt>
                <c:pt idx="683">
                  <c:v>0.1133</c:v>
                </c:pt>
                <c:pt idx="684">
                  <c:v>0.1134</c:v>
                </c:pt>
                <c:pt idx="685">
                  <c:v>0.11360000000000001</c:v>
                </c:pt>
                <c:pt idx="686">
                  <c:v>0.1138</c:v>
                </c:pt>
                <c:pt idx="687">
                  <c:v>0.1139</c:v>
                </c:pt>
                <c:pt idx="688">
                  <c:v>0.11409999999999999</c:v>
                </c:pt>
                <c:pt idx="689">
                  <c:v>0.1143</c:v>
                </c:pt>
                <c:pt idx="690">
                  <c:v>0.1144</c:v>
                </c:pt>
                <c:pt idx="691">
                  <c:v>0.11459999999999999</c:v>
                </c:pt>
                <c:pt idx="692">
                  <c:v>0.1148</c:v>
                </c:pt>
                <c:pt idx="693">
                  <c:v>0.115</c:v>
                </c:pt>
                <c:pt idx="694">
                  <c:v>0.1152</c:v>
                </c:pt>
                <c:pt idx="695">
                  <c:v>0.1154</c:v>
                </c:pt>
                <c:pt idx="696">
                  <c:v>0.11559999999999999</c:v>
                </c:pt>
                <c:pt idx="697">
                  <c:v>0.1159</c:v>
                </c:pt>
                <c:pt idx="698">
                  <c:v>0.11609999999999999</c:v>
                </c:pt>
                <c:pt idx="699">
                  <c:v>0.1163</c:v>
                </c:pt>
                <c:pt idx="700">
                  <c:v>0.11650000000000001</c:v>
                </c:pt>
                <c:pt idx="701">
                  <c:v>0.1166</c:v>
                </c:pt>
                <c:pt idx="702">
                  <c:v>0.1168</c:v>
                </c:pt>
                <c:pt idx="703">
                  <c:v>0.1169</c:v>
                </c:pt>
                <c:pt idx="704">
                  <c:v>0.11700000000000001</c:v>
                </c:pt>
                <c:pt idx="705">
                  <c:v>0.1171</c:v>
                </c:pt>
                <c:pt idx="706">
                  <c:v>0.1172</c:v>
                </c:pt>
                <c:pt idx="707">
                  <c:v>0.1173</c:v>
                </c:pt>
                <c:pt idx="708">
                  <c:v>0.11749999999999999</c:v>
                </c:pt>
                <c:pt idx="709">
                  <c:v>0.1176</c:v>
                </c:pt>
                <c:pt idx="710">
                  <c:v>0.1177</c:v>
                </c:pt>
                <c:pt idx="711">
                  <c:v>0.1179</c:v>
                </c:pt>
                <c:pt idx="712">
                  <c:v>0.11799999999999999</c:v>
                </c:pt>
                <c:pt idx="713">
                  <c:v>0.1181</c:v>
                </c:pt>
                <c:pt idx="714">
                  <c:v>0.1183</c:v>
                </c:pt>
                <c:pt idx="715">
                  <c:v>0.11849999999999999</c:v>
                </c:pt>
                <c:pt idx="716">
                  <c:v>0.1186</c:v>
                </c:pt>
                <c:pt idx="717">
                  <c:v>0.1188</c:v>
                </c:pt>
                <c:pt idx="718">
                  <c:v>0.11899999999999999</c:v>
                </c:pt>
                <c:pt idx="719">
                  <c:v>0.1193</c:v>
                </c:pt>
                <c:pt idx="720">
                  <c:v>0.1195</c:v>
                </c:pt>
                <c:pt idx="721">
                  <c:v>0.1197</c:v>
                </c:pt>
                <c:pt idx="722">
                  <c:v>0.12</c:v>
                </c:pt>
                <c:pt idx="723">
                  <c:v>0.1202</c:v>
                </c:pt>
                <c:pt idx="724">
                  <c:v>0.12039999999999999</c:v>
                </c:pt>
                <c:pt idx="725">
                  <c:v>0.1206</c:v>
                </c:pt>
                <c:pt idx="726">
                  <c:v>0.1208</c:v>
                </c:pt>
                <c:pt idx="727">
                  <c:v>0.12089999999999999</c:v>
                </c:pt>
                <c:pt idx="728">
                  <c:v>0.121</c:v>
                </c:pt>
                <c:pt idx="729">
                  <c:v>0.1211</c:v>
                </c:pt>
                <c:pt idx="730">
                  <c:v>0.12130000000000001</c:v>
                </c:pt>
                <c:pt idx="731">
                  <c:v>0.12139999999999999</c:v>
                </c:pt>
                <c:pt idx="732">
                  <c:v>0.1215</c:v>
                </c:pt>
                <c:pt idx="733">
                  <c:v>0.1217</c:v>
                </c:pt>
                <c:pt idx="734">
                  <c:v>0.12189999999999999</c:v>
                </c:pt>
                <c:pt idx="735">
                  <c:v>0.122</c:v>
                </c:pt>
                <c:pt idx="736">
                  <c:v>0.1222</c:v>
                </c:pt>
                <c:pt idx="737">
                  <c:v>0.12230000000000001</c:v>
                </c:pt>
                <c:pt idx="738">
                  <c:v>0.1225</c:v>
                </c:pt>
                <c:pt idx="739">
                  <c:v>0.1226</c:v>
                </c:pt>
                <c:pt idx="740">
                  <c:v>0.12280000000000001</c:v>
                </c:pt>
                <c:pt idx="741">
                  <c:v>0.123</c:v>
                </c:pt>
                <c:pt idx="742">
                  <c:v>0.1231</c:v>
                </c:pt>
                <c:pt idx="743">
                  <c:v>0.12330000000000001</c:v>
                </c:pt>
                <c:pt idx="744">
                  <c:v>0.1235</c:v>
                </c:pt>
                <c:pt idx="745">
                  <c:v>0.1237</c:v>
                </c:pt>
                <c:pt idx="746">
                  <c:v>0.12379999999999999</c:v>
                </c:pt>
                <c:pt idx="747">
                  <c:v>0.124</c:v>
                </c:pt>
                <c:pt idx="748">
                  <c:v>0.1242</c:v>
                </c:pt>
                <c:pt idx="749">
                  <c:v>0.12429999999999999</c:v>
                </c:pt>
                <c:pt idx="750">
                  <c:v>0.1245</c:v>
                </c:pt>
                <c:pt idx="751">
                  <c:v>0.1246</c:v>
                </c:pt>
                <c:pt idx="752">
                  <c:v>0.12479999999999999</c:v>
                </c:pt>
                <c:pt idx="753">
                  <c:v>0.1249</c:v>
                </c:pt>
                <c:pt idx="754">
                  <c:v>0.12509999999999999</c:v>
                </c:pt>
                <c:pt idx="755">
                  <c:v>0.12529999999999999</c:v>
                </c:pt>
                <c:pt idx="756">
                  <c:v>0.12540000000000001</c:v>
                </c:pt>
                <c:pt idx="757">
                  <c:v>0.12559999999999999</c:v>
                </c:pt>
                <c:pt idx="758">
                  <c:v>0.1258</c:v>
                </c:pt>
                <c:pt idx="759">
                  <c:v>0.12590000000000001</c:v>
                </c:pt>
                <c:pt idx="760">
                  <c:v>0.12609999999999999</c:v>
                </c:pt>
                <c:pt idx="761">
                  <c:v>0.1263</c:v>
                </c:pt>
                <c:pt idx="762">
                  <c:v>0.1265</c:v>
                </c:pt>
                <c:pt idx="763">
                  <c:v>0.12670000000000001</c:v>
                </c:pt>
                <c:pt idx="764">
                  <c:v>0.12690000000000001</c:v>
                </c:pt>
                <c:pt idx="765">
                  <c:v>0.12709999999999999</c:v>
                </c:pt>
                <c:pt idx="766">
                  <c:v>0.12740000000000001</c:v>
                </c:pt>
                <c:pt idx="767">
                  <c:v>0.12770000000000001</c:v>
                </c:pt>
                <c:pt idx="768">
                  <c:v>0.12790000000000001</c:v>
                </c:pt>
                <c:pt idx="769">
                  <c:v>0.128</c:v>
                </c:pt>
                <c:pt idx="770">
                  <c:v>0.12820000000000001</c:v>
                </c:pt>
                <c:pt idx="771">
                  <c:v>0.1283</c:v>
                </c:pt>
                <c:pt idx="772">
                  <c:v>0.12839999999999999</c:v>
                </c:pt>
                <c:pt idx="773">
                  <c:v>0.1285</c:v>
                </c:pt>
                <c:pt idx="774">
                  <c:v>0.12859999999999999</c:v>
                </c:pt>
                <c:pt idx="775">
                  <c:v>0.12870000000000001</c:v>
                </c:pt>
                <c:pt idx="776">
                  <c:v>0.1288</c:v>
                </c:pt>
                <c:pt idx="777">
                  <c:v>0.129</c:v>
                </c:pt>
                <c:pt idx="778">
                  <c:v>0.12909999999999999</c:v>
                </c:pt>
                <c:pt idx="779">
                  <c:v>0.12920000000000001</c:v>
                </c:pt>
                <c:pt idx="780">
                  <c:v>0.12939999999999999</c:v>
                </c:pt>
                <c:pt idx="781">
                  <c:v>0.1295</c:v>
                </c:pt>
                <c:pt idx="782">
                  <c:v>0.12959999999999999</c:v>
                </c:pt>
                <c:pt idx="783">
                  <c:v>0.1298</c:v>
                </c:pt>
                <c:pt idx="784">
                  <c:v>0.13</c:v>
                </c:pt>
                <c:pt idx="785">
                  <c:v>0.13009999999999999</c:v>
                </c:pt>
                <c:pt idx="786">
                  <c:v>0.1303</c:v>
                </c:pt>
                <c:pt idx="787">
                  <c:v>0.1305</c:v>
                </c:pt>
                <c:pt idx="788">
                  <c:v>0.13070000000000001</c:v>
                </c:pt>
                <c:pt idx="789">
                  <c:v>0.13089999999999999</c:v>
                </c:pt>
                <c:pt idx="790">
                  <c:v>0.13120000000000001</c:v>
                </c:pt>
                <c:pt idx="791">
                  <c:v>0.13139999999999999</c:v>
                </c:pt>
                <c:pt idx="792">
                  <c:v>0.13170000000000001</c:v>
                </c:pt>
                <c:pt idx="793">
                  <c:v>0.13189999999999999</c:v>
                </c:pt>
                <c:pt idx="794">
                  <c:v>0.1321</c:v>
                </c:pt>
                <c:pt idx="795">
                  <c:v>0.1323</c:v>
                </c:pt>
                <c:pt idx="796">
                  <c:v>0.13239999999999999</c:v>
                </c:pt>
                <c:pt idx="797">
                  <c:v>0.1326</c:v>
                </c:pt>
                <c:pt idx="798">
                  <c:v>0.13270000000000001</c:v>
                </c:pt>
                <c:pt idx="799">
                  <c:v>0.1328</c:v>
                </c:pt>
                <c:pt idx="800">
                  <c:v>0.13289999999999999</c:v>
                </c:pt>
                <c:pt idx="801">
                  <c:v>0.13300000000000001</c:v>
                </c:pt>
                <c:pt idx="802">
                  <c:v>0.13320000000000001</c:v>
                </c:pt>
                <c:pt idx="803">
                  <c:v>0.1333</c:v>
                </c:pt>
                <c:pt idx="804">
                  <c:v>0.13350000000000001</c:v>
                </c:pt>
                <c:pt idx="805">
                  <c:v>0.13370000000000001</c:v>
                </c:pt>
                <c:pt idx="806">
                  <c:v>0.1338</c:v>
                </c:pt>
                <c:pt idx="807">
                  <c:v>0.13400000000000001</c:v>
                </c:pt>
                <c:pt idx="808">
                  <c:v>0.1341</c:v>
                </c:pt>
                <c:pt idx="809">
                  <c:v>0.1343</c:v>
                </c:pt>
                <c:pt idx="810">
                  <c:v>0.13450000000000001</c:v>
                </c:pt>
                <c:pt idx="811">
                  <c:v>0.1346</c:v>
                </c:pt>
                <c:pt idx="812">
                  <c:v>0.1348</c:v>
                </c:pt>
                <c:pt idx="813">
                  <c:v>0.13500000000000001</c:v>
                </c:pt>
                <c:pt idx="814">
                  <c:v>0.13519999999999999</c:v>
                </c:pt>
                <c:pt idx="815">
                  <c:v>0.1353</c:v>
                </c:pt>
                <c:pt idx="816">
                  <c:v>0.13550000000000001</c:v>
                </c:pt>
                <c:pt idx="817">
                  <c:v>0.13569999999999999</c:v>
                </c:pt>
                <c:pt idx="818">
                  <c:v>0.1358</c:v>
                </c:pt>
                <c:pt idx="819">
                  <c:v>0.13600000000000001</c:v>
                </c:pt>
                <c:pt idx="820">
                  <c:v>0.1361</c:v>
                </c:pt>
                <c:pt idx="821">
                  <c:v>0.1363</c:v>
                </c:pt>
                <c:pt idx="822">
                  <c:v>0.13639999999999999</c:v>
                </c:pt>
                <c:pt idx="823">
                  <c:v>0.1366</c:v>
                </c:pt>
                <c:pt idx="824">
                  <c:v>0.1368</c:v>
                </c:pt>
                <c:pt idx="825">
                  <c:v>0.13689999999999999</c:v>
                </c:pt>
                <c:pt idx="826">
                  <c:v>0.1371</c:v>
                </c:pt>
                <c:pt idx="827">
                  <c:v>0.13730000000000001</c:v>
                </c:pt>
                <c:pt idx="828">
                  <c:v>0.13750000000000001</c:v>
                </c:pt>
                <c:pt idx="829">
                  <c:v>0.1376</c:v>
                </c:pt>
                <c:pt idx="830">
                  <c:v>0.13780000000000001</c:v>
                </c:pt>
                <c:pt idx="831">
                  <c:v>0.13800000000000001</c:v>
                </c:pt>
                <c:pt idx="832">
                  <c:v>0.13819999999999999</c:v>
                </c:pt>
                <c:pt idx="833">
                  <c:v>0.1384</c:v>
                </c:pt>
                <c:pt idx="834">
                  <c:v>0.1386</c:v>
                </c:pt>
                <c:pt idx="835">
                  <c:v>0.1389</c:v>
                </c:pt>
                <c:pt idx="836">
                  <c:v>0.1391</c:v>
                </c:pt>
                <c:pt idx="837">
                  <c:v>0.13930000000000001</c:v>
                </c:pt>
                <c:pt idx="838">
                  <c:v>0.13950000000000001</c:v>
                </c:pt>
                <c:pt idx="839">
                  <c:v>0.1396</c:v>
                </c:pt>
                <c:pt idx="840">
                  <c:v>0.13969999999999999</c:v>
                </c:pt>
                <c:pt idx="841">
                  <c:v>0.1399</c:v>
                </c:pt>
                <c:pt idx="842">
                  <c:v>0.14000000000000001</c:v>
                </c:pt>
                <c:pt idx="843">
                  <c:v>0.1401</c:v>
                </c:pt>
                <c:pt idx="844">
                  <c:v>0.14019999999999999</c:v>
                </c:pt>
                <c:pt idx="845">
                  <c:v>0.14030000000000001</c:v>
                </c:pt>
                <c:pt idx="846">
                  <c:v>0.14050000000000001</c:v>
                </c:pt>
                <c:pt idx="847">
                  <c:v>0.1406</c:v>
                </c:pt>
                <c:pt idx="848">
                  <c:v>0.14069999999999999</c:v>
                </c:pt>
                <c:pt idx="849">
                  <c:v>0.1409</c:v>
                </c:pt>
                <c:pt idx="850">
                  <c:v>0.14099999999999999</c:v>
                </c:pt>
                <c:pt idx="851">
                  <c:v>0.14119999999999999</c:v>
                </c:pt>
                <c:pt idx="852">
                  <c:v>0.14130000000000001</c:v>
                </c:pt>
                <c:pt idx="853">
                  <c:v>0.14149999999999999</c:v>
                </c:pt>
                <c:pt idx="854">
                  <c:v>0.14169999999999999</c:v>
                </c:pt>
                <c:pt idx="855">
                  <c:v>0.14180000000000001</c:v>
                </c:pt>
                <c:pt idx="856">
                  <c:v>0.1421</c:v>
                </c:pt>
                <c:pt idx="857">
                  <c:v>0.14230000000000001</c:v>
                </c:pt>
                <c:pt idx="858">
                  <c:v>0.14249999999999999</c:v>
                </c:pt>
                <c:pt idx="859">
                  <c:v>0.14269999999999999</c:v>
                </c:pt>
                <c:pt idx="860">
                  <c:v>0.14299999999999999</c:v>
                </c:pt>
                <c:pt idx="861">
                  <c:v>0.14319999999999999</c:v>
                </c:pt>
                <c:pt idx="862">
                  <c:v>0.1434</c:v>
                </c:pt>
                <c:pt idx="863">
                  <c:v>0.14360000000000001</c:v>
                </c:pt>
                <c:pt idx="864">
                  <c:v>0.14369999999999999</c:v>
                </c:pt>
                <c:pt idx="865">
                  <c:v>0.1439</c:v>
                </c:pt>
                <c:pt idx="866">
                  <c:v>0.14399999999999999</c:v>
                </c:pt>
                <c:pt idx="867">
                  <c:v>0.14410000000000001</c:v>
                </c:pt>
                <c:pt idx="868">
                  <c:v>0.14430000000000001</c:v>
                </c:pt>
                <c:pt idx="869">
                  <c:v>0.1444</c:v>
                </c:pt>
                <c:pt idx="870">
                  <c:v>0.14460000000000001</c:v>
                </c:pt>
                <c:pt idx="871">
                  <c:v>0.1447</c:v>
                </c:pt>
                <c:pt idx="872">
                  <c:v>0.1449</c:v>
                </c:pt>
                <c:pt idx="873">
                  <c:v>0.14499999999999999</c:v>
                </c:pt>
                <c:pt idx="874">
                  <c:v>0.1452</c:v>
                </c:pt>
                <c:pt idx="875">
                  <c:v>0.14530000000000001</c:v>
                </c:pt>
                <c:pt idx="876">
                  <c:v>0.14549999999999999</c:v>
                </c:pt>
                <c:pt idx="877">
                  <c:v>0.14560000000000001</c:v>
                </c:pt>
                <c:pt idx="878">
                  <c:v>0.14580000000000001</c:v>
                </c:pt>
                <c:pt idx="879">
                  <c:v>0.14599999999999999</c:v>
                </c:pt>
                <c:pt idx="880">
                  <c:v>0.14610000000000001</c:v>
                </c:pt>
                <c:pt idx="881">
                  <c:v>0.14630000000000001</c:v>
                </c:pt>
                <c:pt idx="882">
                  <c:v>0.14649999999999999</c:v>
                </c:pt>
                <c:pt idx="883">
                  <c:v>0.1467</c:v>
                </c:pt>
                <c:pt idx="884">
                  <c:v>0.14680000000000001</c:v>
                </c:pt>
                <c:pt idx="885">
                  <c:v>0.14699999999999999</c:v>
                </c:pt>
                <c:pt idx="886">
                  <c:v>0.1472</c:v>
                </c:pt>
                <c:pt idx="887">
                  <c:v>0.14729999999999999</c:v>
                </c:pt>
                <c:pt idx="888">
                  <c:v>0.14749999999999999</c:v>
                </c:pt>
                <c:pt idx="889">
                  <c:v>0.14760000000000001</c:v>
                </c:pt>
                <c:pt idx="890">
                  <c:v>0.14779999999999999</c:v>
                </c:pt>
                <c:pt idx="891">
                  <c:v>0.1479</c:v>
                </c:pt>
                <c:pt idx="892">
                  <c:v>0.14810000000000001</c:v>
                </c:pt>
                <c:pt idx="893">
                  <c:v>0.1482</c:v>
                </c:pt>
                <c:pt idx="894">
                  <c:v>0.1484</c:v>
                </c:pt>
                <c:pt idx="895">
                  <c:v>0.14860000000000001</c:v>
                </c:pt>
                <c:pt idx="896">
                  <c:v>0.14879999999999999</c:v>
                </c:pt>
                <c:pt idx="897">
                  <c:v>0.1489</c:v>
                </c:pt>
                <c:pt idx="898">
                  <c:v>0.14910000000000001</c:v>
                </c:pt>
                <c:pt idx="899">
                  <c:v>0.14929999999999999</c:v>
                </c:pt>
                <c:pt idx="900">
                  <c:v>0.14949999999999999</c:v>
                </c:pt>
                <c:pt idx="901">
                  <c:v>0.1497</c:v>
                </c:pt>
                <c:pt idx="902">
                  <c:v>0.14990000000000001</c:v>
                </c:pt>
                <c:pt idx="903">
                  <c:v>0.15010000000000001</c:v>
                </c:pt>
                <c:pt idx="904">
                  <c:v>0.15040000000000001</c:v>
                </c:pt>
                <c:pt idx="905">
                  <c:v>0.1507</c:v>
                </c:pt>
                <c:pt idx="906">
                  <c:v>0.15090000000000001</c:v>
                </c:pt>
                <c:pt idx="907">
                  <c:v>0.15110000000000001</c:v>
                </c:pt>
                <c:pt idx="908">
                  <c:v>0.1512</c:v>
                </c:pt>
                <c:pt idx="909">
                  <c:v>0.15129999999999999</c:v>
                </c:pt>
                <c:pt idx="910">
                  <c:v>0.15140000000000001</c:v>
                </c:pt>
                <c:pt idx="911">
                  <c:v>0.1515</c:v>
                </c:pt>
                <c:pt idx="912">
                  <c:v>0.15160000000000001</c:v>
                </c:pt>
                <c:pt idx="913">
                  <c:v>0.1517</c:v>
                </c:pt>
                <c:pt idx="914">
                  <c:v>0.15179999999999999</c:v>
                </c:pt>
                <c:pt idx="915">
                  <c:v>0.152</c:v>
                </c:pt>
                <c:pt idx="916">
                  <c:v>0.15210000000000001</c:v>
                </c:pt>
                <c:pt idx="917">
                  <c:v>0.1522</c:v>
                </c:pt>
                <c:pt idx="918">
                  <c:v>0.15240000000000001</c:v>
                </c:pt>
                <c:pt idx="919">
                  <c:v>0.1525</c:v>
                </c:pt>
                <c:pt idx="920">
                  <c:v>0.15260000000000001</c:v>
                </c:pt>
                <c:pt idx="921">
                  <c:v>0.15279999999999999</c:v>
                </c:pt>
                <c:pt idx="922">
                  <c:v>0.153</c:v>
                </c:pt>
                <c:pt idx="923">
                  <c:v>0.15310000000000001</c:v>
                </c:pt>
                <c:pt idx="924">
                  <c:v>0.15329999999999999</c:v>
                </c:pt>
                <c:pt idx="925">
                  <c:v>0.1535</c:v>
                </c:pt>
                <c:pt idx="926">
                  <c:v>0.15379999999999999</c:v>
                </c:pt>
                <c:pt idx="927">
                  <c:v>0.154</c:v>
                </c:pt>
                <c:pt idx="928">
                  <c:v>0.1542</c:v>
                </c:pt>
                <c:pt idx="929">
                  <c:v>0.1545</c:v>
                </c:pt>
                <c:pt idx="930">
                  <c:v>0.1547</c:v>
                </c:pt>
                <c:pt idx="931">
                  <c:v>0.155</c:v>
                </c:pt>
                <c:pt idx="932">
                  <c:v>0.15509999999999999</c:v>
                </c:pt>
                <c:pt idx="933">
                  <c:v>0.15529999999999999</c:v>
                </c:pt>
                <c:pt idx="934">
                  <c:v>0.15540000000000001</c:v>
                </c:pt>
                <c:pt idx="935">
                  <c:v>0.1555</c:v>
                </c:pt>
                <c:pt idx="936">
                  <c:v>0.15559999999999999</c:v>
                </c:pt>
                <c:pt idx="937">
                  <c:v>0.15570000000000001</c:v>
                </c:pt>
                <c:pt idx="938">
                  <c:v>0.15590000000000001</c:v>
                </c:pt>
                <c:pt idx="939">
                  <c:v>0.156</c:v>
                </c:pt>
                <c:pt idx="940">
                  <c:v>0.15620000000000001</c:v>
                </c:pt>
                <c:pt idx="941">
                  <c:v>0.15640000000000001</c:v>
                </c:pt>
                <c:pt idx="942">
                  <c:v>0.1565</c:v>
                </c:pt>
                <c:pt idx="943">
                  <c:v>0.15670000000000001</c:v>
                </c:pt>
                <c:pt idx="944">
                  <c:v>0.15679999999999999</c:v>
                </c:pt>
                <c:pt idx="945">
                  <c:v>0.157</c:v>
                </c:pt>
                <c:pt idx="946">
                  <c:v>0.15709999999999999</c:v>
                </c:pt>
                <c:pt idx="947">
                  <c:v>0.1573</c:v>
                </c:pt>
                <c:pt idx="948">
                  <c:v>0.15740000000000001</c:v>
                </c:pt>
                <c:pt idx="949">
                  <c:v>0.15759999999999999</c:v>
                </c:pt>
                <c:pt idx="950">
                  <c:v>0.1578</c:v>
                </c:pt>
                <c:pt idx="951">
                  <c:v>0.158</c:v>
                </c:pt>
                <c:pt idx="952">
                  <c:v>0.15820000000000001</c:v>
                </c:pt>
                <c:pt idx="953">
                  <c:v>0.1583</c:v>
                </c:pt>
                <c:pt idx="954">
                  <c:v>0.1585</c:v>
                </c:pt>
                <c:pt idx="955">
                  <c:v>0.15870000000000001</c:v>
                </c:pt>
                <c:pt idx="956">
                  <c:v>0.1588</c:v>
                </c:pt>
                <c:pt idx="957">
                  <c:v>0.159</c:v>
                </c:pt>
                <c:pt idx="958">
                  <c:v>0.15909999999999999</c:v>
                </c:pt>
                <c:pt idx="959">
                  <c:v>0.1593</c:v>
                </c:pt>
                <c:pt idx="960">
                  <c:v>0.15939999999999999</c:v>
                </c:pt>
                <c:pt idx="961">
                  <c:v>0.15959999999999999</c:v>
                </c:pt>
                <c:pt idx="962">
                  <c:v>0.1598</c:v>
                </c:pt>
                <c:pt idx="963">
                  <c:v>0.15989999999999999</c:v>
                </c:pt>
                <c:pt idx="964">
                  <c:v>0.16009999999999999</c:v>
                </c:pt>
                <c:pt idx="965">
                  <c:v>0.1603</c:v>
                </c:pt>
                <c:pt idx="966">
                  <c:v>0.1605</c:v>
                </c:pt>
                <c:pt idx="967">
                  <c:v>0.16059999999999999</c:v>
                </c:pt>
                <c:pt idx="968">
                  <c:v>0.1608</c:v>
                </c:pt>
                <c:pt idx="969">
                  <c:v>0.161</c:v>
                </c:pt>
                <c:pt idx="970">
                  <c:v>0.16120000000000001</c:v>
                </c:pt>
                <c:pt idx="971">
                  <c:v>0.16139999999999999</c:v>
                </c:pt>
                <c:pt idx="972">
                  <c:v>0.16170000000000001</c:v>
                </c:pt>
                <c:pt idx="973">
                  <c:v>0.16189999999999999</c:v>
                </c:pt>
                <c:pt idx="974">
                  <c:v>0.16220000000000001</c:v>
                </c:pt>
                <c:pt idx="975">
                  <c:v>0.16239999999999999</c:v>
                </c:pt>
                <c:pt idx="976">
                  <c:v>0.16250000000000001</c:v>
                </c:pt>
                <c:pt idx="977">
                  <c:v>0.16259999999999999</c:v>
                </c:pt>
                <c:pt idx="978">
                  <c:v>0.16270000000000001</c:v>
                </c:pt>
                <c:pt idx="979">
                  <c:v>0.1628</c:v>
                </c:pt>
                <c:pt idx="980">
                  <c:v>0.16300000000000001</c:v>
                </c:pt>
                <c:pt idx="981">
                  <c:v>0.16309999999999999</c:v>
                </c:pt>
                <c:pt idx="982">
                  <c:v>0.16320000000000001</c:v>
                </c:pt>
                <c:pt idx="983">
                  <c:v>0.1633</c:v>
                </c:pt>
                <c:pt idx="984">
                  <c:v>0.16350000000000001</c:v>
                </c:pt>
                <c:pt idx="985">
                  <c:v>0.1636</c:v>
                </c:pt>
                <c:pt idx="986">
                  <c:v>0.16370000000000001</c:v>
                </c:pt>
                <c:pt idx="987">
                  <c:v>0.16389999999999999</c:v>
                </c:pt>
                <c:pt idx="988">
                  <c:v>0.16400000000000001</c:v>
                </c:pt>
                <c:pt idx="989">
                  <c:v>0.16420000000000001</c:v>
                </c:pt>
                <c:pt idx="990">
                  <c:v>0.1643</c:v>
                </c:pt>
                <c:pt idx="991">
                  <c:v>0.16450000000000001</c:v>
                </c:pt>
                <c:pt idx="992">
                  <c:v>0.16470000000000001</c:v>
                </c:pt>
                <c:pt idx="993">
                  <c:v>0.1648</c:v>
                </c:pt>
                <c:pt idx="994">
                  <c:v>0.1651</c:v>
                </c:pt>
                <c:pt idx="995">
                  <c:v>0.1653</c:v>
                </c:pt>
                <c:pt idx="996">
                  <c:v>0.16550000000000001</c:v>
                </c:pt>
                <c:pt idx="997">
                  <c:v>0.16569999999999999</c:v>
                </c:pt>
                <c:pt idx="998">
                  <c:v>0.16600000000000001</c:v>
                </c:pt>
                <c:pt idx="999">
                  <c:v>0.16619999999999999</c:v>
                </c:pt>
                <c:pt idx="1000">
                  <c:v>0.16639999999999999</c:v>
                </c:pt>
                <c:pt idx="1001">
                  <c:v>0.1666</c:v>
                </c:pt>
                <c:pt idx="1002">
                  <c:v>0.1668</c:v>
                </c:pt>
                <c:pt idx="1003">
                  <c:v>0.16689999999999999</c:v>
                </c:pt>
                <c:pt idx="1004">
                  <c:v>0.16700000000000001</c:v>
                </c:pt>
                <c:pt idx="1005">
                  <c:v>0.1671</c:v>
                </c:pt>
                <c:pt idx="1006">
                  <c:v>0.16719999999999999</c:v>
                </c:pt>
                <c:pt idx="1007">
                  <c:v>0.16739999999999999</c:v>
                </c:pt>
                <c:pt idx="1008">
                  <c:v>0.16750000000000001</c:v>
                </c:pt>
                <c:pt idx="1009">
                  <c:v>0.16769999999999999</c:v>
                </c:pt>
                <c:pt idx="1010">
                  <c:v>0.1678</c:v>
                </c:pt>
                <c:pt idx="1011">
                  <c:v>0.16800000000000001</c:v>
                </c:pt>
                <c:pt idx="1012">
                  <c:v>0.16819999999999999</c:v>
                </c:pt>
                <c:pt idx="1013">
                  <c:v>0.16830000000000001</c:v>
                </c:pt>
                <c:pt idx="1014">
                  <c:v>0.16850000000000001</c:v>
                </c:pt>
                <c:pt idx="1015">
                  <c:v>0.1686</c:v>
                </c:pt>
                <c:pt idx="1016">
                  <c:v>0.16880000000000001</c:v>
                </c:pt>
                <c:pt idx="1017">
                  <c:v>0.16900000000000001</c:v>
                </c:pt>
                <c:pt idx="1018">
                  <c:v>0.1691</c:v>
                </c:pt>
                <c:pt idx="1019">
                  <c:v>0.16930000000000001</c:v>
                </c:pt>
                <c:pt idx="1020">
                  <c:v>0.16950000000000001</c:v>
                </c:pt>
                <c:pt idx="1021">
                  <c:v>0.16969999999999999</c:v>
                </c:pt>
                <c:pt idx="1022">
                  <c:v>0.16980000000000001</c:v>
                </c:pt>
                <c:pt idx="1023">
                  <c:v>0.17</c:v>
                </c:pt>
                <c:pt idx="1024">
                  <c:v>0.17019999999999999</c:v>
                </c:pt>
                <c:pt idx="1025">
                  <c:v>0.17030000000000001</c:v>
                </c:pt>
                <c:pt idx="1026">
                  <c:v>0.17050000000000001</c:v>
                </c:pt>
                <c:pt idx="1027">
                  <c:v>0.1706</c:v>
                </c:pt>
                <c:pt idx="1028">
                  <c:v>0.17080000000000001</c:v>
                </c:pt>
                <c:pt idx="1029">
                  <c:v>0.1709</c:v>
                </c:pt>
                <c:pt idx="1030">
                  <c:v>0.1711</c:v>
                </c:pt>
                <c:pt idx="1031">
                  <c:v>0.17130000000000001</c:v>
                </c:pt>
                <c:pt idx="1032">
                  <c:v>0.1714</c:v>
                </c:pt>
                <c:pt idx="1033">
                  <c:v>0.1716</c:v>
                </c:pt>
                <c:pt idx="1034">
                  <c:v>0.17180000000000001</c:v>
                </c:pt>
                <c:pt idx="1035">
                  <c:v>0.1719</c:v>
                </c:pt>
                <c:pt idx="1036">
                  <c:v>0.1721</c:v>
                </c:pt>
                <c:pt idx="1037">
                  <c:v>0.17230000000000001</c:v>
                </c:pt>
                <c:pt idx="1038">
                  <c:v>0.17249999999999999</c:v>
                </c:pt>
                <c:pt idx="1039">
                  <c:v>0.17269999999999999</c:v>
                </c:pt>
                <c:pt idx="1040">
                  <c:v>0.1729</c:v>
                </c:pt>
                <c:pt idx="1041">
                  <c:v>0.17319999999999999</c:v>
                </c:pt>
                <c:pt idx="1042">
                  <c:v>0.1734</c:v>
                </c:pt>
                <c:pt idx="1043">
                  <c:v>0.17369999999999999</c:v>
                </c:pt>
                <c:pt idx="1044">
                  <c:v>0.17380000000000001</c:v>
                </c:pt>
                <c:pt idx="1045">
                  <c:v>0.17399999999999999</c:v>
                </c:pt>
                <c:pt idx="1046">
                  <c:v>0.1741</c:v>
                </c:pt>
                <c:pt idx="1047">
                  <c:v>0.17419999999999999</c:v>
                </c:pt>
                <c:pt idx="1048">
                  <c:v>0.17430000000000001</c:v>
                </c:pt>
                <c:pt idx="1049">
                  <c:v>0.1744</c:v>
                </c:pt>
                <c:pt idx="1050">
                  <c:v>0.17460000000000001</c:v>
                </c:pt>
                <c:pt idx="1051">
                  <c:v>0.17469999999999999</c:v>
                </c:pt>
                <c:pt idx="1052">
                  <c:v>0.17480000000000001</c:v>
                </c:pt>
                <c:pt idx="1053">
                  <c:v>0.1749</c:v>
                </c:pt>
                <c:pt idx="1054">
                  <c:v>0.17510000000000001</c:v>
                </c:pt>
                <c:pt idx="1055">
                  <c:v>0.17519999999999999</c:v>
                </c:pt>
                <c:pt idx="1056">
                  <c:v>0.17530000000000001</c:v>
                </c:pt>
                <c:pt idx="1057">
                  <c:v>0.17549999999999999</c:v>
                </c:pt>
                <c:pt idx="1058">
                  <c:v>0.17560000000000001</c:v>
                </c:pt>
                <c:pt idx="1059">
                  <c:v>0.17580000000000001</c:v>
                </c:pt>
                <c:pt idx="1060">
                  <c:v>0.17599999999999999</c:v>
                </c:pt>
                <c:pt idx="1061">
                  <c:v>0.1762</c:v>
                </c:pt>
                <c:pt idx="1062">
                  <c:v>0.17630000000000001</c:v>
                </c:pt>
                <c:pt idx="1063">
                  <c:v>0.17660000000000001</c:v>
                </c:pt>
                <c:pt idx="1064">
                  <c:v>0.17680000000000001</c:v>
                </c:pt>
                <c:pt idx="1065">
                  <c:v>0.17699999999999999</c:v>
                </c:pt>
                <c:pt idx="1066">
                  <c:v>0.1772</c:v>
                </c:pt>
                <c:pt idx="1067">
                  <c:v>0.17749999999999999</c:v>
                </c:pt>
                <c:pt idx="1068">
                  <c:v>0.1777</c:v>
                </c:pt>
                <c:pt idx="1069">
                  <c:v>0.1779</c:v>
                </c:pt>
                <c:pt idx="1070">
                  <c:v>0.17810000000000001</c:v>
                </c:pt>
                <c:pt idx="1071">
                  <c:v>0.1782</c:v>
                </c:pt>
                <c:pt idx="1072">
                  <c:v>0.17829999999999999</c:v>
                </c:pt>
                <c:pt idx="1073">
                  <c:v>0.17849999999999999</c:v>
                </c:pt>
                <c:pt idx="1074">
                  <c:v>0.17860000000000001</c:v>
                </c:pt>
                <c:pt idx="1075">
                  <c:v>0.1787</c:v>
                </c:pt>
                <c:pt idx="1076">
                  <c:v>0.1789</c:v>
                </c:pt>
                <c:pt idx="1077">
                  <c:v>0.17899999999999999</c:v>
                </c:pt>
                <c:pt idx="1078">
                  <c:v>0.1792</c:v>
                </c:pt>
                <c:pt idx="1079">
                  <c:v>0.1794</c:v>
                </c:pt>
                <c:pt idx="1080">
                  <c:v>0.17949999999999999</c:v>
                </c:pt>
                <c:pt idx="1081">
                  <c:v>0.1797</c:v>
                </c:pt>
                <c:pt idx="1082">
                  <c:v>0.17979999999999999</c:v>
                </c:pt>
                <c:pt idx="1083">
                  <c:v>0.18</c:v>
                </c:pt>
                <c:pt idx="1084">
                  <c:v>0.18010000000000001</c:v>
                </c:pt>
                <c:pt idx="1085">
                  <c:v>0.18029999999999999</c:v>
                </c:pt>
                <c:pt idx="1086">
                  <c:v>0.18049999999999999</c:v>
                </c:pt>
                <c:pt idx="1087">
                  <c:v>0.18060000000000001</c:v>
                </c:pt>
                <c:pt idx="1088">
                  <c:v>0.18079999999999999</c:v>
                </c:pt>
                <c:pt idx="1089">
                  <c:v>0.18099999999999999</c:v>
                </c:pt>
                <c:pt idx="1090">
                  <c:v>0.1812</c:v>
                </c:pt>
                <c:pt idx="1091">
                  <c:v>0.18129999999999999</c:v>
                </c:pt>
                <c:pt idx="1092">
                  <c:v>0.18149999999999999</c:v>
                </c:pt>
                <c:pt idx="1093">
                  <c:v>0.1817</c:v>
                </c:pt>
                <c:pt idx="1094">
                  <c:v>0.18179999999999999</c:v>
                </c:pt>
                <c:pt idx="1095">
                  <c:v>0.182</c:v>
                </c:pt>
                <c:pt idx="1096">
                  <c:v>0.18210000000000001</c:v>
                </c:pt>
                <c:pt idx="1097">
                  <c:v>0.18229999999999999</c:v>
                </c:pt>
                <c:pt idx="1098">
                  <c:v>0.18240000000000001</c:v>
                </c:pt>
                <c:pt idx="1099">
                  <c:v>0.18260000000000001</c:v>
                </c:pt>
                <c:pt idx="1100">
                  <c:v>0.18279999999999999</c:v>
                </c:pt>
                <c:pt idx="1101">
                  <c:v>0.18290000000000001</c:v>
                </c:pt>
                <c:pt idx="1102">
                  <c:v>0.18310000000000001</c:v>
                </c:pt>
                <c:pt idx="1103">
                  <c:v>0.18329999999999999</c:v>
                </c:pt>
                <c:pt idx="1104">
                  <c:v>0.18340000000000001</c:v>
                </c:pt>
                <c:pt idx="1105">
                  <c:v>0.18360000000000001</c:v>
                </c:pt>
                <c:pt idx="1106">
                  <c:v>0.18379999999999999</c:v>
                </c:pt>
                <c:pt idx="1107">
                  <c:v>0.184</c:v>
                </c:pt>
                <c:pt idx="1108">
                  <c:v>0.1842</c:v>
                </c:pt>
                <c:pt idx="1109">
                  <c:v>0.18440000000000001</c:v>
                </c:pt>
                <c:pt idx="1110">
                  <c:v>0.18459999999999999</c:v>
                </c:pt>
                <c:pt idx="1111">
                  <c:v>0.18490000000000001</c:v>
                </c:pt>
                <c:pt idx="1112">
                  <c:v>0.18509999999999999</c:v>
                </c:pt>
                <c:pt idx="1113">
                  <c:v>0.18529999999999999</c:v>
                </c:pt>
                <c:pt idx="1114">
                  <c:v>0.1855</c:v>
                </c:pt>
                <c:pt idx="1115">
                  <c:v>0.18559999999999999</c:v>
                </c:pt>
                <c:pt idx="1116">
                  <c:v>0.1857</c:v>
                </c:pt>
                <c:pt idx="1117">
                  <c:v>0.18579999999999999</c:v>
                </c:pt>
                <c:pt idx="1118">
                  <c:v>0.18590000000000001</c:v>
                </c:pt>
                <c:pt idx="1119">
                  <c:v>0.18609999999999999</c:v>
                </c:pt>
                <c:pt idx="1120">
                  <c:v>0.1862</c:v>
                </c:pt>
                <c:pt idx="1121">
                  <c:v>0.18629999999999999</c:v>
                </c:pt>
                <c:pt idx="1122">
                  <c:v>0.18640000000000001</c:v>
                </c:pt>
                <c:pt idx="1123">
                  <c:v>0.18659999999999999</c:v>
                </c:pt>
                <c:pt idx="1124">
                  <c:v>0.1867</c:v>
                </c:pt>
                <c:pt idx="1125">
                  <c:v>0.18679999999999999</c:v>
                </c:pt>
                <c:pt idx="1126">
                  <c:v>0.187</c:v>
                </c:pt>
                <c:pt idx="1127">
                  <c:v>0.18709999999999999</c:v>
                </c:pt>
                <c:pt idx="1128">
                  <c:v>0.18729999999999999</c:v>
                </c:pt>
                <c:pt idx="1129">
                  <c:v>0.1875</c:v>
                </c:pt>
                <c:pt idx="1130">
                  <c:v>0.18770000000000001</c:v>
                </c:pt>
                <c:pt idx="1131">
                  <c:v>0.18790000000000001</c:v>
                </c:pt>
                <c:pt idx="1132">
                  <c:v>0.18809999999999999</c:v>
                </c:pt>
                <c:pt idx="1133">
                  <c:v>0.1883</c:v>
                </c:pt>
                <c:pt idx="1134">
                  <c:v>0.18859999999999999</c:v>
                </c:pt>
                <c:pt idx="1135">
                  <c:v>0.1888</c:v>
                </c:pt>
                <c:pt idx="1136">
                  <c:v>0.189</c:v>
                </c:pt>
                <c:pt idx="1137">
                  <c:v>0.18920000000000001</c:v>
                </c:pt>
                <c:pt idx="1138">
                  <c:v>0.18940000000000001</c:v>
                </c:pt>
                <c:pt idx="1139">
                  <c:v>0.18959999999999999</c:v>
                </c:pt>
                <c:pt idx="1140">
                  <c:v>0.18970000000000001</c:v>
                </c:pt>
                <c:pt idx="1141">
                  <c:v>0.18990000000000001</c:v>
                </c:pt>
                <c:pt idx="1142">
                  <c:v>0.19</c:v>
                </c:pt>
                <c:pt idx="1143">
                  <c:v>0.19009999999999999</c:v>
                </c:pt>
                <c:pt idx="1144">
                  <c:v>0.19020000000000001</c:v>
                </c:pt>
                <c:pt idx="1145">
                  <c:v>0.19040000000000001</c:v>
                </c:pt>
                <c:pt idx="1146">
                  <c:v>0.1905</c:v>
                </c:pt>
                <c:pt idx="1147">
                  <c:v>0.19070000000000001</c:v>
                </c:pt>
                <c:pt idx="1148">
                  <c:v>0.1908</c:v>
                </c:pt>
                <c:pt idx="1149">
                  <c:v>0.191</c:v>
                </c:pt>
                <c:pt idx="1150">
                  <c:v>0.19120000000000001</c:v>
                </c:pt>
                <c:pt idx="1151">
                  <c:v>0.1913</c:v>
                </c:pt>
                <c:pt idx="1152">
                  <c:v>0.1915</c:v>
                </c:pt>
                <c:pt idx="1153">
                  <c:v>0.19159999999999999</c:v>
                </c:pt>
                <c:pt idx="1154">
                  <c:v>0.1918</c:v>
                </c:pt>
                <c:pt idx="1155">
                  <c:v>0.19189999999999999</c:v>
                </c:pt>
                <c:pt idx="1156">
                  <c:v>0.19209999999999999</c:v>
                </c:pt>
                <c:pt idx="1157">
                  <c:v>0.1923</c:v>
                </c:pt>
                <c:pt idx="1158">
                  <c:v>0.1925</c:v>
                </c:pt>
                <c:pt idx="1159">
                  <c:v>0.19270000000000001</c:v>
                </c:pt>
                <c:pt idx="1160">
                  <c:v>0.1928</c:v>
                </c:pt>
                <c:pt idx="1161">
                  <c:v>0.193</c:v>
                </c:pt>
                <c:pt idx="1162">
                  <c:v>0.19320000000000001</c:v>
                </c:pt>
                <c:pt idx="1163">
                  <c:v>0.1933</c:v>
                </c:pt>
                <c:pt idx="1164">
                  <c:v>0.19350000000000001</c:v>
                </c:pt>
                <c:pt idx="1165">
                  <c:v>0.19359999999999999</c:v>
                </c:pt>
                <c:pt idx="1166">
                  <c:v>0.1938</c:v>
                </c:pt>
                <c:pt idx="1167">
                  <c:v>0.19389999999999999</c:v>
                </c:pt>
                <c:pt idx="1168">
                  <c:v>0.19409999999999999</c:v>
                </c:pt>
                <c:pt idx="1169">
                  <c:v>0.1943</c:v>
                </c:pt>
                <c:pt idx="1170">
                  <c:v>0.19439999999999999</c:v>
                </c:pt>
                <c:pt idx="1171">
                  <c:v>0.1946</c:v>
                </c:pt>
                <c:pt idx="1172">
                  <c:v>0.1948</c:v>
                </c:pt>
                <c:pt idx="1173">
                  <c:v>0.19500000000000001</c:v>
                </c:pt>
                <c:pt idx="1174">
                  <c:v>0.1951</c:v>
                </c:pt>
                <c:pt idx="1175">
                  <c:v>0.1953</c:v>
                </c:pt>
                <c:pt idx="1176">
                  <c:v>0.19550000000000001</c:v>
                </c:pt>
                <c:pt idx="1177">
                  <c:v>0.19570000000000001</c:v>
                </c:pt>
                <c:pt idx="1178">
                  <c:v>0.19600000000000001</c:v>
                </c:pt>
                <c:pt idx="1179">
                  <c:v>0.19620000000000001</c:v>
                </c:pt>
                <c:pt idx="1180">
                  <c:v>0.19650000000000001</c:v>
                </c:pt>
                <c:pt idx="1181">
                  <c:v>0.19670000000000001</c:v>
                </c:pt>
                <c:pt idx="1182">
                  <c:v>0.19689999999999999</c:v>
                </c:pt>
                <c:pt idx="1183">
                  <c:v>0.19700000000000001</c:v>
                </c:pt>
                <c:pt idx="1184">
                  <c:v>0.1971</c:v>
                </c:pt>
                <c:pt idx="1185">
                  <c:v>0.19719999999999999</c:v>
                </c:pt>
                <c:pt idx="1186">
                  <c:v>0.1973</c:v>
                </c:pt>
                <c:pt idx="1187">
                  <c:v>0.19739999999999999</c:v>
                </c:pt>
                <c:pt idx="1188">
                  <c:v>0.19750000000000001</c:v>
                </c:pt>
                <c:pt idx="1189">
                  <c:v>0.19769999999999999</c:v>
                </c:pt>
                <c:pt idx="1190">
                  <c:v>0.1978</c:v>
                </c:pt>
                <c:pt idx="1191">
                  <c:v>0.19789999999999999</c:v>
                </c:pt>
                <c:pt idx="1192">
                  <c:v>0.1981</c:v>
                </c:pt>
                <c:pt idx="1193">
                  <c:v>0.19819999999999999</c:v>
                </c:pt>
                <c:pt idx="1194">
                  <c:v>0.1983</c:v>
                </c:pt>
                <c:pt idx="1195">
                  <c:v>0.19850000000000001</c:v>
                </c:pt>
                <c:pt idx="1196">
                  <c:v>0.1986</c:v>
                </c:pt>
                <c:pt idx="1197">
                  <c:v>0.1988</c:v>
                </c:pt>
                <c:pt idx="1198">
                  <c:v>0.19900000000000001</c:v>
                </c:pt>
                <c:pt idx="1199">
                  <c:v>0.19919999999999999</c:v>
                </c:pt>
                <c:pt idx="1200">
                  <c:v>0.19939999999999999</c:v>
                </c:pt>
                <c:pt idx="1201">
                  <c:v>0.1996</c:v>
                </c:pt>
                <c:pt idx="1202">
                  <c:v>0.19980000000000001</c:v>
                </c:pt>
                <c:pt idx="1203">
                  <c:v>0.2001</c:v>
                </c:pt>
                <c:pt idx="1204">
                  <c:v>0.20030000000000001</c:v>
                </c:pt>
                <c:pt idx="1205">
                  <c:v>0.20050000000000001</c:v>
                </c:pt>
                <c:pt idx="1206">
                  <c:v>0.20069999999999999</c:v>
                </c:pt>
                <c:pt idx="1207">
                  <c:v>0.2009</c:v>
                </c:pt>
                <c:pt idx="1208">
                  <c:v>0.2011</c:v>
                </c:pt>
                <c:pt idx="1209">
                  <c:v>0.20119999999999999</c:v>
                </c:pt>
                <c:pt idx="1210">
                  <c:v>0.20130000000000001</c:v>
                </c:pt>
                <c:pt idx="1211">
                  <c:v>0.20150000000000001</c:v>
                </c:pt>
                <c:pt idx="1212">
                  <c:v>0.2016</c:v>
                </c:pt>
                <c:pt idx="1213">
                  <c:v>0.20169999999999999</c:v>
                </c:pt>
                <c:pt idx="1214">
                  <c:v>0.2019</c:v>
                </c:pt>
                <c:pt idx="1215">
                  <c:v>0.20200000000000001</c:v>
                </c:pt>
                <c:pt idx="1216">
                  <c:v>0.20219999999999999</c:v>
                </c:pt>
                <c:pt idx="1217">
                  <c:v>0.20230000000000001</c:v>
                </c:pt>
                <c:pt idx="1218">
                  <c:v>0.20250000000000001</c:v>
                </c:pt>
                <c:pt idx="1219">
                  <c:v>0.20269999999999999</c:v>
                </c:pt>
                <c:pt idx="1220">
                  <c:v>0.20280000000000001</c:v>
                </c:pt>
                <c:pt idx="1221">
                  <c:v>0.20300000000000001</c:v>
                </c:pt>
                <c:pt idx="1222">
                  <c:v>0.2031</c:v>
                </c:pt>
                <c:pt idx="1223">
                  <c:v>0.20330000000000001</c:v>
                </c:pt>
                <c:pt idx="1224">
                  <c:v>0.20349999999999999</c:v>
                </c:pt>
                <c:pt idx="1225">
                  <c:v>0.2036</c:v>
                </c:pt>
                <c:pt idx="1226">
                  <c:v>0.20380000000000001</c:v>
                </c:pt>
                <c:pt idx="1227">
                  <c:v>0.20399999999999999</c:v>
                </c:pt>
                <c:pt idx="1228">
                  <c:v>0.20419999999999999</c:v>
                </c:pt>
                <c:pt idx="1229">
                  <c:v>0.20430000000000001</c:v>
                </c:pt>
                <c:pt idx="1230">
                  <c:v>0.20449999999999999</c:v>
                </c:pt>
                <c:pt idx="1231">
                  <c:v>0.20469999999999999</c:v>
                </c:pt>
                <c:pt idx="1232">
                  <c:v>0.20480000000000001</c:v>
                </c:pt>
                <c:pt idx="1233">
                  <c:v>0.20499999999999999</c:v>
                </c:pt>
                <c:pt idx="1234">
                  <c:v>0.2051</c:v>
                </c:pt>
                <c:pt idx="1235">
                  <c:v>0.20530000000000001</c:v>
                </c:pt>
                <c:pt idx="1236">
                  <c:v>0.2054</c:v>
                </c:pt>
                <c:pt idx="1237">
                  <c:v>0.2056</c:v>
                </c:pt>
                <c:pt idx="1238">
                  <c:v>0.20580000000000001</c:v>
                </c:pt>
                <c:pt idx="1239">
                  <c:v>0.2059</c:v>
                </c:pt>
                <c:pt idx="1240">
                  <c:v>0.20610000000000001</c:v>
                </c:pt>
                <c:pt idx="1241">
                  <c:v>0.20630000000000001</c:v>
                </c:pt>
                <c:pt idx="1242">
                  <c:v>0.20649999999999999</c:v>
                </c:pt>
                <c:pt idx="1243">
                  <c:v>0.20660000000000001</c:v>
                </c:pt>
                <c:pt idx="1244">
                  <c:v>0.20680000000000001</c:v>
                </c:pt>
                <c:pt idx="1245">
                  <c:v>0.20699999999999999</c:v>
                </c:pt>
                <c:pt idx="1246">
                  <c:v>0.2072</c:v>
                </c:pt>
                <c:pt idx="1247">
                  <c:v>0.20749999999999999</c:v>
                </c:pt>
                <c:pt idx="1248">
                  <c:v>0.2077</c:v>
                </c:pt>
                <c:pt idx="1249">
                  <c:v>0.20799999999999999</c:v>
                </c:pt>
                <c:pt idx="1250">
                  <c:v>0.2082</c:v>
                </c:pt>
                <c:pt idx="1251">
                  <c:v>0.2084</c:v>
                </c:pt>
                <c:pt idx="1252">
                  <c:v>0.20849999999999999</c:v>
                </c:pt>
                <c:pt idx="1253">
                  <c:v>0.20860000000000001</c:v>
                </c:pt>
                <c:pt idx="1254">
                  <c:v>0.2087</c:v>
                </c:pt>
                <c:pt idx="1255">
                  <c:v>0.20880000000000001</c:v>
                </c:pt>
                <c:pt idx="1256">
                  <c:v>0.2089</c:v>
                </c:pt>
                <c:pt idx="1257">
                  <c:v>0.20899999999999999</c:v>
                </c:pt>
                <c:pt idx="1258">
                  <c:v>0.2092</c:v>
                </c:pt>
                <c:pt idx="1259">
                  <c:v>0.20930000000000001</c:v>
                </c:pt>
                <c:pt idx="1260">
                  <c:v>0.2094</c:v>
                </c:pt>
                <c:pt idx="1261">
                  <c:v>0.20949999999999999</c:v>
                </c:pt>
                <c:pt idx="1262">
                  <c:v>0.2097</c:v>
                </c:pt>
                <c:pt idx="1263">
                  <c:v>0.20979999999999999</c:v>
                </c:pt>
                <c:pt idx="1264">
                  <c:v>0.21</c:v>
                </c:pt>
                <c:pt idx="1265">
                  <c:v>0.21010000000000001</c:v>
                </c:pt>
                <c:pt idx="1266">
                  <c:v>0.21029999999999999</c:v>
                </c:pt>
                <c:pt idx="1267">
                  <c:v>0.21049999999999999</c:v>
                </c:pt>
                <c:pt idx="1268">
                  <c:v>0.2107</c:v>
                </c:pt>
                <c:pt idx="1269">
                  <c:v>0.2109</c:v>
                </c:pt>
                <c:pt idx="1270">
                  <c:v>0.21110000000000001</c:v>
                </c:pt>
                <c:pt idx="1271">
                  <c:v>0.21129999999999999</c:v>
                </c:pt>
                <c:pt idx="1272">
                  <c:v>0.21160000000000001</c:v>
                </c:pt>
                <c:pt idx="1273">
                  <c:v>0.21179999999999999</c:v>
                </c:pt>
                <c:pt idx="1274">
                  <c:v>0.21210000000000001</c:v>
                </c:pt>
                <c:pt idx="1275">
                  <c:v>0.21229999999999999</c:v>
                </c:pt>
                <c:pt idx="1276">
                  <c:v>0.21249999999999999</c:v>
                </c:pt>
                <c:pt idx="1277">
                  <c:v>0.21260000000000001</c:v>
                </c:pt>
                <c:pt idx="1278">
                  <c:v>0.2127</c:v>
                </c:pt>
                <c:pt idx="1279">
                  <c:v>0.21290000000000001</c:v>
                </c:pt>
                <c:pt idx="1280">
                  <c:v>0.21299999999999999</c:v>
                </c:pt>
                <c:pt idx="1281">
                  <c:v>0.21310000000000001</c:v>
                </c:pt>
                <c:pt idx="1282">
                  <c:v>0.2132</c:v>
                </c:pt>
                <c:pt idx="1283">
                  <c:v>0.21340000000000001</c:v>
                </c:pt>
                <c:pt idx="1284">
                  <c:v>0.2135</c:v>
                </c:pt>
                <c:pt idx="1285">
                  <c:v>0.2137</c:v>
                </c:pt>
                <c:pt idx="1286">
                  <c:v>0.21379999999999999</c:v>
                </c:pt>
                <c:pt idx="1287">
                  <c:v>0.214</c:v>
                </c:pt>
                <c:pt idx="1288">
                  <c:v>0.2142</c:v>
                </c:pt>
                <c:pt idx="1289">
                  <c:v>0.21429999999999999</c:v>
                </c:pt>
                <c:pt idx="1290">
                  <c:v>0.2145</c:v>
                </c:pt>
                <c:pt idx="1291">
                  <c:v>0.21460000000000001</c:v>
                </c:pt>
                <c:pt idx="1292">
                  <c:v>0.21479999999999999</c:v>
                </c:pt>
                <c:pt idx="1293">
                  <c:v>0.215</c:v>
                </c:pt>
                <c:pt idx="1294">
                  <c:v>0.2152</c:v>
                </c:pt>
                <c:pt idx="1295">
                  <c:v>0.21529999999999999</c:v>
                </c:pt>
                <c:pt idx="1296">
                  <c:v>0.2155</c:v>
                </c:pt>
                <c:pt idx="1297">
                  <c:v>0.2157</c:v>
                </c:pt>
                <c:pt idx="1298">
                  <c:v>0.21579999999999999</c:v>
                </c:pt>
                <c:pt idx="1299">
                  <c:v>0.216</c:v>
                </c:pt>
                <c:pt idx="1300">
                  <c:v>0.2162</c:v>
                </c:pt>
                <c:pt idx="1301">
                  <c:v>0.21629999999999999</c:v>
                </c:pt>
                <c:pt idx="1302">
                  <c:v>0.21640000000000001</c:v>
                </c:pt>
                <c:pt idx="1303">
                  <c:v>0.21659999999999999</c:v>
                </c:pt>
                <c:pt idx="1304">
                  <c:v>0.21679999999999999</c:v>
                </c:pt>
                <c:pt idx="1305">
                  <c:v>0.21690000000000001</c:v>
                </c:pt>
                <c:pt idx="1306">
                  <c:v>0.21709999999999999</c:v>
                </c:pt>
                <c:pt idx="1307">
                  <c:v>0.21729999999999999</c:v>
                </c:pt>
                <c:pt idx="1308">
                  <c:v>0.21740000000000001</c:v>
                </c:pt>
                <c:pt idx="1309">
                  <c:v>0.21759999999999999</c:v>
                </c:pt>
                <c:pt idx="1310">
                  <c:v>0.21779999999999999</c:v>
                </c:pt>
                <c:pt idx="1311">
                  <c:v>0.218</c:v>
                </c:pt>
                <c:pt idx="1312">
                  <c:v>0.21809999999999999</c:v>
                </c:pt>
                <c:pt idx="1313">
                  <c:v>0.21829999999999999</c:v>
                </c:pt>
                <c:pt idx="1314">
                  <c:v>0.2185</c:v>
                </c:pt>
                <c:pt idx="1315">
                  <c:v>0.21870000000000001</c:v>
                </c:pt>
                <c:pt idx="1316">
                  <c:v>0.219</c:v>
                </c:pt>
                <c:pt idx="1317">
                  <c:v>0.21920000000000001</c:v>
                </c:pt>
                <c:pt idx="1318">
                  <c:v>0.2195</c:v>
                </c:pt>
                <c:pt idx="1319">
                  <c:v>0.21970000000000001</c:v>
                </c:pt>
                <c:pt idx="1320">
                  <c:v>0.2198</c:v>
                </c:pt>
                <c:pt idx="1321">
                  <c:v>0.22</c:v>
                </c:pt>
                <c:pt idx="1322">
                  <c:v>0.22009999999999999</c:v>
                </c:pt>
                <c:pt idx="1323">
                  <c:v>0.22020000000000001</c:v>
                </c:pt>
                <c:pt idx="1324">
                  <c:v>0.2203</c:v>
                </c:pt>
                <c:pt idx="1325">
                  <c:v>0.22040000000000001</c:v>
                </c:pt>
                <c:pt idx="1326">
                  <c:v>0.2205</c:v>
                </c:pt>
                <c:pt idx="1327">
                  <c:v>0.22070000000000001</c:v>
                </c:pt>
                <c:pt idx="1328">
                  <c:v>0.2208</c:v>
                </c:pt>
                <c:pt idx="1329">
                  <c:v>0.22090000000000001</c:v>
                </c:pt>
                <c:pt idx="1330">
                  <c:v>0.22109999999999999</c:v>
                </c:pt>
                <c:pt idx="1331">
                  <c:v>0.22120000000000001</c:v>
                </c:pt>
                <c:pt idx="1332">
                  <c:v>0.2213</c:v>
                </c:pt>
                <c:pt idx="1333">
                  <c:v>0.2215</c:v>
                </c:pt>
                <c:pt idx="1334">
                  <c:v>0.22159999999999999</c:v>
                </c:pt>
                <c:pt idx="1335">
                  <c:v>0.2218</c:v>
                </c:pt>
                <c:pt idx="1336">
                  <c:v>0.222</c:v>
                </c:pt>
                <c:pt idx="1337">
                  <c:v>0.22220000000000001</c:v>
                </c:pt>
                <c:pt idx="1338">
                  <c:v>0.22239999999999999</c:v>
                </c:pt>
                <c:pt idx="1339">
                  <c:v>0.22259999999999999</c:v>
                </c:pt>
                <c:pt idx="1340">
                  <c:v>0.2228</c:v>
                </c:pt>
                <c:pt idx="1341">
                  <c:v>0.22309999999999999</c:v>
                </c:pt>
                <c:pt idx="1342">
                  <c:v>0.2233</c:v>
                </c:pt>
                <c:pt idx="1343">
                  <c:v>0.22359999999999999</c:v>
                </c:pt>
                <c:pt idx="1344">
                  <c:v>0.2238</c:v>
                </c:pt>
                <c:pt idx="1345">
                  <c:v>0.224</c:v>
                </c:pt>
                <c:pt idx="1346">
                  <c:v>0.22409999999999999</c:v>
                </c:pt>
                <c:pt idx="1347">
                  <c:v>0.22420000000000001</c:v>
                </c:pt>
                <c:pt idx="1348">
                  <c:v>0.2243</c:v>
                </c:pt>
                <c:pt idx="1349">
                  <c:v>0.22439999999999999</c:v>
                </c:pt>
                <c:pt idx="1350">
                  <c:v>0.22459999999999999</c:v>
                </c:pt>
                <c:pt idx="1351">
                  <c:v>0.22470000000000001</c:v>
                </c:pt>
                <c:pt idx="1352">
                  <c:v>0.22489999999999999</c:v>
                </c:pt>
                <c:pt idx="1353">
                  <c:v>0.22500000000000001</c:v>
                </c:pt>
                <c:pt idx="1354">
                  <c:v>0.22520000000000001</c:v>
                </c:pt>
                <c:pt idx="1355">
                  <c:v>0.22539999999999999</c:v>
                </c:pt>
                <c:pt idx="1356">
                  <c:v>0.22550000000000001</c:v>
                </c:pt>
                <c:pt idx="1357">
                  <c:v>0.22570000000000001</c:v>
                </c:pt>
                <c:pt idx="1358">
                  <c:v>0.2258</c:v>
                </c:pt>
                <c:pt idx="1359">
                  <c:v>0.22600000000000001</c:v>
                </c:pt>
                <c:pt idx="1360">
                  <c:v>0.2261</c:v>
                </c:pt>
                <c:pt idx="1361">
                  <c:v>0.2263</c:v>
                </c:pt>
                <c:pt idx="1362">
                  <c:v>0.22650000000000001</c:v>
                </c:pt>
                <c:pt idx="1363">
                  <c:v>0.2266</c:v>
                </c:pt>
                <c:pt idx="1364">
                  <c:v>0.2268</c:v>
                </c:pt>
                <c:pt idx="1365">
                  <c:v>0.22700000000000001</c:v>
                </c:pt>
                <c:pt idx="1366">
                  <c:v>0.22720000000000001</c:v>
                </c:pt>
                <c:pt idx="1367">
                  <c:v>0.2273</c:v>
                </c:pt>
                <c:pt idx="1368">
                  <c:v>0.22750000000000001</c:v>
                </c:pt>
                <c:pt idx="1369">
                  <c:v>0.22770000000000001</c:v>
                </c:pt>
                <c:pt idx="1370">
                  <c:v>0.2278</c:v>
                </c:pt>
                <c:pt idx="1371">
                  <c:v>0.22800000000000001</c:v>
                </c:pt>
                <c:pt idx="1372">
                  <c:v>0.2281</c:v>
                </c:pt>
                <c:pt idx="1373">
                  <c:v>0.2283</c:v>
                </c:pt>
                <c:pt idx="1374">
                  <c:v>0.22839999999999999</c:v>
                </c:pt>
                <c:pt idx="1375">
                  <c:v>0.2286</c:v>
                </c:pt>
                <c:pt idx="1376">
                  <c:v>0.22869999999999999</c:v>
                </c:pt>
                <c:pt idx="1377">
                  <c:v>0.22889999999999999</c:v>
                </c:pt>
                <c:pt idx="1378">
                  <c:v>0.2291</c:v>
                </c:pt>
                <c:pt idx="1379">
                  <c:v>0.2293</c:v>
                </c:pt>
                <c:pt idx="1380">
                  <c:v>0.22950000000000001</c:v>
                </c:pt>
                <c:pt idx="1381">
                  <c:v>0.2296</c:v>
                </c:pt>
                <c:pt idx="1382">
                  <c:v>0.2298</c:v>
                </c:pt>
                <c:pt idx="1383">
                  <c:v>0.23</c:v>
                </c:pt>
                <c:pt idx="1384">
                  <c:v>0.23019999999999999</c:v>
                </c:pt>
                <c:pt idx="1385">
                  <c:v>0.23050000000000001</c:v>
                </c:pt>
                <c:pt idx="1386">
                  <c:v>0.23069999999999999</c:v>
                </c:pt>
                <c:pt idx="1387">
                  <c:v>0.23100000000000001</c:v>
                </c:pt>
                <c:pt idx="1388">
                  <c:v>0.23119999999999999</c:v>
                </c:pt>
                <c:pt idx="1389">
                  <c:v>0.23139999999999999</c:v>
                </c:pt>
                <c:pt idx="1390">
                  <c:v>0.23150000000000001</c:v>
                </c:pt>
                <c:pt idx="1391">
                  <c:v>0.2316</c:v>
                </c:pt>
                <c:pt idx="1392">
                  <c:v>0.23169999999999999</c:v>
                </c:pt>
                <c:pt idx="1393">
                  <c:v>0.23180000000000001</c:v>
                </c:pt>
                <c:pt idx="1394">
                  <c:v>0.2319</c:v>
                </c:pt>
                <c:pt idx="1395">
                  <c:v>0.23200000000000001</c:v>
                </c:pt>
                <c:pt idx="1396">
                  <c:v>0.23219999999999999</c:v>
                </c:pt>
                <c:pt idx="1397">
                  <c:v>0.23230000000000001</c:v>
                </c:pt>
                <c:pt idx="1398">
                  <c:v>0.2324</c:v>
                </c:pt>
                <c:pt idx="1399">
                  <c:v>0.2326</c:v>
                </c:pt>
                <c:pt idx="1400">
                  <c:v>0.23269999999999999</c:v>
                </c:pt>
                <c:pt idx="1401">
                  <c:v>0.23280000000000001</c:v>
                </c:pt>
                <c:pt idx="1402">
                  <c:v>0.23300000000000001</c:v>
                </c:pt>
                <c:pt idx="1403">
                  <c:v>0.2331</c:v>
                </c:pt>
                <c:pt idx="1404">
                  <c:v>0.23330000000000001</c:v>
                </c:pt>
                <c:pt idx="1405">
                  <c:v>0.23350000000000001</c:v>
                </c:pt>
                <c:pt idx="1406">
                  <c:v>0.23369999999999999</c:v>
                </c:pt>
                <c:pt idx="1407">
                  <c:v>0.2339</c:v>
                </c:pt>
                <c:pt idx="1408">
                  <c:v>0.2341</c:v>
                </c:pt>
                <c:pt idx="1409">
                  <c:v>0.23430000000000001</c:v>
                </c:pt>
                <c:pt idx="1410">
                  <c:v>0.2346</c:v>
                </c:pt>
                <c:pt idx="1411">
                  <c:v>0.23480000000000001</c:v>
                </c:pt>
                <c:pt idx="1412">
                  <c:v>0.23499999999999999</c:v>
                </c:pt>
                <c:pt idx="1413">
                  <c:v>0.23519999999999999</c:v>
                </c:pt>
                <c:pt idx="1414">
                  <c:v>0.2354</c:v>
                </c:pt>
                <c:pt idx="1415">
                  <c:v>0.2356</c:v>
                </c:pt>
                <c:pt idx="1416">
                  <c:v>0.23569999999999999</c:v>
                </c:pt>
                <c:pt idx="1417">
                  <c:v>0.23580000000000001</c:v>
                </c:pt>
                <c:pt idx="1418">
                  <c:v>0.2359</c:v>
                </c:pt>
                <c:pt idx="1419">
                  <c:v>0.2361</c:v>
                </c:pt>
                <c:pt idx="1420">
                  <c:v>0.23619999999999999</c:v>
                </c:pt>
                <c:pt idx="1421">
                  <c:v>0.23630000000000001</c:v>
                </c:pt>
                <c:pt idx="1422">
                  <c:v>0.23649999999999999</c:v>
                </c:pt>
                <c:pt idx="1423">
                  <c:v>0.23669999999999999</c:v>
                </c:pt>
                <c:pt idx="1424">
                  <c:v>0.23680000000000001</c:v>
                </c:pt>
                <c:pt idx="1425">
                  <c:v>0.23699999999999999</c:v>
                </c:pt>
                <c:pt idx="1426">
                  <c:v>0.23710000000000001</c:v>
                </c:pt>
                <c:pt idx="1427">
                  <c:v>0.23730000000000001</c:v>
                </c:pt>
                <c:pt idx="1428">
                  <c:v>0.23749999999999999</c:v>
                </c:pt>
                <c:pt idx="1429">
                  <c:v>0.23760000000000001</c:v>
                </c:pt>
                <c:pt idx="1430">
                  <c:v>0.23780000000000001</c:v>
                </c:pt>
                <c:pt idx="1431">
                  <c:v>0.23799999999999999</c:v>
                </c:pt>
                <c:pt idx="1432">
                  <c:v>0.23810000000000001</c:v>
                </c:pt>
                <c:pt idx="1433">
                  <c:v>0.23830000000000001</c:v>
                </c:pt>
                <c:pt idx="1434">
                  <c:v>0.23849999999999999</c:v>
                </c:pt>
                <c:pt idx="1435">
                  <c:v>0.2387</c:v>
                </c:pt>
                <c:pt idx="1436">
                  <c:v>0.23880000000000001</c:v>
                </c:pt>
                <c:pt idx="1437">
                  <c:v>0.23899999999999999</c:v>
                </c:pt>
                <c:pt idx="1438">
                  <c:v>0.2392</c:v>
                </c:pt>
                <c:pt idx="1439">
                  <c:v>0.23930000000000001</c:v>
                </c:pt>
                <c:pt idx="1440">
                  <c:v>0.23949999999999999</c:v>
                </c:pt>
                <c:pt idx="1441">
                  <c:v>0.23960000000000001</c:v>
                </c:pt>
                <c:pt idx="1442">
                  <c:v>0.23980000000000001</c:v>
                </c:pt>
                <c:pt idx="1443">
                  <c:v>0.2399</c:v>
                </c:pt>
                <c:pt idx="1444">
                  <c:v>0.24010000000000001</c:v>
                </c:pt>
                <c:pt idx="1445">
                  <c:v>0.24030000000000001</c:v>
                </c:pt>
                <c:pt idx="1446">
                  <c:v>0.2404</c:v>
                </c:pt>
                <c:pt idx="1447">
                  <c:v>0.24060000000000001</c:v>
                </c:pt>
                <c:pt idx="1448">
                  <c:v>0.24079999999999999</c:v>
                </c:pt>
                <c:pt idx="1449">
                  <c:v>0.24099999999999999</c:v>
                </c:pt>
                <c:pt idx="1450">
                  <c:v>0.24110000000000001</c:v>
                </c:pt>
                <c:pt idx="1451">
                  <c:v>0.24129999999999999</c:v>
                </c:pt>
                <c:pt idx="1452">
                  <c:v>0.24149999999999999</c:v>
                </c:pt>
                <c:pt idx="1453">
                  <c:v>0.24179999999999999</c:v>
                </c:pt>
                <c:pt idx="1454">
                  <c:v>0.24199999999999999</c:v>
                </c:pt>
                <c:pt idx="1455">
                  <c:v>0.2422</c:v>
                </c:pt>
                <c:pt idx="1456">
                  <c:v>0.24249999999999999</c:v>
                </c:pt>
                <c:pt idx="1457">
                  <c:v>0.2427</c:v>
                </c:pt>
                <c:pt idx="1458">
                  <c:v>0.24279999999999999</c:v>
                </c:pt>
                <c:pt idx="1459">
                  <c:v>0.24299999999999999</c:v>
                </c:pt>
                <c:pt idx="1460">
                  <c:v>0.24310000000000001</c:v>
                </c:pt>
                <c:pt idx="1461">
                  <c:v>0.2432</c:v>
                </c:pt>
                <c:pt idx="1462">
                  <c:v>0.24329999999999999</c:v>
                </c:pt>
                <c:pt idx="1463">
                  <c:v>0.24340000000000001</c:v>
                </c:pt>
                <c:pt idx="1464">
                  <c:v>0.24349999999999999</c:v>
                </c:pt>
                <c:pt idx="1465">
                  <c:v>0.2437</c:v>
                </c:pt>
                <c:pt idx="1466">
                  <c:v>0.24379999999999999</c:v>
                </c:pt>
                <c:pt idx="1467">
                  <c:v>0.24390000000000001</c:v>
                </c:pt>
                <c:pt idx="1468">
                  <c:v>0.24410000000000001</c:v>
                </c:pt>
                <c:pt idx="1469">
                  <c:v>0.2442</c:v>
                </c:pt>
                <c:pt idx="1470">
                  <c:v>0.24429999999999999</c:v>
                </c:pt>
                <c:pt idx="1471">
                  <c:v>0.2445</c:v>
                </c:pt>
                <c:pt idx="1472">
                  <c:v>0.24460000000000001</c:v>
                </c:pt>
                <c:pt idx="1473">
                  <c:v>0.24479999999999999</c:v>
                </c:pt>
                <c:pt idx="1474">
                  <c:v>0.245</c:v>
                </c:pt>
                <c:pt idx="1475">
                  <c:v>0.2452</c:v>
                </c:pt>
                <c:pt idx="1476">
                  <c:v>0.24540000000000001</c:v>
                </c:pt>
                <c:pt idx="1477">
                  <c:v>0.24560000000000001</c:v>
                </c:pt>
                <c:pt idx="1478">
                  <c:v>0.24579999999999999</c:v>
                </c:pt>
                <c:pt idx="1479">
                  <c:v>0.24610000000000001</c:v>
                </c:pt>
                <c:pt idx="1480">
                  <c:v>0.24629999999999999</c:v>
                </c:pt>
                <c:pt idx="1481">
                  <c:v>0.2465</c:v>
                </c:pt>
                <c:pt idx="1482">
                  <c:v>0.2467</c:v>
                </c:pt>
                <c:pt idx="1483">
                  <c:v>0.24690000000000001</c:v>
                </c:pt>
                <c:pt idx="1484">
                  <c:v>0.24709999999999999</c:v>
                </c:pt>
                <c:pt idx="1485">
                  <c:v>0.2472</c:v>
                </c:pt>
                <c:pt idx="1486">
                  <c:v>0.24729999999999999</c:v>
                </c:pt>
                <c:pt idx="1487">
                  <c:v>0.24740000000000001</c:v>
                </c:pt>
                <c:pt idx="1488">
                  <c:v>0.24759999999999999</c:v>
                </c:pt>
                <c:pt idx="1489">
                  <c:v>0.2477</c:v>
                </c:pt>
                <c:pt idx="1490">
                  <c:v>0.24790000000000001</c:v>
                </c:pt>
                <c:pt idx="1491">
                  <c:v>0.248</c:v>
                </c:pt>
                <c:pt idx="1492">
                  <c:v>0.2482</c:v>
                </c:pt>
                <c:pt idx="1493">
                  <c:v>0.24840000000000001</c:v>
                </c:pt>
                <c:pt idx="1494">
                  <c:v>0.2485</c:v>
                </c:pt>
                <c:pt idx="1495">
                  <c:v>0.2487</c:v>
                </c:pt>
                <c:pt idx="1496">
                  <c:v>0.24879999999999999</c:v>
                </c:pt>
                <c:pt idx="1497">
                  <c:v>0.249</c:v>
                </c:pt>
                <c:pt idx="1498">
                  <c:v>0.24909999999999999</c:v>
                </c:pt>
                <c:pt idx="1499">
                  <c:v>0.24929999999999999</c:v>
                </c:pt>
                <c:pt idx="1500">
                  <c:v>0.2495</c:v>
                </c:pt>
                <c:pt idx="1501">
                  <c:v>0.24970000000000001</c:v>
                </c:pt>
                <c:pt idx="1502">
                  <c:v>0.24979999999999999</c:v>
                </c:pt>
                <c:pt idx="1503">
                  <c:v>0.25</c:v>
                </c:pt>
                <c:pt idx="1504">
                  <c:v>0.25019999999999998</c:v>
                </c:pt>
                <c:pt idx="1505">
                  <c:v>0.25030000000000002</c:v>
                </c:pt>
                <c:pt idx="1506">
                  <c:v>0.2505</c:v>
                </c:pt>
                <c:pt idx="1507">
                  <c:v>0.25059999999999999</c:v>
                </c:pt>
                <c:pt idx="1508">
                  <c:v>0.25080000000000002</c:v>
                </c:pt>
                <c:pt idx="1509">
                  <c:v>0.25090000000000001</c:v>
                </c:pt>
                <c:pt idx="1510">
                  <c:v>0.25109999999999999</c:v>
                </c:pt>
                <c:pt idx="1511">
                  <c:v>0.25130000000000002</c:v>
                </c:pt>
                <c:pt idx="1512">
                  <c:v>0.25140000000000001</c:v>
                </c:pt>
                <c:pt idx="1513">
                  <c:v>0.25159999999999999</c:v>
                </c:pt>
                <c:pt idx="1514">
                  <c:v>0.25180000000000002</c:v>
                </c:pt>
                <c:pt idx="1515">
                  <c:v>0.25190000000000001</c:v>
                </c:pt>
                <c:pt idx="1516">
                  <c:v>0.25209999999999999</c:v>
                </c:pt>
                <c:pt idx="1517">
                  <c:v>0.25230000000000002</c:v>
                </c:pt>
                <c:pt idx="1518">
                  <c:v>0.2525</c:v>
                </c:pt>
                <c:pt idx="1519">
                  <c:v>0.25269999999999998</c:v>
                </c:pt>
                <c:pt idx="1520">
                  <c:v>0.25290000000000001</c:v>
                </c:pt>
                <c:pt idx="1521">
                  <c:v>0.25309999999999999</c:v>
                </c:pt>
                <c:pt idx="1522">
                  <c:v>0.25330000000000003</c:v>
                </c:pt>
                <c:pt idx="1523">
                  <c:v>0.25359999999999999</c:v>
                </c:pt>
                <c:pt idx="1524">
                  <c:v>0.25380000000000003</c:v>
                </c:pt>
                <c:pt idx="1525">
                  <c:v>0.254</c:v>
                </c:pt>
                <c:pt idx="1526">
                  <c:v>0.25419999999999998</c:v>
                </c:pt>
                <c:pt idx="1527">
                  <c:v>0.25430000000000003</c:v>
                </c:pt>
                <c:pt idx="1528">
                  <c:v>0.25440000000000002</c:v>
                </c:pt>
                <c:pt idx="1529">
                  <c:v>0.25459999999999999</c:v>
                </c:pt>
                <c:pt idx="1530">
                  <c:v>0.25469999999999998</c:v>
                </c:pt>
                <c:pt idx="1531">
                  <c:v>0.25480000000000003</c:v>
                </c:pt>
                <c:pt idx="1532">
                  <c:v>0.25490000000000002</c:v>
                </c:pt>
                <c:pt idx="1533">
                  <c:v>0.255</c:v>
                </c:pt>
                <c:pt idx="1534">
                  <c:v>0.25509999999999999</c:v>
                </c:pt>
                <c:pt idx="1535">
                  <c:v>0.25530000000000003</c:v>
                </c:pt>
                <c:pt idx="1536">
                  <c:v>0.25540000000000002</c:v>
                </c:pt>
                <c:pt idx="1537">
                  <c:v>0.2555</c:v>
                </c:pt>
                <c:pt idx="1538">
                  <c:v>0.25569999999999998</c:v>
                </c:pt>
                <c:pt idx="1539">
                  <c:v>0.25580000000000003</c:v>
                </c:pt>
                <c:pt idx="1540">
                  <c:v>0.25600000000000001</c:v>
                </c:pt>
                <c:pt idx="1541">
                  <c:v>0.25609999999999999</c:v>
                </c:pt>
                <c:pt idx="1542">
                  <c:v>0.25629999999999997</c:v>
                </c:pt>
                <c:pt idx="1543">
                  <c:v>0.25650000000000001</c:v>
                </c:pt>
                <c:pt idx="1544">
                  <c:v>0.25669999999999998</c:v>
                </c:pt>
                <c:pt idx="1545">
                  <c:v>0.25690000000000002</c:v>
                </c:pt>
                <c:pt idx="1546">
                  <c:v>0.2571</c:v>
                </c:pt>
                <c:pt idx="1547">
                  <c:v>0.25740000000000002</c:v>
                </c:pt>
                <c:pt idx="1548">
                  <c:v>0.2576</c:v>
                </c:pt>
                <c:pt idx="1549">
                  <c:v>0.25779999999999997</c:v>
                </c:pt>
                <c:pt idx="1550">
                  <c:v>0.2581</c:v>
                </c:pt>
                <c:pt idx="1551">
                  <c:v>0.25829999999999997</c:v>
                </c:pt>
                <c:pt idx="1552">
                  <c:v>0.25840000000000002</c:v>
                </c:pt>
                <c:pt idx="1553">
                  <c:v>0.2586</c:v>
                </c:pt>
                <c:pt idx="1554">
                  <c:v>0.25869999999999999</c:v>
                </c:pt>
                <c:pt idx="1555">
                  <c:v>0.25879999999999997</c:v>
                </c:pt>
                <c:pt idx="1556">
                  <c:v>0.25890000000000002</c:v>
                </c:pt>
                <c:pt idx="1557">
                  <c:v>0.2591</c:v>
                </c:pt>
                <c:pt idx="1558">
                  <c:v>0.25919999999999999</c:v>
                </c:pt>
                <c:pt idx="1559">
                  <c:v>0.25940000000000002</c:v>
                </c:pt>
                <c:pt idx="1560">
                  <c:v>0.25950000000000001</c:v>
                </c:pt>
                <c:pt idx="1561">
                  <c:v>0.25969999999999999</c:v>
                </c:pt>
                <c:pt idx="1562">
                  <c:v>0.25979999999999998</c:v>
                </c:pt>
                <c:pt idx="1563">
                  <c:v>0.26</c:v>
                </c:pt>
                <c:pt idx="1564">
                  <c:v>0.26019999999999999</c:v>
                </c:pt>
                <c:pt idx="1565">
                  <c:v>0.26029999999999998</c:v>
                </c:pt>
                <c:pt idx="1566">
                  <c:v>0.26050000000000001</c:v>
                </c:pt>
                <c:pt idx="1567">
                  <c:v>0.2606</c:v>
                </c:pt>
                <c:pt idx="1568">
                  <c:v>0.26079999999999998</c:v>
                </c:pt>
                <c:pt idx="1569">
                  <c:v>0.26100000000000001</c:v>
                </c:pt>
                <c:pt idx="1570">
                  <c:v>0.2611</c:v>
                </c:pt>
                <c:pt idx="1571">
                  <c:v>0.26129999999999998</c:v>
                </c:pt>
                <c:pt idx="1572">
                  <c:v>0.26150000000000001</c:v>
                </c:pt>
                <c:pt idx="1573">
                  <c:v>0.26169999999999999</c:v>
                </c:pt>
                <c:pt idx="1574">
                  <c:v>0.26179999999999998</c:v>
                </c:pt>
                <c:pt idx="1575">
                  <c:v>0.26200000000000001</c:v>
                </c:pt>
                <c:pt idx="1576">
                  <c:v>0.26219999999999999</c:v>
                </c:pt>
                <c:pt idx="1577">
                  <c:v>0.26229999999999998</c:v>
                </c:pt>
                <c:pt idx="1578">
                  <c:v>0.26250000000000001</c:v>
                </c:pt>
                <c:pt idx="1579">
                  <c:v>0.2626</c:v>
                </c:pt>
                <c:pt idx="1580">
                  <c:v>0.26279999999999998</c:v>
                </c:pt>
                <c:pt idx="1581">
                  <c:v>0.26290000000000002</c:v>
                </c:pt>
                <c:pt idx="1582">
                  <c:v>0.2631</c:v>
                </c:pt>
                <c:pt idx="1583">
                  <c:v>0.26329999999999998</c:v>
                </c:pt>
                <c:pt idx="1584">
                  <c:v>0.26340000000000002</c:v>
                </c:pt>
                <c:pt idx="1585">
                  <c:v>0.2636</c:v>
                </c:pt>
                <c:pt idx="1586">
                  <c:v>0.26379999999999998</c:v>
                </c:pt>
                <c:pt idx="1587">
                  <c:v>0.26390000000000002</c:v>
                </c:pt>
                <c:pt idx="1588">
                  <c:v>0.2641</c:v>
                </c:pt>
                <c:pt idx="1589">
                  <c:v>0.26429999999999998</c:v>
                </c:pt>
                <c:pt idx="1590">
                  <c:v>0.26450000000000001</c:v>
                </c:pt>
                <c:pt idx="1591">
                  <c:v>0.26479999999999998</c:v>
                </c:pt>
                <c:pt idx="1592">
                  <c:v>0.26500000000000001</c:v>
                </c:pt>
                <c:pt idx="1593">
                  <c:v>0.26529999999999998</c:v>
                </c:pt>
                <c:pt idx="1594">
                  <c:v>0.26550000000000001</c:v>
                </c:pt>
                <c:pt idx="1595">
                  <c:v>0.26569999999999999</c:v>
                </c:pt>
                <c:pt idx="1596">
                  <c:v>0.26579999999999998</c:v>
                </c:pt>
                <c:pt idx="1597">
                  <c:v>0.26600000000000001</c:v>
                </c:pt>
                <c:pt idx="1598">
                  <c:v>0.2661</c:v>
                </c:pt>
                <c:pt idx="1599">
                  <c:v>0.26619999999999999</c:v>
                </c:pt>
                <c:pt idx="1600">
                  <c:v>0.26629999999999998</c:v>
                </c:pt>
                <c:pt idx="1601">
                  <c:v>0.26640000000000003</c:v>
                </c:pt>
                <c:pt idx="1602">
                  <c:v>0.26650000000000001</c:v>
                </c:pt>
                <c:pt idx="1603">
                  <c:v>0.26669999999999999</c:v>
                </c:pt>
                <c:pt idx="1604">
                  <c:v>0.26679999999999998</c:v>
                </c:pt>
                <c:pt idx="1605">
                  <c:v>0.26690000000000003</c:v>
                </c:pt>
                <c:pt idx="1606">
                  <c:v>0.26700000000000002</c:v>
                </c:pt>
                <c:pt idx="1607">
                  <c:v>0.26719999999999999</c:v>
                </c:pt>
                <c:pt idx="1608">
                  <c:v>0.26729999999999998</c:v>
                </c:pt>
                <c:pt idx="1609">
                  <c:v>0.26750000000000002</c:v>
                </c:pt>
                <c:pt idx="1610">
                  <c:v>0.2676</c:v>
                </c:pt>
                <c:pt idx="1611">
                  <c:v>0.26779999999999998</c:v>
                </c:pt>
                <c:pt idx="1612">
                  <c:v>0.26800000000000002</c:v>
                </c:pt>
                <c:pt idx="1613">
                  <c:v>0.26819999999999999</c:v>
                </c:pt>
                <c:pt idx="1614">
                  <c:v>0.26840000000000003</c:v>
                </c:pt>
                <c:pt idx="1615">
                  <c:v>0.26860000000000001</c:v>
                </c:pt>
                <c:pt idx="1616">
                  <c:v>0.26889999999999997</c:v>
                </c:pt>
                <c:pt idx="1617">
                  <c:v>0.26910000000000001</c:v>
                </c:pt>
                <c:pt idx="1618">
                  <c:v>0.26929999999999998</c:v>
                </c:pt>
                <c:pt idx="1619">
                  <c:v>0.26960000000000001</c:v>
                </c:pt>
                <c:pt idx="1620">
                  <c:v>0.26979999999999998</c:v>
                </c:pt>
                <c:pt idx="1621">
                  <c:v>0.26989999999999997</c:v>
                </c:pt>
                <c:pt idx="1622">
                  <c:v>0.27010000000000001</c:v>
                </c:pt>
                <c:pt idx="1623">
                  <c:v>0.2702</c:v>
                </c:pt>
                <c:pt idx="1624">
                  <c:v>0.27029999999999998</c:v>
                </c:pt>
                <c:pt idx="1625">
                  <c:v>0.27039999999999997</c:v>
                </c:pt>
                <c:pt idx="1626">
                  <c:v>0.27060000000000001</c:v>
                </c:pt>
                <c:pt idx="1627">
                  <c:v>0.2707</c:v>
                </c:pt>
                <c:pt idx="1628">
                  <c:v>0.27089999999999997</c:v>
                </c:pt>
                <c:pt idx="1629">
                  <c:v>0.27100000000000002</c:v>
                </c:pt>
                <c:pt idx="1630">
                  <c:v>0.2712</c:v>
                </c:pt>
                <c:pt idx="1631">
                  <c:v>0.27139999999999997</c:v>
                </c:pt>
                <c:pt idx="1632">
                  <c:v>0.27150000000000002</c:v>
                </c:pt>
                <c:pt idx="1633">
                  <c:v>0.2717</c:v>
                </c:pt>
                <c:pt idx="1634">
                  <c:v>0.27179999999999999</c:v>
                </c:pt>
                <c:pt idx="1635">
                  <c:v>0.27200000000000002</c:v>
                </c:pt>
                <c:pt idx="1636">
                  <c:v>0.27210000000000001</c:v>
                </c:pt>
                <c:pt idx="1637">
                  <c:v>0.27229999999999999</c:v>
                </c:pt>
                <c:pt idx="1638">
                  <c:v>0.27250000000000002</c:v>
                </c:pt>
                <c:pt idx="1639">
                  <c:v>0.27260000000000001</c:v>
                </c:pt>
                <c:pt idx="1640">
                  <c:v>0.27279999999999999</c:v>
                </c:pt>
                <c:pt idx="1641">
                  <c:v>0.27300000000000002</c:v>
                </c:pt>
                <c:pt idx="1642">
                  <c:v>0.2732</c:v>
                </c:pt>
                <c:pt idx="1643">
                  <c:v>0.27329999999999999</c:v>
                </c:pt>
                <c:pt idx="1644">
                  <c:v>0.27350000000000002</c:v>
                </c:pt>
                <c:pt idx="1645">
                  <c:v>0.27360000000000001</c:v>
                </c:pt>
                <c:pt idx="1646">
                  <c:v>0.27379999999999999</c:v>
                </c:pt>
                <c:pt idx="1647">
                  <c:v>0.27389999999999998</c:v>
                </c:pt>
                <c:pt idx="1648">
                  <c:v>0.27410000000000001</c:v>
                </c:pt>
                <c:pt idx="1649">
                  <c:v>0.27429999999999999</c:v>
                </c:pt>
                <c:pt idx="1650">
                  <c:v>0.27439999999999998</c:v>
                </c:pt>
                <c:pt idx="1651">
                  <c:v>0.27460000000000001</c:v>
                </c:pt>
                <c:pt idx="1652">
                  <c:v>0.27479999999999999</c:v>
                </c:pt>
                <c:pt idx="1653">
                  <c:v>0.27489999999999998</c:v>
                </c:pt>
                <c:pt idx="1654">
                  <c:v>0.27510000000000001</c:v>
                </c:pt>
                <c:pt idx="1655">
                  <c:v>0.27529999999999999</c:v>
                </c:pt>
                <c:pt idx="1656">
                  <c:v>0.27550000000000002</c:v>
                </c:pt>
                <c:pt idx="1657">
                  <c:v>0.27560000000000001</c:v>
                </c:pt>
                <c:pt idx="1658">
                  <c:v>0.27579999999999999</c:v>
                </c:pt>
                <c:pt idx="1659">
                  <c:v>0.27610000000000001</c:v>
                </c:pt>
                <c:pt idx="1660">
                  <c:v>0.27629999999999999</c:v>
                </c:pt>
                <c:pt idx="1661">
                  <c:v>0.27650000000000002</c:v>
                </c:pt>
                <c:pt idx="1662">
                  <c:v>0.27679999999999999</c:v>
                </c:pt>
                <c:pt idx="1663">
                  <c:v>0.27700000000000002</c:v>
                </c:pt>
                <c:pt idx="1664">
                  <c:v>0.2772</c:v>
                </c:pt>
                <c:pt idx="1665">
                  <c:v>0.27729999999999999</c:v>
                </c:pt>
                <c:pt idx="1666">
                  <c:v>0.27750000000000002</c:v>
                </c:pt>
                <c:pt idx="1667">
                  <c:v>0.27760000000000001</c:v>
                </c:pt>
                <c:pt idx="1668">
                  <c:v>0.2777</c:v>
                </c:pt>
                <c:pt idx="1669">
                  <c:v>0.27779999999999999</c:v>
                </c:pt>
                <c:pt idx="1670">
                  <c:v>0.27789999999999998</c:v>
                </c:pt>
                <c:pt idx="1671">
                  <c:v>0.27800000000000002</c:v>
                </c:pt>
                <c:pt idx="1672">
                  <c:v>0.27810000000000001</c:v>
                </c:pt>
                <c:pt idx="1673">
                  <c:v>0.27829999999999999</c:v>
                </c:pt>
                <c:pt idx="1674">
                  <c:v>0.27839999999999998</c:v>
                </c:pt>
                <c:pt idx="1675">
                  <c:v>0.27850000000000003</c:v>
                </c:pt>
                <c:pt idx="1676">
                  <c:v>0.2787</c:v>
                </c:pt>
                <c:pt idx="1677">
                  <c:v>0.27879999999999999</c:v>
                </c:pt>
                <c:pt idx="1678">
                  <c:v>0.27900000000000003</c:v>
                </c:pt>
                <c:pt idx="1679">
                  <c:v>0.2792</c:v>
                </c:pt>
                <c:pt idx="1680">
                  <c:v>0.27929999999999999</c:v>
                </c:pt>
                <c:pt idx="1681">
                  <c:v>0.27950000000000003</c:v>
                </c:pt>
                <c:pt idx="1682">
                  <c:v>0.2797</c:v>
                </c:pt>
                <c:pt idx="1683">
                  <c:v>0.27989999999999998</c:v>
                </c:pt>
                <c:pt idx="1684">
                  <c:v>0.2802</c:v>
                </c:pt>
                <c:pt idx="1685">
                  <c:v>0.28039999999999998</c:v>
                </c:pt>
                <c:pt idx="1686">
                  <c:v>0.28060000000000002</c:v>
                </c:pt>
                <c:pt idx="1687">
                  <c:v>0.28089999999999998</c:v>
                </c:pt>
                <c:pt idx="1688">
                  <c:v>0.28110000000000002</c:v>
                </c:pt>
                <c:pt idx="1689">
                  <c:v>0.28129999999999999</c:v>
                </c:pt>
                <c:pt idx="1690">
                  <c:v>0.28139999999999998</c:v>
                </c:pt>
                <c:pt idx="1691">
                  <c:v>0.28160000000000002</c:v>
                </c:pt>
                <c:pt idx="1692">
                  <c:v>0.28170000000000001</c:v>
                </c:pt>
                <c:pt idx="1693">
                  <c:v>0.28179999999999999</c:v>
                </c:pt>
                <c:pt idx="1694">
                  <c:v>0.28189999999999998</c:v>
                </c:pt>
                <c:pt idx="1695">
                  <c:v>0.28199999999999997</c:v>
                </c:pt>
                <c:pt idx="1696">
                  <c:v>0.28220000000000001</c:v>
                </c:pt>
                <c:pt idx="1697">
                  <c:v>0.28239999999999998</c:v>
                </c:pt>
                <c:pt idx="1698">
                  <c:v>0.28249999999999997</c:v>
                </c:pt>
                <c:pt idx="1699">
                  <c:v>0.28270000000000001</c:v>
                </c:pt>
                <c:pt idx="1700">
                  <c:v>0.2828</c:v>
                </c:pt>
                <c:pt idx="1701">
                  <c:v>0.28299999999999997</c:v>
                </c:pt>
                <c:pt idx="1702">
                  <c:v>0.28310000000000002</c:v>
                </c:pt>
                <c:pt idx="1703">
                  <c:v>0.2833</c:v>
                </c:pt>
                <c:pt idx="1704">
                  <c:v>0.28349999999999997</c:v>
                </c:pt>
                <c:pt idx="1705">
                  <c:v>0.28360000000000002</c:v>
                </c:pt>
                <c:pt idx="1706">
                  <c:v>0.2838</c:v>
                </c:pt>
                <c:pt idx="1707">
                  <c:v>0.28399999999999997</c:v>
                </c:pt>
                <c:pt idx="1708">
                  <c:v>0.28410000000000002</c:v>
                </c:pt>
                <c:pt idx="1709">
                  <c:v>0.2843</c:v>
                </c:pt>
                <c:pt idx="1710">
                  <c:v>0.28449999999999998</c:v>
                </c:pt>
                <c:pt idx="1711">
                  <c:v>0.28470000000000001</c:v>
                </c:pt>
                <c:pt idx="1712">
                  <c:v>0.2848</c:v>
                </c:pt>
                <c:pt idx="1713">
                  <c:v>0.28499999999999998</c:v>
                </c:pt>
                <c:pt idx="1714">
                  <c:v>0.28510000000000002</c:v>
                </c:pt>
                <c:pt idx="1715">
                  <c:v>0.2853</c:v>
                </c:pt>
                <c:pt idx="1716">
                  <c:v>0.28549999999999998</c:v>
                </c:pt>
                <c:pt idx="1717">
                  <c:v>0.28560000000000002</c:v>
                </c:pt>
                <c:pt idx="1718">
                  <c:v>0.2858</c:v>
                </c:pt>
                <c:pt idx="1719">
                  <c:v>0.28589999999999999</c:v>
                </c:pt>
                <c:pt idx="1720">
                  <c:v>0.28610000000000002</c:v>
                </c:pt>
                <c:pt idx="1721">
                  <c:v>0.2863</c:v>
                </c:pt>
                <c:pt idx="1722">
                  <c:v>0.28639999999999999</c:v>
                </c:pt>
                <c:pt idx="1723">
                  <c:v>0.28660000000000002</c:v>
                </c:pt>
                <c:pt idx="1724">
                  <c:v>0.2868</c:v>
                </c:pt>
                <c:pt idx="1725">
                  <c:v>0.28699999999999998</c:v>
                </c:pt>
                <c:pt idx="1726">
                  <c:v>0.28720000000000001</c:v>
                </c:pt>
                <c:pt idx="1727">
                  <c:v>0.2873</c:v>
                </c:pt>
                <c:pt idx="1728">
                  <c:v>0.28760000000000002</c:v>
                </c:pt>
                <c:pt idx="1729">
                  <c:v>0.2878</c:v>
                </c:pt>
                <c:pt idx="1730">
                  <c:v>0.28810000000000002</c:v>
                </c:pt>
                <c:pt idx="1731">
                  <c:v>0.2883</c:v>
                </c:pt>
                <c:pt idx="1732">
                  <c:v>0.28849999999999998</c:v>
                </c:pt>
                <c:pt idx="1733">
                  <c:v>0.28870000000000001</c:v>
                </c:pt>
                <c:pt idx="1734">
                  <c:v>0.2888</c:v>
                </c:pt>
                <c:pt idx="1735">
                  <c:v>0.28889999999999999</c:v>
                </c:pt>
                <c:pt idx="1736">
                  <c:v>0.28899999999999998</c:v>
                </c:pt>
                <c:pt idx="1737">
                  <c:v>0.28910000000000002</c:v>
                </c:pt>
                <c:pt idx="1738">
                  <c:v>0.2893</c:v>
                </c:pt>
                <c:pt idx="1739">
                  <c:v>0.28939999999999999</c:v>
                </c:pt>
                <c:pt idx="1740">
                  <c:v>0.28949999999999998</c:v>
                </c:pt>
                <c:pt idx="1741">
                  <c:v>0.28960000000000002</c:v>
                </c:pt>
                <c:pt idx="1742">
                  <c:v>0.2898</c:v>
                </c:pt>
                <c:pt idx="1743">
                  <c:v>0.28989999999999999</c:v>
                </c:pt>
                <c:pt idx="1744">
                  <c:v>0.28999999999999998</c:v>
                </c:pt>
                <c:pt idx="1745">
                  <c:v>0.29020000000000001</c:v>
                </c:pt>
                <c:pt idx="1746">
                  <c:v>0.2903</c:v>
                </c:pt>
                <c:pt idx="1747">
                  <c:v>0.29049999999999998</c:v>
                </c:pt>
                <c:pt idx="1748">
                  <c:v>0.29060000000000002</c:v>
                </c:pt>
                <c:pt idx="1749">
                  <c:v>0.2908</c:v>
                </c:pt>
                <c:pt idx="1750">
                  <c:v>0.29099999999999998</c:v>
                </c:pt>
                <c:pt idx="1751">
                  <c:v>0.29120000000000001</c:v>
                </c:pt>
                <c:pt idx="1752">
                  <c:v>0.29139999999999999</c:v>
                </c:pt>
                <c:pt idx="1753">
                  <c:v>0.29160000000000003</c:v>
                </c:pt>
                <c:pt idx="1754">
                  <c:v>0.29189999999999999</c:v>
                </c:pt>
                <c:pt idx="1755">
                  <c:v>0.29210000000000003</c:v>
                </c:pt>
                <c:pt idx="1756">
                  <c:v>0.29239999999999999</c:v>
                </c:pt>
                <c:pt idx="1757">
                  <c:v>0.29260000000000003</c:v>
                </c:pt>
                <c:pt idx="1758">
                  <c:v>0.2928</c:v>
                </c:pt>
                <c:pt idx="1759">
                  <c:v>0.29299999999999998</c:v>
                </c:pt>
                <c:pt idx="1760">
                  <c:v>0.29310000000000003</c:v>
                </c:pt>
                <c:pt idx="1761">
                  <c:v>0.29320000000000002</c:v>
                </c:pt>
                <c:pt idx="1762">
                  <c:v>0.29330000000000001</c:v>
                </c:pt>
                <c:pt idx="1763">
                  <c:v>0.29339999999999999</c:v>
                </c:pt>
                <c:pt idx="1764">
                  <c:v>0.29360000000000003</c:v>
                </c:pt>
                <c:pt idx="1765">
                  <c:v>0.29370000000000002</c:v>
                </c:pt>
                <c:pt idx="1766">
                  <c:v>0.29380000000000001</c:v>
                </c:pt>
                <c:pt idx="1767">
                  <c:v>0.29399999999999998</c:v>
                </c:pt>
                <c:pt idx="1768">
                  <c:v>0.29420000000000002</c:v>
                </c:pt>
                <c:pt idx="1769">
                  <c:v>0.29430000000000001</c:v>
                </c:pt>
                <c:pt idx="1770">
                  <c:v>0.29449999999999998</c:v>
                </c:pt>
                <c:pt idx="1771">
                  <c:v>0.29459999999999997</c:v>
                </c:pt>
                <c:pt idx="1772">
                  <c:v>0.29480000000000001</c:v>
                </c:pt>
                <c:pt idx="1773">
                  <c:v>0.29499999999999998</c:v>
                </c:pt>
                <c:pt idx="1774">
                  <c:v>0.29509999999999997</c:v>
                </c:pt>
                <c:pt idx="1775">
                  <c:v>0.29530000000000001</c:v>
                </c:pt>
                <c:pt idx="1776">
                  <c:v>0.29549999999999998</c:v>
                </c:pt>
                <c:pt idx="1777">
                  <c:v>0.29559999999999997</c:v>
                </c:pt>
                <c:pt idx="1778">
                  <c:v>0.29580000000000001</c:v>
                </c:pt>
                <c:pt idx="1779">
                  <c:v>0.29599999999999999</c:v>
                </c:pt>
                <c:pt idx="1780">
                  <c:v>0.29620000000000002</c:v>
                </c:pt>
                <c:pt idx="1781">
                  <c:v>0.29630000000000001</c:v>
                </c:pt>
                <c:pt idx="1782">
                  <c:v>0.29649999999999999</c:v>
                </c:pt>
                <c:pt idx="1783">
                  <c:v>0.29659999999999997</c:v>
                </c:pt>
                <c:pt idx="1784">
                  <c:v>0.29680000000000001</c:v>
                </c:pt>
                <c:pt idx="1785">
                  <c:v>0.2969</c:v>
                </c:pt>
                <c:pt idx="1786">
                  <c:v>0.29709999999999998</c:v>
                </c:pt>
                <c:pt idx="1787">
                  <c:v>0.29730000000000001</c:v>
                </c:pt>
                <c:pt idx="1788">
                  <c:v>0.2974</c:v>
                </c:pt>
                <c:pt idx="1789">
                  <c:v>0.29759999999999998</c:v>
                </c:pt>
                <c:pt idx="1790">
                  <c:v>0.29770000000000002</c:v>
                </c:pt>
                <c:pt idx="1791">
                  <c:v>0.2979</c:v>
                </c:pt>
                <c:pt idx="1792">
                  <c:v>0.29809999999999998</c:v>
                </c:pt>
                <c:pt idx="1793">
                  <c:v>0.29830000000000001</c:v>
                </c:pt>
                <c:pt idx="1794">
                  <c:v>0.29849999999999999</c:v>
                </c:pt>
                <c:pt idx="1795">
                  <c:v>0.29859999999999998</c:v>
                </c:pt>
                <c:pt idx="1796">
                  <c:v>0.29880000000000001</c:v>
                </c:pt>
                <c:pt idx="1797">
                  <c:v>0.29909999999999998</c:v>
                </c:pt>
                <c:pt idx="1798">
                  <c:v>0.29930000000000001</c:v>
                </c:pt>
                <c:pt idx="1799">
                  <c:v>0.29959999999999998</c:v>
                </c:pt>
                <c:pt idx="1800">
                  <c:v>0.29980000000000001</c:v>
                </c:pt>
                <c:pt idx="1801">
                  <c:v>0.3</c:v>
                </c:pt>
                <c:pt idx="1802">
                  <c:v>0.30020000000000002</c:v>
                </c:pt>
                <c:pt idx="1803">
                  <c:v>0.30030000000000001</c:v>
                </c:pt>
                <c:pt idx="1804">
                  <c:v>0.3004</c:v>
                </c:pt>
                <c:pt idx="1805">
                  <c:v>0.30049999999999999</c:v>
                </c:pt>
                <c:pt idx="1806">
                  <c:v>0.30059999999999998</c:v>
                </c:pt>
                <c:pt idx="1807">
                  <c:v>0.30070000000000002</c:v>
                </c:pt>
                <c:pt idx="1808">
                  <c:v>0.3009</c:v>
                </c:pt>
                <c:pt idx="1809">
                  <c:v>0.30099999999999999</c:v>
                </c:pt>
                <c:pt idx="1810">
                  <c:v>0.30109999999999998</c:v>
                </c:pt>
                <c:pt idx="1811">
                  <c:v>0.30130000000000001</c:v>
                </c:pt>
                <c:pt idx="1812">
                  <c:v>0.3014</c:v>
                </c:pt>
                <c:pt idx="1813">
                  <c:v>0.30149999999999999</c:v>
                </c:pt>
                <c:pt idx="1814">
                  <c:v>0.30170000000000002</c:v>
                </c:pt>
                <c:pt idx="1815">
                  <c:v>0.30180000000000001</c:v>
                </c:pt>
                <c:pt idx="1816">
                  <c:v>0.30199999999999999</c:v>
                </c:pt>
                <c:pt idx="1817">
                  <c:v>0.30209999999999998</c:v>
                </c:pt>
                <c:pt idx="1818">
                  <c:v>0.30230000000000001</c:v>
                </c:pt>
                <c:pt idx="1819">
                  <c:v>0.30249999999999999</c:v>
                </c:pt>
                <c:pt idx="1820">
                  <c:v>0.30270000000000002</c:v>
                </c:pt>
                <c:pt idx="1821">
                  <c:v>0.3029</c:v>
                </c:pt>
                <c:pt idx="1822">
                  <c:v>0.30309999999999998</c:v>
                </c:pt>
                <c:pt idx="1823">
                  <c:v>0.3034</c:v>
                </c:pt>
                <c:pt idx="1824">
                  <c:v>0.30359999999999998</c:v>
                </c:pt>
                <c:pt idx="1825">
                  <c:v>0.3039</c:v>
                </c:pt>
                <c:pt idx="1826">
                  <c:v>0.30409999999999998</c:v>
                </c:pt>
                <c:pt idx="1827">
                  <c:v>0.30430000000000001</c:v>
                </c:pt>
                <c:pt idx="1828">
                  <c:v>0.30449999999999999</c:v>
                </c:pt>
                <c:pt idx="1829">
                  <c:v>0.30459999999999998</c:v>
                </c:pt>
                <c:pt idx="1830">
                  <c:v>0.30470000000000003</c:v>
                </c:pt>
                <c:pt idx="1831">
                  <c:v>0.30480000000000002</c:v>
                </c:pt>
                <c:pt idx="1832">
                  <c:v>0.3049</c:v>
                </c:pt>
                <c:pt idx="1833">
                  <c:v>0.30499999999999999</c:v>
                </c:pt>
                <c:pt idx="1834">
                  <c:v>0.30520000000000003</c:v>
                </c:pt>
                <c:pt idx="1835">
                  <c:v>0.30530000000000002</c:v>
                </c:pt>
                <c:pt idx="1836">
                  <c:v>0.30549999999999999</c:v>
                </c:pt>
                <c:pt idx="1837">
                  <c:v>0.30570000000000003</c:v>
                </c:pt>
                <c:pt idx="1838">
                  <c:v>0.30580000000000002</c:v>
                </c:pt>
                <c:pt idx="1839">
                  <c:v>0.30599999999999999</c:v>
                </c:pt>
                <c:pt idx="1840">
                  <c:v>0.30609999999999998</c:v>
                </c:pt>
                <c:pt idx="1841">
                  <c:v>0.30630000000000002</c:v>
                </c:pt>
                <c:pt idx="1842">
                  <c:v>0.30649999999999999</c:v>
                </c:pt>
                <c:pt idx="1843">
                  <c:v>0.30659999999999998</c:v>
                </c:pt>
                <c:pt idx="1844">
                  <c:v>0.30680000000000002</c:v>
                </c:pt>
                <c:pt idx="1845">
                  <c:v>0.307</c:v>
                </c:pt>
                <c:pt idx="1846">
                  <c:v>0.30709999999999998</c:v>
                </c:pt>
                <c:pt idx="1847">
                  <c:v>0.30730000000000002</c:v>
                </c:pt>
                <c:pt idx="1848">
                  <c:v>0.3075</c:v>
                </c:pt>
                <c:pt idx="1849">
                  <c:v>0.30769999999999997</c:v>
                </c:pt>
                <c:pt idx="1850">
                  <c:v>0.30780000000000002</c:v>
                </c:pt>
                <c:pt idx="1851">
                  <c:v>0.308</c:v>
                </c:pt>
                <c:pt idx="1852">
                  <c:v>0.30809999999999998</c:v>
                </c:pt>
                <c:pt idx="1853">
                  <c:v>0.30830000000000002</c:v>
                </c:pt>
                <c:pt idx="1854">
                  <c:v>0.30840000000000001</c:v>
                </c:pt>
                <c:pt idx="1855">
                  <c:v>0.30859999999999999</c:v>
                </c:pt>
                <c:pt idx="1856">
                  <c:v>0.30880000000000002</c:v>
                </c:pt>
                <c:pt idx="1857">
                  <c:v>0.30890000000000001</c:v>
                </c:pt>
                <c:pt idx="1858">
                  <c:v>0.30909999999999999</c:v>
                </c:pt>
                <c:pt idx="1859">
                  <c:v>0.30919999999999997</c:v>
                </c:pt>
                <c:pt idx="1860">
                  <c:v>0.30940000000000001</c:v>
                </c:pt>
                <c:pt idx="1861">
                  <c:v>0.30959999999999999</c:v>
                </c:pt>
                <c:pt idx="1862">
                  <c:v>0.30980000000000002</c:v>
                </c:pt>
                <c:pt idx="1863">
                  <c:v>0.31</c:v>
                </c:pt>
                <c:pt idx="1864">
                  <c:v>0.31019999999999998</c:v>
                </c:pt>
                <c:pt idx="1865">
                  <c:v>0.31040000000000001</c:v>
                </c:pt>
                <c:pt idx="1866">
                  <c:v>0.31059999999999999</c:v>
                </c:pt>
                <c:pt idx="1867">
                  <c:v>0.31080000000000002</c:v>
                </c:pt>
                <c:pt idx="1868">
                  <c:v>0.311</c:v>
                </c:pt>
                <c:pt idx="1869">
                  <c:v>0.31130000000000002</c:v>
                </c:pt>
                <c:pt idx="1870">
                  <c:v>0.3115</c:v>
                </c:pt>
                <c:pt idx="1871">
                  <c:v>0.31169999999999998</c:v>
                </c:pt>
                <c:pt idx="1872">
                  <c:v>0.31180000000000002</c:v>
                </c:pt>
                <c:pt idx="1873">
                  <c:v>0.31190000000000001</c:v>
                </c:pt>
                <c:pt idx="1874">
                  <c:v>0.312</c:v>
                </c:pt>
                <c:pt idx="1875">
                  <c:v>0.31209999999999999</c:v>
                </c:pt>
                <c:pt idx="1876">
                  <c:v>0.31230000000000002</c:v>
                </c:pt>
                <c:pt idx="1877">
                  <c:v>0.31240000000000001</c:v>
                </c:pt>
                <c:pt idx="1878">
                  <c:v>0.3125</c:v>
                </c:pt>
                <c:pt idx="1879">
                  <c:v>0.31259999999999999</c:v>
                </c:pt>
                <c:pt idx="1880">
                  <c:v>0.31280000000000002</c:v>
                </c:pt>
                <c:pt idx="1881">
                  <c:v>0.31290000000000001</c:v>
                </c:pt>
                <c:pt idx="1882">
                  <c:v>0.313</c:v>
                </c:pt>
                <c:pt idx="1883">
                  <c:v>0.31319999999999998</c:v>
                </c:pt>
                <c:pt idx="1884">
                  <c:v>0.31330000000000002</c:v>
                </c:pt>
                <c:pt idx="1885">
                  <c:v>0.3135</c:v>
                </c:pt>
                <c:pt idx="1886">
                  <c:v>0.31359999999999999</c:v>
                </c:pt>
                <c:pt idx="1887">
                  <c:v>0.31380000000000002</c:v>
                </c:pt>
                <c:pt idx="1888">
                  <c:v>0.314</c:v>
                </c:pt>
                <c:pt idx="1889">
                  <c:v>0.31419999999999998</c:v>
                </c:pt>
                <c:pt idx="1890">
                  <c:v>0.31440000000000001</c:v>
                </c:pt>
                <c:pt idx="1891">
                  <c:v>0.31459999999999999</c:v>
                </c:pt>
                <c:pt idx="1892">
                  <c:v>0.31490000000000001</c:v>
                </c:pt>
                <c:pt idx="1893">
                  <c:v>0.31509999999999999</c:v>
                </c:pt>
                <c:pt idx="1894">
                  <c:v>0.31540000000000001</c:v>
                </c:pt>
                <c:pt idx="1895">
                  <c:v>0.31559999999999999</c:v>
                </c:pt>
                <c:pt idx="1896">
                  <c:v>0.31580000000000003</c:v>
                </c:pt>
                <c:pt idx="1897">
                  <c:v>0.316</c:v>
                </c:pt>
                <c:pt idx="1898">
                  <c:v>0.31609999999999999</c:v>
                </c:pt>
                <c:pt idx="1899">
                  <c:v>0.31619999999999998</c:v>
                </c:pt>
                <c:pt idx="1900">
                  <c:v>0.31630000000000003</c:v>
                </c:pt>
                <c:pt idx="1901">
                  <c:v>0.31640000000000001</c:v>
                </c:pt>
                <c:pt idx="1902">
                  <c:v>0.3165</c:v>
                </c:pt>
                <c:pt idx="1903">
                  <c:v>0.31669999999999998</c:v>
                </c:pt>
                <c:pt idx="1904">
                  <c:v>0.31680000000000003</c:v>
                </c:pt>
                <c:pt idx="1905">
                  <c:v>0.317</c:v>
                </c:pt>
                <c:pt idx="1906">
                  <c:v>0.31719999999999998</c:v>
                </c:pt>
                <c:pt idx="1907">
                  <c:v>0.31730000000000003</c:v>
                </c:pt>
                <c:pt idx="1908">
                  <c:v>0.3175</c:v>
                </c:pt>
                <c:pt idx="1909">
                  <c:v>0.31759999999999999</c:v>
                </c:pt>
                <c:pt idx="1910">
                  <c:v>0.31780000000000003</c:v>
                </c:pt>
                <c:pt idx="1911">
                  <c:v>0.318</c:v>
                </c:pt>
                <c:pt idx="1912">
                  <c:v>0.31809999999999999</c:v>
                </c:pt>
                <c:pt idx="1913">
                  <c:v>0.31830000000000003</c:v>
                </c:pt>
                <c:pt idx="1914">
                  <c:v>0.31850000000000001</c:v>
                </c:pt>
                <c:pt idx="1915">
                  <c:v>0.31859999999999999</c:v>
                </c:pt>
                <c:pt idx="1916">
                  <c:v>0.31879999999999997</c:v>
                </c:pt>
                <c:pt idx="1917">
                  <c:v>0.31900000000000001</c:v>
                </c:pt>
                <c:pt idx="1918">
                  <c:v>0.31919999999999998</c:v>
                </c:pt>
                <c:pt idx="1919">
                  <c:v>0.31929999999999997</c:v>
                </c:pt>
                <c:pt idx="1920">
                  <c:v>0.31950000000000001</c:v>
                </c:pt>
                <c:pt idx="1921">
                  <c:v>0.3196</c:v>
                </c:pt>
                <c:pt idx="1922">
                  <c:v>0.31979999999999997</c:v>
                </c:pt>
                <c:pt idx="1923">
                  <c:v>0.32</c:v>
                </c:pt>
                <c:pt idx="1924">
                  <c:v>0.3201</c:v>
                </c:pt>
                <c:pt idx="1925">
                  <c:v>0.32029999999999997</c:v>
                </c:pt>
                <c:pt idx="1926">
                  <c:v>0.32040000000000002</c:v>
                </c:pt>
                <c:pt idx="1927">
                  <c:v>0.3206</c:v>
                </c:pt>
                <c:pt idx="1928">
                  <c:v>0.32079999999999997</c:v>
                </c:pt>
                <c:pt idx="1929">
                  <c:v>0.32090000000000002</c:v>
                </c:pt>
                <c:pt idx="1930">
                  <c:v>0.3211</c:v>
                </c:pt>
                <c:pt idx="1931">
                  <c:v>0.32129999999999997</c:v>
                </c:pt>
                <c:pt idx="1932">
                  <c:v>0.32150000000000001</c:v>
                </c:pt>
                <c:pt idx="1933">
                  <c:v>0.3216</c:v>
                </c:pt>
                <c:pt idx="1934">
                  <c:v>0.32190000000000002</c:v>
                </c:pt>
                <c:pt idx="1935">
                  <c:v>0.3221</c:v>
                </c:pt>
                <c:pt idx="1936">
                  <c:v>0.32240000000000002</c:v>
                </c:pt>
                <c:pt idx="1937">
                  <c:v>0.3226</c:v>
                </c:pt>
                <c:pt idx="1938">
                  <c:v>0.32290000000000002</c:v>
                </c:pt>
                <c:pt idx="1939">
                  <c:v>0.3231</c:v>
                </c:pt>
                <c:pt idx="1940">
                  <c:v>0.32319999999999999</c:v>
                </c:pt>
                <c:pt idx="1941">
                  <c:v>0.32329999999999998</c:v>
                </c:pt>
                <c:pt idx="1942">
                  <c:v>0.32340000000000002</c:v>
                </c:pt>
                <c:pt idx="1943">
                  <c:v>0.32350000000000001</c:v>
                </c:pt>
                <c:pt idx="1944">
                  <c:v>0.3236</c:v>
                </c:pt>
                <c:pt idx="1945">
                  <c:v>0.32369999999999999</c:v>
                </c:pt>
                <c:pt idx="1946">
                  <c:v>0.32390000000000002</c:v>
                </c:pt>
                <c:pt idx="1947">
                  <c:v>0.32400000000000001</c:v>
                </c:pt>
                <c:pt idx="1948">
                  <c:v>0.3241</c:v>
                </c:pt>
                <c:pt idx="1949">
                  <c:v>0.32419999999999999</c:v>
                </c:pt>
                <c:pt idx="1950">
                  <c:v>0.32440000000000002</c:v>
                </c:pt>
                <c:pt idx="1951">
                  <c:v>0.32450000000000001</c:v>
                </c:pt>
                <c:pt idx="1952">
                  <c:v>0.32469999999999999</c:v>
                </c:pt>
                <c:pt idx="1953">
                  <c:v>0.32479999999999998</c:v>
                </c:pt>
                <c:pt idx="1954">
                  <c:v>0.32500000000000001</c:v>
                </c:pt>
                <c:pt idx="1955">
                  <c:v>0.3251</c:v>
                </c:pt>
                <c:pt idx="1956">
                  <c:v>0.32529999999999998</c:v>
                </c:pt>
                <c:pt idx="1957">
                  <c:v>0.32550000000000001</c:v>
                </c:pt>
                <c:pt idx="1958">
                  <c:v>0.32569999999999999</c:v>
                </c:pt>
                <c:pt idx="1959">
                  <c:v>0.32590000000000002</c:v>
                </c:pt>
                <c:pt idx="1960">
                  <c:v>0.32619999999999999</c:v>
                </c:pt>
                <c:pt idx="1961">
                  <c:v>0.32640000000000002</c:v>
                </c:pt>
                <c:pt idx="1962">
                  <c:v>0.3266</c:v>
                </c:pt>
                <c:pt idx="1963">
                  <c:v>0.32690000000000002</c:v>
                </c:pt>
                <c:pt idx="1964">
                  <c:v>0.3271</c:v>
                </c:pt>
                <c:pt idx="1965">
                  <c:v>0.32729999999999998</c:v>
                </c:pt>
                <c:pt idx="1966">
                  <c:v>0.32740000000000002</c:v>
                </c:pt>
                <c:pt idx="1967">
                  <c:v>0.3276</c:v>
                </c:pt>
                <c:pt idx="1968">
                  <c:v>0.32769999999999999</c:v>
                </c:pt>
                <c:pt idx="1969">
                  <c:v>0.32779999999999998</c:v>
                </c:pt>
                <c:pt idx="1970">
                  <c:v>0.32790000000000002</c:v>
                </c:pt>
                <c:pt idx="1971">
                  <c:v>0.3281</c:v>
                </c:pt>
                <c:pt idx="1972">
                  <c:v>0.32819999999999999</c:v>
                </c:pt>
                <c:pt idx="1973">
                  <c:v>0.32840000000000003</c:v>
                </c:pt>
                <c:pt idx="1974">
                  <c:v>0.32850000000000001</c:v>
                </c:pt>
                <c:pt idx="1975">
                  <c:v>0.32869999999999999</c:v>
                </c:pt>
                <c:pt idx="1976">
                  <c:v>0.32879999999999998</c:v>
                </c:pt>
                <c:pt idx="1977">
                  <c:v>0.32900000000000001</c:v>
                </c:pt>
                <c:pt idx="1978">
                  <c:v>0.3291</c:v>
                </c:pt>
                <c:pt idx="1979">
                  <c:v>0.32929999999999998</c:v>
                </c:pt>
                <c:pt idx="1980">
                  <c:v>0.32940000000000003</c:v>
                </c:pt>
                <c:pt idx="1981">
                  <c:v>0.3296</c:v>
                </c:pt>
                <c:pt idx="1982">
                  <c:v>0.32979999999999998</c:v>
                </c:pt>
                <c:pt idx="1983">
                  <c:v>0.32990000000000003</c:v>
                </c:pt>
                <c:pt idx="1984">
                  <c:v>0.3301</c:v>
                </c:pt>
                <c:pt idx="1985">
                  <c:v>0.33029999999999998</c:v>
                </c:pt>
                <c:pt idx="1986">
                  <c:v>0.33050000000000002</c:v>
                </c:pt>
                <c:pt idx="1987">
                  <c:v>0.33069999999999999</c:v>
                </c:pt>
                <c:pt idx="1988">
                  <c:v>0.33079999999999998</c:v>
                </c:pt>
                <c:pt idx="1989">
                  <c:v>0.33100000000000002</c:v>
                </c:pt>
                <c:pt idx="1990">
                  <c:v>0.33119999999999999</c:v>
                </c:pt>
                <c:pt idx="1991">
                  <c:v>0.33129999999999998</c:v>
                </c:pt>
                <c:pt idx="1992">
                  <c:v>0.33150000000000002</c:v>
                </c:pt>
                <c:pt idx="1993">
                  <c:v>0.33160000000000001</c:v>
                </c:pt>
                <c:pt idx="1994">
                  <c:v>0.33179999999999998</c:v>
                </c:pt>
                <c:pt idx="1995">
                  <c:v>0.33189999999999997</c:v>
                </c:pt>
                <c:pt idx="1996">
                  <c:v>0.33210000000000001</c:v>
                </c:pt>
                <c:pt idx="1997">
                  <c:v>0.33229999999999998</c:v>
                </c:pt>
                <c:pt idx="1998">
                  <c:v>0.33250000000000002</c:v>
                </c:pt>
                <c:pt idx="1999">
                  <c:v>0.33260000000000001</c:v>
                </c:pt>
                <c:pt idx="2000">
                  <c:v>0.33279999999999998</c:v>
                </c:pt>
                <c:pt idx="2001">
                  <c:v>0.33300000000000002</c:v>
                </c:pt>
                <c:pt idx="2002">
                  <c:v>0.3332</c:v>
                </c:pt>
                <c:pt idx="2003">
                  <c:v>0.33339999999999997</c:v>
                </c:pt>
                <c:pt idx="2004">
                  <c:v>0.33360000000000001</c:v>
                </c:pt>
                <c:pt idx="2005">
                  <c:v>0.33389999999999997</c:v>
                </c:pt>
                <c:pt idx="2006">
                  <c:v>0.33410000000000001</c:v>
                </c:pt>
                <c:pt idx="2007">
                  <c:v>0.33429999999999999</c:v>
                </c:pt>
                <c:pt idx="2008">
                  <c:v>0.33450000000000002</c:v>
                </c:pt>
                <c:pt idx="2009">
                  <c:v>0.3347</c:v>
                </c:pt>
                <c:pt idx="2010">
                  <c:v>0.33479999999999999</c:v>
                </c:pt>
                <c:pt idx="2011">
                  <c:v>0.33489999999999998</c:v>
                </c:pt>
                <c:pt idx="2012">
                  <c:v>0.33500000000000002</c:v>
                </c:pt>
                <c:pt idx="2013">
                  <c:v>0.33510000000000001</c:v>
                </c:pt>
                <c:pt idx="2014">
                  <c:v>0.3352</c:v>
                </c:pt>
                <c:pt idx="2015">
                  <c:v>0.33539999999999998</c:v>
                </c:pt>
                <c:pt idx="2016">
                  <c:v>0.33550000000000002</c:v>
                </c:pt>
                <c:pt idx="2017">
                  <c:v>0.33560000000000001</c:v>
                </c:pt>
                <c:pt idx="2018">
                  <c:v>0.3357</c:v>
                </c:pt>
                <c:pt idx="2019">
                  <c:v>0.33589999999999998</c:v>
                </c:pt>
                <c:pt idx="2020">
                  <c:v>0.33600000000000002</c:v>
                </c:pt>
                <c:pt idx="2021">
                  <c:v>0.3362</c:v>
                </c:pt>
                <c:pt idx="2022">
                  <c:v>0.33629999999999999</c:v>
                </c:pt>
                <c:pt idx="2023">
                  <c:v>0.33650000000000002</c:v>
                </c:pt>
                <c:pt idx="2024">
                  <c:v>0.33660000000000001</c:v>
                </c:pt>
                <c:pt idx="2025">
                  <c:v>0.33679999999999999</c:v>
                </c:pt>
                <c:pt idx="2026">
                  <c:v>0.33700000000000002</c:v>
                </c:pt>
                <c:pt idx="2027">
                  <c:v>0.3372</c:v>
                </c:pt>
                <c:pt idx="2028">
                  <c:v>0.33739999999999998</c:v>
                </c:pt>
                <c:pt idx="2029">
                  <c:v>0.33760000000000001</c:v>
                </c:pt>
                <c:pt idx="2030">
                  <c:v>0.33789999999999998</c:v>
                </c:pt>
                <c:pt idx="2031">
                  <c:v>0.33810000000000001</c:v>
                </c:pt>
                <c:pt idx="2032">
                  <c:v>0.33839999999999998</c:v>
                </c:pt>
                <c:pt idx="2033">
                  <c:v>0.33860000000000001</c:v>
                </c:pt>
                <c:pt idx="2034">
                  <c:v>0.33879999999999999</c:v>
                </c:pt>
                <c:pt idx="2035">
                  <c:v>0.33900000000000002</c:v>
                </c:pt>
                <c:pt idx="2036">
                  <c:v>0.33910000000000001</c:v>
                </c:pt>
                <c:pt idx="2037">
                  <c:v>0.3392</c:v>
                </c:pt>
                <c:pt idx="2038">
                  <c:v>0.33929999999999999</c:v>
                </c:pt>
                <c:pt idx="2039">
                  <c:v>0.33939999999999998</c:v>
                </c:pt>
                <c:pt idx="2040">
                  <c:v>0.33960000000000001</c:v>
                </c:pt>
                <c:pt idx="2041">
                  <c:v>0.3397</c:v>
                </c:pt>
                <c:pt idx="2042">
                  <c:v>0.33989999999999998</c:v>
                </c:pt>
                <c:pt idx="2043">
                  <c:v>0.34</c:v>
                </c:pt>
                <c:pt idx="2044">
                  <c:v>0.3402</c:v>
                </c:pt>
                <c:pt idx="2045">
                  <c:v>0.34039999999999998</c:v>
                </c:pt>
                <c:pt idx="2046">
                  <c:v>0.34050000000000002</c:v>
                </c:pt>
                <c:pt idx="2047">
                  <c:v>0.34060000000000001</c:v>
                </c:pt>
                <c:pt idx="2048">
                  <c:v>0.34079999999999999</c:v>
                </c:pt>
                <c:pt idx="2049">
                  <c:v>0.34100000000000003</c:v>
                </c:pt>
                <c:pt idx="2050">
                  <c:v>0.34110000000000001</c:v>
                </c:pt>
                <c:pt idx="2051">
                  <c:v>0.34129999999999999</c:v>
                </c:pt>
                <c:pt idx="2052">
                  <c:v>0.34150000000000003</c:v>
                </c:pt>
                <c:pt idx="2053">
                  <c:v>0.34160000000000001</c:v>
                </c:pt>
                <c:pt idx="2054">
                  <c:v>0.34179999999999999</c:v>
                </c:pt>
                <c:pt idx="2055">
                  <c:v>0.34200000000000003</c:v>
                </c:pt>
                <c:pt idx="2056">
                  <c:v>0.3422</c:v>
                </c:pt>
                <c:pt idx="2057">
                  <c:v>0.34229999999999999</c:v>
                </c:pt>
                <c:pt idx="2058">
                  <c:v>0.34250000000000003</c:v>
                </c:pt>
                <c:pt idx="2059">
                  <c:v>0.34260000000000002</c:v>
                </c:pt>
                <c:pt idx="2060">
                  <c:v>0.34279999999999999</c:v>
                </c:pt>
                <c:pt idx="2061">
                  <c:v>0.34289999999999998</c:v>
                </c:pt>
                <c:pt idx="2062">
                  <c:v>0.34310000000000002</c:v>
                </c:pt>
                <c:pt idx="2063">
                  <c:v>0.34329999999999999</c:v>
                </c:pt>
                <c:pt idx="2064">
                  <c:v>0.34339999999999998</c:v>
                </c:pt>
                <c:pt idx="2065">
                  <c:v>0.34360000000000002</c:v>
                </c:pt>
                <c:pt idx="2066">
                  <c:v>0.34379999999999999</c:v>
                </c:pt>
                <c:pt idx="2067">
                  <c:v>0.34389999999999998</c:v>
                </c:pt>
                <c:pt idx="2068">
                  <c:v>0.34410000000000002</c:v>
                </c:pt>
                <c:pt idx="2069">
                  <c:v>0.34429999999999999</c:v>
                </c:pt>
                <c:pt idx="2070">
                  <c:v>0.34449999999999997</c:v>
                </c:pt>
                <c:pt idx="2071">
                  <c:v>0.34470000000000001</c:v>
                </c:pt>
                <c:pt idx="2072">
                  <c:v>0.34489999999999998</c:v>
                </c:pt>
                <c:pt idx="2073">
                  <c:v>0.34510000000000002</c:v>
                </c:pt>
                <c:pt idx="2074">
                  <c:v>0.3453</c:v>
                </c:pt>
                <c:pt idx="2075">
                  <c:v>0.34560000000000002</c:v>
                </c:pt>
                <c:pt idx="2076">
                  <c:v>0.3458</c:v>
                </c:pt>
                <c:pt idx="2077">
                  <c:v>0.34610000000000002</c:v>
                </c:pt>
                <c:pt idx="2078">
                  <c:v>0.34620000000000001</c:v>
                </c:pt>
                <c:pt idx="2079">
                  <c:v>0.3463</c:v>
                </c:pt>
                <c:pt idx="2080">
                  <c:v>0.34639999999999999</c:v>
                </c:pt>
                <c:pt idx="2081">
                  <c:v>0.34649999999999997</c:v>
                </c:pt>
                <c:pt idx="2082">
                  <c:v>0.34660000000000002</c:v>
                </c:pt>
                <c:pt idx="2083">
                  <c:v>0.34670000000000001</c:v>
                </c:pt>
                <c:pt idx="2084">
                  <c:v>0.34689999999999999</c:v>
                </c:pt>
                <c:pt idx="2085">
                  <c:v>0.34699999999999998</c:v>
                </c:pt>
                <c:pt idx="2086">
                  <c:v>0.34710000000000002</c:v>
                </c:pt>
                <c:pt idx="2087">
                  <c:v>0.3473</c:v>
                </c:pt>
                <c:pt idx="2088">
                  <c:v>0.34739999999999999</c:v>
                </c:pt>
                <c:pt idx="2089">
                  <c:v>0.34749999999999998</c:v>
                </c:pt>
                <c:pt idx="2090">
                  <c:v>0.34770000000000001</c:v>
                </c:pt>
                <c:pt idx="2091">
                  <c:v>0.3478</c:v>
                </c:pt>
                <c:pt idx="2092">
                  <c:v>0.34799999999999998</c:v>
                </c:pt>
                <c:pt idx="2093">
                  <c:v>0.34810000000000002</c:v>
                </c:pt>
                <c:pt idx="2094">
                  <c:v>0.3483</c:v>
                </c:pt>
                <c:pt idx="2095">
                  <c:v>0.34849999999999998</c:v>
                </c:pt>
                <c:pt idx="2096">
                  <c:v>0.34870000000000001</c:v>
                </c:pt>
                <c:pt idx="2097">
                  <c:v>0.34889999999999999</c:v>
                </c:pt>
                <c:pt idx="2098">
                  <c:v>0.34910000000000002</c:v>
                </c:pt>
                <c:pt idx="2099">
                  <c:v>0.34939999999999999</c:v>
                </c:pt>
                <c:pt idx="2100">
                  <c:v>0.34960000000000002</c:v>
                </c:pt>
                <c:pt idx="2101">
                  <c:v>0.34989999999999999</c:v>
                </c:pt>
                <c:pt idx="2102">
                  <c:v>0.35010000000000002</c:v>
                </c:pt>
                <c:pt idx="2103">
                  <c:v>0.3503</c:v>
                </c:pt>
                <c:pt idx="2104">
                  <c:v>0.35039999999999999</c:v>
                </c:pt>
                <c:pt idx="2105">
                  <c:v>0.35060000000000002</c:v>
                </c:pt>
                <c:pt idx="2106">
                  <c:v>0.35070000000000001</c:v>
                </c:pt>
                <c:pt idx="2107">
                  <c:v>0.3508</c:v>
                </c:pt>
                <c:pt idx="2108">
                  <c:v>0.35089999999999999</c:v>
                </c:pt>
                <c:pt idx="2109">
                  <c:v>0.35110000000000002</c:v>
                </c:pt>
                <c:pt idx="2110">
                  <c:v>0.35120000000000001</c:v>
                </c:pt>
                <c:pt idx="2111">
                  <c:v>0.35139999999999999</c:v>
                </c:pt>
                <c:pt idx="2112">
                  <c:v>0.35149999999999998</c:v>
                </c:pt>
                <c:pt idx="2113">
                  <c:v>0.35170000000000001</c:v>
                </c:pt>
                <c:pt idx="2114">
                  <c:v>0.3518</c:v>
                </c:pt>
                <c:pt idx="2115">
                  <c:v>0.35199999999999998</c:v>
                </c:pt>
                <c:pt idx="2116">
                  <c:v>0.35210000000000002</c:v>
                </c:pt>
                <c:pt idx="2117">
                  <c:v>0.3523</c:v>
                </c:pt>
                <c:pt idx="2118">
                  <c:v>0.35239999999999999</c:v>
                </c:pt>
                <c:pt idx="2119">
                  <c:v>0.35260000000000002</c:v>
                </c:pt>
                <c:pt idx="2120">
                  <c:v>0.3528</c:v>
                </c:pt>
                <c:pt idx="2121">
                  <c:v>0.35289999999999999</c:v>
                </c:pt>
                <c:pt idx="2122">
                  <c:v>0.35310000000000002</c:v>
                </c:pt>
                <c:pt idx="2123">
                  <c:v>0.3533</c:v>
                </c:pt>
                <c:pt idx="2124">
                  <c:v>0.35349999999999998</c:v>
                </c:pt>
                <c:pt idx="2125">
                  <c:v>0.35360000000000003</c:v>
                </c:pt>
                <c:pt idx="2126">
                  <c:v>0.3538</c:v>
                </c:pt>
                <c:pt idx="2127">
                  <c:v>0.35399999999999998</c:v>
                </c:pt>
                <c:pt idx="2128">
                  <c:v>0.35410000000000003</c:v>
                </c:pt>
                <c:pt idx="2129">
                  <c:v>0.3543</c:v>
                </c:pt>
                <c:pt idx="2130">
                  <c:v>0.35439999999999999</c:v>
                </c:pt>
                <c:pt idx="2131">
                  <c:v>0.35460000000000003</c:v>
                </c:pt>
                <c:pt idx="2132">
                  <c:v>0.3548</c:v>
                </c:pt>
                <c:pt idx="2133">
                  <c:v>0.35489999999999999</c:v>
                </c:pt>
                <c:pt idx="2134">
                  <c:v>0.35510000000000003</c:v>
                </c:pt>
                <c:pt idx="2135">
                  <c:v>0.3553</c:v>
                </c:pt>
                <c:pt idx="2136">
                  <c:v>0.35539999999999999</c:v>
                </c:pt>
                <c:pt idx="2137">
                  <c:v>0.35560000000000003</c:v>
                </c:pt>
                <c:pt idx="2138">
                  <c:v>0.35580000000000001</c:v>
                </c:pt>
                <c:pt idx="2139">
                  <c:v>0.35599999999999998</c:v>
                </c:pt>
                <c:pt idx="2140">
                  <c:v>0.35610000000000003</c:v>
                </c:pt>
                <c:pt idx="2141">
                  <c:v>0.35639999999999999</c:v>
                </c:pt>
                <c:pt idx="2142">
                  <c:v>0.35659999999999997</c:v>
                </c:pt>
                <c:pt idx="2143">
                  <c:v>0.35680000000000001</c:v>
                </c:pt>
                <c:pt idx="2144">
                  <c:v>0.35709999999999997</c:v>
                </c:pt>
                <c:pt idx="2145">
                  <c:v>0.35730000000000001</c:v>
                </c:pt>
                <c:pt idx="2146">
                  <c:v>0.35749999999999998</c:v>
                </c:pt>
                <c:pt idx="2147">
                  <c:v>0.35770000000000002</c:v>
                </c:pt>
                <c:pt idx="2148">
                  <c:v>0.35780000000000001</c:v>
                </c:pt>
                <c:pt idx="2149">
                  <c:v>0.3579</c:v>
                </c:pt>
                <c:pt idx="2150">
                  <c:v>0.35799999999999998</c:v>
                </c:pt>
                <c:pt idx="2151">
                  <c:v>0.35809999999999997</c:v>
                </c:pt>
                <c:pt idx="2152">
                  <c:v>0.35820000000000002</c:v>
                </c:pt>
                <c:pt idx="2153">
                  <c:v>0.3584</c:v>
                </c:pt>
                <c:pt idx="2154">
                  <c:v>0.35849999999999999</c:v>
                </c:pt>
                <c:pt idx="2155">
                  <c:v>0.35859999999999997</c:v>
                </c:pt>
                <c:pt idx="2156">
                  <c:v>0.35870000000000002</c:v>
                </c:pt>
                <c:pt idx="2157">
                  <c:v>0.3589</c:v>
                </c:pt>
                <c:pt idx="2158">
                  <c:v>0.35899999999999999</c:v>
                </c:pt>
                <c:pt idx="2159">
                  <c:v>0.35909999999999997</c:v>
                </c:pt>
                <c:pt idx="2160">
                  <c:v>0.35930000000000001</c:v>
                </c:pt>
                <c:pt idx="2161">
                  <c:v>0.35949999999999999</c:v>
                </c:pt>
                <c:pt idx="2162">
                  <c:v>0.35959999999999998</c:v>
                </c:pt>
                <c:pt idx="2163">
                  <c:v>0.35980000000000001</c:v>
                </c:pt>
                <c:pt idx="2164">
                  <c:v>0.36</c:v>
                </c:pt>
                <c:pt idx="2165">
                  <c:v>0.36020000000000002</c:v>
                </c:pt>
                <c:pt idx="2166">
                  <c:v>0.36049999999999999</c:v>
                </c:pt>
                <c:pt idx="2167">
                  <c:v>0.36070000000000002</c:v>
                </c:pt>
                <c:pt idx="2168">
                  <c:v>0.3609</c:v>
                </c:pt>
                <c:pt idx="2169">
                  <c:v>0.36109999999999998</c:v>
                </c:pt>
                <c:pt idx="2170">
                  <c:v>0.3614</c:v>
                </c:pt>
                <c:pt idx="2171">
                  <c:v>0.36159999999999998</c:v>
                </c:pt>
                <c:pt idx="2172">
                  <c:v>0.36170000000000002</c:v>
                </c:pt>
                <c:pt idx="2173">
                  <c:v>0.3619</c:v>
                </c:pt>
                <c:pt idx="2174">
                  <c:v>0.36199999999999999</c:v>
                </c:pt>
                <c:pt idx="2175">
                  <c:v>0.36220000000000002</c:v>
                </c:pt>
                <c:pt idx="2176">
                  <c:v>0.36230000000000001</c:v>
                </c:pt>
                <c:pt idx="2177">
                  <c:v>0.3624</c:v>
                </c:pt>
                <c:pt idx="2178">
                  <c:v>0.36249999999999999</c:v>
                </c:pt>
                <c:pt idx="2179">
                  <c:v>0.36270000000000002</c:v>
                </c:pt>
                <c:pt idx="2180">
                  <c:v>0.3629</c:v>
                </c:pt>
                <c:pt idx="2181">
                  <c:v>0.36299999999999999</c:v>
                </c:pt>
                <c:pt idx="2182">
                  <c:v>0.36320000000000002</c:v>
                </c:pt>
                <c:pt idx="2183">
                  <c:v>0.36330000000000001</c:v>
                </c:pt>
                <c:pt idx="2184">
                  <c:v>0.36349999999999999</c:v>
                </c:pt>
                <c:pt idx="2185">
                  <c:v>0.36359999999999998</c:v>
                </c:pt>
                <c:pt idx="2186">
                  <c:v>0.36380000000000001</c:v>
                </c:pt>
                <c:pt idx="2187">
                  <c:v>0.3639</c:v>
                </c:pt>
                <c:pt idx="2188">
                  <c:v>0.36409999999999998</c:v>
                </c:pt>
                <c:pt idx="2189">
                  <c:v>0.36430000000000001</c:v>
                </c:pt>
                <c:pt idx="2190">
                  <c:v>0.36449999999999999</c:v>
                </c:pt>
                <c:pt idx="2191">
                  <c:v>0.36459999999999998</c:v>
                </c:pt>
                <c:pt idx="2192">
                  <c:v>0.36480000000000001</c:v>
                </c:pt>
                <c:pt idx="2193">
                  <c:v>0.36499999999999999</c:v>
                </c:pt>
                <c:pt idx="2194">
                  <c:v>0.36520000000000002</c:v>
                </c:pt>
                <c:pt idx="2195">
                  <c:v>0.36530000000000001</c:v>
                </c:pt>
                <c:pt idx="2196">
                  <c:v>0.36549999999999999</c:v>
                </c:pt>
                <c:pt idx="2197">
                  <c:v>0.36559999999999998</c:v>
                </c:pt>
                <c:pt idx="2198">
                  <c:v>0.36580000000000001</c:v>
                </c:pt>
                <c:pt idx="2199">
                  <c:v>0.36599999999999999</c:v>
                </c:pt>
                <c:pt idx="2200">
                  <c:v>0.36609999999999998</c:v>
                </c:pt>
                <c:pt idx="2201">
                  <c:v>0.36630000000000001</c:v>
                </c:pt>
                <c:pt idx="2202">
                  <c:v>0.3664</c:v>
                </c:pt>
                <c:pt idx="2203">
                  <c:v>0.36659999999999998</c:v>
                </c:pt>
                <c:pt idx="2204">
                  <c:v>0.36680000000000001</c:v>
                </c:pt>
                <c:pt idx="2205">
                  <c:v>0.3669</c:v>
                </c:pt>
                <c:pt idx="2206">
                  <c:v>0.36709999999999998</c:v>
                </c:pt>
                <c:pt idx="2207">
                  <c:v>0.36730000000000002</c:v>
                </c:pt>
                <c:pt idx="2208">
                  <c:v>0.3674</c:v>
                </c:pt>
                <c:pt idx="2209">
                  <c:v>0.36759999999999998</c:v>
                </c:pt>
                <c:pt idx="2210">
                  <c:v>0.36780000000000002</c:v>
                </c:pt>
                <c:pt idx="2211">
                  <c:v>0.36809999999999998</c:v>
                </c:pt>
                <c:pt idx="2212">
                  <c:v>0.36830000000000002</c:v>
                </c:pt>
                <c:pt idx="2213">
                  <c:v>0.36859999999999998</c:v>
                </c:pt>
                <c:pt idx="2214">
                  <c:v>0.36880000000000002</c:v>
                </c:pt>
                <c:pt idx="2215">
                  <c:v>0.36899999999999999</c:v>
                </c:pt>
                <c:pt idx="2216">
                  <c:v>0.36919999999999997</c:v>
                </c:pt>
                <c:pt idx="2217">
                  <c:v>0.36930000000000002</c:v>
                </c:pt>
                <c:pt idx="2218">
                  <c:v>0.36940000000000001</c:v>
                </c:pt>
                <c:pt idx="2219">
                  <c:v>0.3695</c:v>
                </c:pt>
                <c:pt idx="2220">
                  <c:v>0.36959999999999998</c:v>
                </c:pt>
                <c:pt idx="2221">
                  <c:v>0.36969999999999997</c:v>
                </c:pt>
                <c:pt idx="2222">
                  <c:v>0.36990000000000001</c:v>
                </c:pt>
                <c:pt idx="2223">
                  <c:v>0.37</c:v>
                </c:pt>
                <c:pt idx="2224">
                  <c:v>0.37009999999999998</c:v>
                </c:pt>
                <c:pt idx="2225">
                  <c:v>0.37019999999999997</c:v>
                </c:pt>
                <c:pt idx="2226">
                  <c:v>0.37040000000000001</c:v>
                </c:pt>
                <c:pt idx="2227">
                  <c:v>0.3705</c:v>
                </c:pt>
                <c:pt idx="2228">
                  <c:v>0.37059999999999998</c:v>
                </c:pt>
                <c:pt idx="2229">
                  <c:v>0.37080000000000002</c:v>
                </c:pt>
                <c:pt idx="2230">
                  <c:v>0.371</c:v>
                </c:pt>
                <c:pt idx="2231">
                  <c:v>0.37109999999999999</c:v>
                </c:pt>
                <c:pt idx="2232">
                  <c:v>0.37130000000000002</c:v>
                </c:pt>
                <c:pt idx="2233">
                  <c:v>0.3715</c:v>
                </c:pt>
                <c:pt idx="2234">
                  <c:v>0.37169999999999997</c:v>
                </c:pt>
                <c:pt idx="2235">
                  <c:v>0.37190000000000001</c:v>
                </c:pt>
                <c:pt idx="2236">
                  <c:v>0.37219999999999998</c:v>
                </c:pt>
                <c:pt idx="2237">
                  <c:v>0.37240000000000001</c:v>
                </c:pt>
                <c:pt idx="2238">
                  <c:v>0.37269999999999998</c:v>
                </c:pt>
                <c:pt idx="2239">
                  <c:v>0.37290000000000001</c:v>
                </c:pt>
                <c:pt idx="2240">
                  <c:v>0.37309999999999999</c:v>
                </c:pt>
                <c:pt idx="2241">
                  <c:v>0.37330000000000002</c:v>
                </c:pt>
                <c:pt idx="2242">
                  <c:v>0.37340000000000001</c:v>
                </c:pt>
                <c:pt idx="2243">
                  <c:v>0.37359999999999999</c:v>
                </c:pt>
                <c:pt idx="2244">
                  <c:v>0.37369999999999998</c:v>
                </c:pt>
                <c:pt idx="2245">
                  <c:v>0.37380000000000002</c:v>
                </c:pt>
                <c:pt idx="2246">
                  <c:v>0.37390000000000001</c:v>
                </c:pt>
                <c:pt idx="2247">
                  <c:v>0.37409999999999999</c:v>
                </c:pt>
                <c:pt idx="2248">
                  <c:v>0.37419999999999998</c:v>
                </c:pt>
                <c:pt idx="2249">
                  <c:v>0.37430000000000002</c:v>
                </c:pt>
                <c:pt idx="2250">
                  <c:v>0.3745</c:v>
                </c:pt>
                <c:pt idx="2251">
                  <c:v>0.37459999999999999</c:v>
                </c:pt>
                <c:pt idx="2252">
                  <c:v>0.37480000000000002</c:v>
                </c:pt>
                <c:pt idx="2253">
                  <c:v>0.375</c:v>
                </c:pt>
                <c:pt idx="2254">
                  <c:v>0.37509999999999999</c:v>
                </c:pt>
                <c:pt idx="2255">
                  <c:v>0.37530000000000002</c:v>
                </c:pt>
                <c:pt idx="2256">
                  <c:v>0.3755</c:v>
                </c:pt>
                <c:pt idx="2257">
                  <c:v>0.37559999999999999</c:v>
                </c:pt>
                <c:pt idx="2258">
                  <c:v>0.37580000000000002</c:v>
                </c:pt>
                <c:pt idx="2259">
                  <c:v>0.376</c:v>
                </c:pt>
                <c:pt idx="2260">
                  <c:v>0.37609999999999999</c:v>
                </c:pt>
                <c:pt idx="2261">
                  <c:v>0.37630000000000002</c:v>
                </c:pt>
                <c:pt idx="2262">
                  <c:v>0.3765</c:v>
                </c:pt>
                <c:pt idx="2263">
                  <c:v>0.37669999999999998</c:v>
                </c:pt>
                <c:pt idx="2264">
                  <c:v>0.37680000000000002</c:v>
                </c:pt>
                <c:pt idx="2265">
                  <c:v>0.377</c:v>
                </c:pt>
                <c:pt idx="2266">
                  <c:v>0.37709999999999999</c:v>
                </c:pt>
                <c:pt idx="2267">
                  <c:v>0.37730000000000002</c:v>
                </c:pt>
                <c:pt idx="2268">
                  <c:v>0.3775</c:v>
                </c:pt>
                <c:pt idx="2269">
                  <c:v>0.37759999999999999</c:v>
                </c:pt>
                <c:pt idx="2270">
                  <c:v>0.37780000000000002</c:v>
                </c:pt>
                <c:pt idx="2271">
                  <c:v>0.37790000000000001</c:v>
                </c:pt>
                <c:pt idx="2272">
                  <c:v>0.37809999999999999</c:v>
                </c:pt>
                <c:pt idx="2273">
                  <c:v>0.37830000000000003</c:v>
                </c:pt>
                <c:pt idx="2274">
                  <c:v>0.3785</c:v>
                </c:pt>
                <c:pt idx="2275">
                  <c:v>0.37859999999999999</c:v>
                </c:pt>
                <c:pt idx="2276">
                  <c:v>0.37880000000000003</c:v>
                </c:pt>
                <c:pt idx="2277">
                  <c:v>0.379</c:v>
                </c:pt>
                <c:pt idx="2278">
                  <c:v>0.37919999999999998</c:v>
                </c:pt>
                <c:pt idx="2279">
                  <c:v>0.37940000000000002</c:v>
                </c:pt>
                <c:pt idx="2280">
                  <c:v>0.37959999999999999</c:v>
                </c:pt>
                <c:pt idx="2281">
                  <c:v>0.37980000000000003</c:v>
                </c:pt>
                <c:pt idx="2282">
                  <c:v>0.38009999999999999</c:v>
                </c:pt>
                <c:pt idx="2283">
                  <c:v>0.38030000000000003</c:v>
                </c:pt>
                <c:pt idx="2284">
                  <c:v>0.3805</c:v>
                </c:pt>
                <c:pt idx="2285">
                  <c:v>0.38069999999999998</c:v>
                </c:pt>
                <c:pt idx="2286">
                  <c:v>0.38080000000000003</c:v>
                </c:pt>
                <c:pt idx="2287">
                  <c:v>0.38090000000000002</c:v>
                </c:pt>
                <c:pt idx="2288">
                  <c:v>0.38100000000000001</c:v>
                </c:pt>
                <c:pt idx="2289">
                  <c:v>0.38109999999999999</c:v>
                </c:pt>
                <c:pt idx="2290">
                  <c:v>0.38119999999999998</c:v>
                </c:pt>
                <c:pt idx="2291">
                  <c:v>0.38140000000000002</c:v>
                </c:pt>
                <c:pt idx="2292">
                  <c:v>0.38150000000000001</c:v>
                </c:pt>
                <c:pt idx="2293">
                  <c:v>0.38159999999999999</c:v>
                </c:pt>
                <c:pt idx="2294">
                  <c:v>0.38169999999999998</c:v>
                </c:pt>
                <c:pt idx="2295">
                  <c:v>0.38190000000000002</c:v>
                </c:pt>
                <c:pt idx="2296">
                  <c:v>0.38200000000000001</c:v>
                </c:pt>
                <c:pt idx="2297">
                  <c:v>0.38219999999999998</c:v>
                </c:pt>
                <c:pt idx="2298">
                  <c:v>0.38229999999999997</c:v>
                </c:pt>
                <c:pt idx="2299">
                  <c:v>0.38250000000000001</c:v>
                </c:pt>
                <c:pt idx="2300">
                  <c:v>0.38269999999999998</c:v>
                </c:pt>
                <c:pt idx="2301">
                  <c:v>0.38290000000000002</c:v>
                </c:pt>
                <c:pt idx="2302">
                  <c:v>0.3831</c:v>
                </c:pt>
                <c:pt idx="2303">
                  <c:v>0.38329999999999997</c:v>
                </c:pt>
                <c:pt idx="2304">
                  <c:v>0.38350000000000001</c:v>
                </c:pt>
                <c:pt idx="2305">
                  <c:v>0.38369999999999999</c:v>
                </c:pt>
                <c:pt idx="2306">
                  <c:v>0.38390000000000002</c:v>
                </c:pt>
                <c:pt idx="2307">
                  <c:v>0.38419999999999999</c:v>
                </c:pt>
                <c:pt idx="2308">
                  <c:v>0.38440000000000002</c:v>
                </c:pt>
                <c:pt idx="2309">
                  <c:v>0.3846</c:v>
                </c:pt>
                <c:pt idx="2310">
                  <c:v>0.38469999999999999</c:v>
                </c:pt>
                <c:pt idx="2311">
                  <c:v>0.38490000000000002</c:v>
                </c:pt>
                <c:pt idx="2312">
                  <c:v>0.38500000000000001</c:v>
                </c:pt>
                <c:pt idx="2313">
                  <c:v>0.38519999999999999</c:v>
                </c:pt>
                <c:pt idx="2314">
                  <c:v>0.38529999999999998</c:v>
                </c:pt>
                <c:pt idx="2315">
                  <c:v>0.38540000000000002</c:v>
                </c:pt>
                <c:pt idx="2316">
                  <c:v>0.3856</c:v>
                </c:pt>
                <c:pt idx="2317">
                  <c:v>0.38569999999999999</c:v>
                </c:pt>
                <c:pt idx="2318">
                  <c:v>0.38590000000000002</c:v>
                </c:pt>
                <c:pt idx="2319">
                  <c:v>0.38600000000000001</c:v>
                </c:pt>
                <c:pt idx="2320">
                  <c:v>0.38619999999999999</c:v>
                </c:pt>
                <c:pt idx="2321">
                  <c:v>0.38640000000000002</c:v>
                </c:pt>
                <c:pt idx="2322">
                  <c:v>0.38650000000000001</c:v>
                </c:pt>
                <c:pt idx="2323">
                  <c:v>0.3866</c:v>
                </c:pt>
                <c:pt idx="2324">
                  <c:v>0.38679999999999998</c:v>
                </c:pt>
                <c:pt idx="2325">
                  <c:v>0.38700000000000001</c:v>
                </c:pt>
                <c:pt idx="2326">
                  <c:v>0.3871</c:v>
                </c:pt>
                <c:pt idx="2327">
                  <c:v>0.38729999999999998</c:v>
                </c:pt>
                <c:pt idx="2328">
                  <c:v>0.38750000000000001</c:v>
                </c:pt>
                <c:pt idx="2329">
                  <c:v>0.38769999999999999</c:v>
                </c:pt>
                <c:pt idx="2330">
                  <c:v>0.38779999999999998</c:v>
                </c:pt>
                <c:pt idx="2331">
                  <c:v>0.38800000000000001</c:v>
                </c:pt>
                <c:pt idx="2332">
                  <c:v>0.38819999999999999</c:v>
                </c:pt>
                <c:pt idx="2333">
                  <c:v>0.38829999999999998</c:v>
                </c:pt>
                <c:pt idx="2334">
                  <c:v>0.38850000000000001</c:v>
                </c:pt>
                <c:pt idx="2335">
                  <c:v>0.3886</c:v>
                </c:pt>
                <c:pt idx="2336">
                  <c:v>0.38879999999999998</c:v>
                </c:pt>
                <c:pt idx="2337">
                  <c:v>0.38890000000000002</c:v>
                </c:pt>
                <c:pt idx="2338">
                  <c:v>0.3891</c:v>
                </c:pt>
                <c:pt idx="2339">
                  <c:v>0.38929999999999998</c:v>
                </c:pt>
                <c:pt idx="2340">
                  <c:v>0.38940000000000002</c:v>
                </c:pt>
                <c:pt idx="2341">
                  <c:v>0.3896</c:v>
                </c:pt>
                <c:pt idx="2342">
                  <c:v>0.38979999999999998</c:v>
                </c:pt>
                <c:pt idx="2343">
                  <c:v>0.38990000000000002</c:v>
                </c:pt>
                <c:pt idx="2344">
                  <c:v>0.3901</c:v>
                </c:pt>
                <c:pt idx="2345">
                  <c:v>0.39029999999999998</c:v>
                </c:pt>
                <c:pt idx="2346">
                  <c:v>0.39050000000000001</c:v>
                </c:pt>
                <c:pt idx="2347">
                  <c:v>0.3906</c:v>
                </c:pt>
                <c:pt idx="2348">
                  <c:v>0.39090000000000003</c:v>
                </c:pt>
                <c:pt idx="2349">
                  <c:v>0.3911</c:v>
                </c:pt>
                <c:pt idx="2350">
                  <c:v>0.39140000000000003</c:v>
                </c:pt>
                <c:pt idx="2351">
                  <c:v>0.3916</c:v>
                </c:pt>
                <c:pt idx="2352">
                  <c:v>0.39190000000000003</c:v>
                </c:pt>
                <c:pt idx="2353">
                  <c:v>0.3921</c:v>
                </c:pt>
                <c:pt idx="2354">
                  <c:v>0.39219999999999999</c:v>
                </c:pt>
                <c:pt idx="2355">
                  <c:v>0.39229999999999998</c:v>
                </c:pt>
                <c:pt idx="2356">
                  <c:v>0.39240000000000003</c:v>
                </c:pt>
                <c:pt idx="2357">
                  <c:v>0.39250000000000002</c:v>
                </c:pt>
                <c:pt idx="2358">
                  <c:v>0.3926</c:v>
                </c:pt>
                <c:pt idx="2359">
                  <c:v>0.39269999999999999</c:v>
                </c:pt>
                <c:pt idx="2360">
                  <c:v>0.39290000000000003</c:v>
                </c:pt>
                <c:pt idx="2361">
                  <c:v>0.39300000000000002</c:v>
                </c:pt>
                <c:pt idx="2362">
                  <c:v>0.3931</c:v>
                </c:pt>
                <c:pt idx="2363">
                  <c:v>0.39319999999999999</c:v>
                </c:pt>
                <c:pt idx="2364">
                  <c:v>0.39340000000000003</c:v>
                </c:pt>
                <c:pt idx="2365">
                  <c:v>0.39350000000000002</c:v>
                </c:pt>
                <c:pt idx="2366">
                  <c:v>0.39360000000000001</c:v>
                </c:pt>
                <c:pt idx="2367">
                  <c:v>0.39379999999999998</c:v>
                </c:pt>
                <c:pt idx="2368">
                  <c:v>0.39400000000000002</c:v>
                </c:pt>
                <c:pt idx="2369">
                  <c:v>0.39419999999999999</c:v>
                </c:pt>
                <c:pt idx="2370">
                  <c:v>0.39429999999999998</c:v>
                </c:pt>
                <c:pt idx="2371">
                  <c:v>0.39450000000000002</c:v>
                </c:pt>
                <c:pt idx="2372">
                  <c:v>0.39479999999999998</c:v>
                </c:pt>
                <c:pt idx="2373">
                  <c:v>0.39500000000000002</c:v>
                </c:pt>
                <c:pt idx="2374">
                  <c:v>0.3952</c:v>
                </c:pt>
                <c:pt idx="2375">
                  <c:v>0.39539999999999997</c:v>
                </c:pt>
                <c:pt idx="2376">
                  <c:v>0.3957</c:v>
                </c:pt>
                <c:pt idx="2377">
                  <c:v>0.39589999999999997</c:v>
                </c:pt>
                <c:pt idx="2378">
                  <c:v>0.39610000000000001</c:v>
                </c:pt>
                <c:pt idx="2379">
                  <c:v>0.39629999999999999</c:v>
                </c:pt>
                <c:pt idx="2380">
                  <c:v>0.39639999999999997</c:v>
                </c:pt>
                <c:pt idx="2381">
                  <c:v>0.39650000000000002</c:v>
                </c:pt>
                <c:pt idx="2382">
                  <c:v>0.39660000000000001</c:v>
                </c:pt>
                <c:pt idx="2383">
                  <c:v>0.39679999999999999</c:v>
                </c:pt>
                <c:pt idx="2384">
                  <c:v>0.39689999999999998</c:v>
                </c:pt>
                <c:pt idx="2385">
                  <c:v>0.39700000000000002</c:v>
                </c:pt>
                <c:pt idx="2386">
                  <c:v>0.3972</c:v>
                </c:pt>
                <c:pt idx="2387">
                  <c:v>0.39739999999999998</c:v>
                </c:pt>
                <c:pt idx="2388">
                  <c:v>0.39750000000000002</c:v>
                </c:pt>
                <c:pt idx="2389">
                  <c:v>0.3977</c:v>
                </c:pt>
                <c:pt idx="2390">
                  <c:v>0.39779999999999999</c:v>
                </c:pt>
                <c:pt idx="2391">
                  <c:v>0.39800000000000002</c:v>
                </c:pt>
                <c:pt idx="2392">
                  <c:v>0.39810000000000001</c:v>
                </c:pt>
                <c:pt idx="2393">
                  <c:v>0.39829999999999999</c:v>
                </c:pt>
                <c:pt idx="2394">
                  <c:v>0.39839999999999998</c:v>
                </c:pt>
                <c:pt idx="2395">
                  <c:v>0.39860000000000001</c:v>
                </c:pt>
                <c:pt idx="2396">
                  <c:v>0.39879999999999999</c:v>
                </c:pt>
                <c:pt idx="2397">
                  <c:v>0.39889999999999998</c:v>
                </c:pt>
                <c:pt idx="2398">
                  <c:v>0.39910000000000001</c:v>
                </c:pt>
                <c:pt idx="2399">
                  <c:v>0.39929999999999999</c:v>
                </c:pt>
                <c:pt idx="2400">
                  <c:v>0.39950000000000002</c:v>
                </c:pt>
                <c:pt idx="2401">
                  <c:v>0.3997</c:v>
                </c:pt>
                <c:pt idx="2402">
                  <c:v>0.39979999999999999</c:v>
                </c:pt>
                <c:pt idx="2403">
                  <c:v>0.4</c:v>
                </c:pt>
                <c:pt idx="2404">
                  <c:v>0.40010000000000001</c:v>
                </c:pt>
                <c:pt idx="2405">
                  <c:v>0.40029999999999999</c:v>
                </c:pt>
                <c:pt idx="2406">
                  <c:v>0.40050000000000002</c:v>
                </c:pt>
                <c:pt idx="2407">
                  <c:v>0.40060000000000001</c:v>
                </c:pt>
                <c:pt idx="2408">
                  <c:v>0.40079999999999999</c:v>
                </c:pt>
                <c:pt idx="2409">
                  <c:v>0.40100000000000002</c:v>
                </c:pt>
                <c:pt idx="2410">
                  <c:v>0.40110000000000001</c:v>
                </c:pt>
                <c:pt idx="2411">
                  <c:v>0.40129999999999999</c:v>
                </c:pt>
                <c:pt idx="2412">
                  <c:v>0.40150000000000002</c:v>
                </c:pt>
                <c:pt idx="2413">
                  <c:v>0.40160000000000001</c:v>
                </c:pt>
                <c:pt idx="2414">
                  <c:v>0.40179999999999999</c:v>
                </c:pt>
                <c:pt idx="2415">
                  <c:v>0.40200000000000002</c:v>
                </c:pt>
                <c:pt idx="2416">
                  <c:v>0.4022</c:v>
                </c:pt>
                <c:pt idx="2417">
                  <c:v>0.40239999999999998</c:v>
                </c:pt>
                <c:pt idx="2418">
                  <c:v>0.40260000000000001</c:v>
                </c:pt>
                <c:pt idx="2419">
                  <c:v>0.40289999999999998</c:v>
                </c:pt>
                <c:pt idx="2420">
                  <c:v>0.40310000000000001</c:v>
                </c:pt>
                <c:pt idx="2421">
                  <c:v>0.40329999999999999</c:v>
                </c:pt>
                <c:pt idx="2422">
                  <c:v>0.40350000000000003</c:v>
                </c:pt>
                <c:pt idx="2423">
                  <c:v>0.4037</c:v>
                </c:pt>
                <c:pt idx="2424">
                  <c:v>0.40379999999999999</c:v>
                </c:pt>
                <c:pt idx="2425">
                  <c:v>0.40389999999999998</c:v>
                </c:pt>
                <c:pt idx="2426">
                  <c:v>0.40400000000000003</c:v>
                </c:pt>
                <c:pt idx="2427">
                  <c:v>0.40410000000000001</c:v>
                </c:pt>
                <c:pt idx="2428">
                  <c:v>0.4042</c:v>
                </c:pt>
                <c:pt idx="2429">
                  <c:v>0.40439999999999998</c:v>
                </c:pt>
                <c:pt idx="2430">
                  <c:v>0.40450000000000003</c:v>
                </c:pt>
                <c:pt idx="2431">
                  <c:v>0.40460000000000002</c:v>
                </c:pt>
                <c:pt idx="2432">
                  <c:v>0.4047</c:v>
                </c:pt>
                <c:pt idx="2433">
                  <c:v>0.40489999999999998</c:v>
                </c:pt>
                <c:pt idx="2434">
                  <c:v>0.40500000000000003</c:v>
                </c:pt>
                <c:pt idx="2435">
                  <c:v>0.40510000000000002</c:v>
                </c:pt>
                <c:pt idx="2436">
                  <c:v>0.40529999999999999</c:v>
                </c:pt>
                <c:pt idx="2437">
                  <c:v>0.40550000000000003</c:v>
                </c:pt>
                <c:pt idx="2438">
                  <c:v>0.40570000000000001</c:v>
                </c:pt>
                <c:pt idx="2439">
                  <c:v>0.40579999999999999</c:v>
                </c:pt>
                <c:pt idx="2440">
                  <c:v>0.40600000000000003</c:v>
                </c:pt>
                <c:pt idx="2441">
                  <c:v>0.40629999999999999</c:v>
                </c:pt>
                <c:pt idx="2442">
                  <c:v>0.40649999999999997</c:v>
                </c:pt>
                <c:pt idx="2443">
                  <c:v>0.40670000000000001</c:v>
                </c:pt>
                <c:pt idx="2444">
                  <c:v>0.40689999999999998</c:v>
                </c:pt>
                <c:pt idx="2445">
                  <c:v>0.40710000000000002</c:v>
                </c:pt>
                <c:pt idx="2446">
                  <c:v>0.4073</c:v>
                </c:pt>
                <c:pt idx="2447">
                  <c:v>0.40760000000000002</c:v>
                </c:pt>
                <c:pt idx="2448">
                  <c:v>0.40770000000000001</c:v>
                </c:pt>
                <c:pt idx="2449">
                  <c:v>0.40789999999999998</c:v>
                </c:pt>
                <c:pt idx="2450">
                  <c:v>0.40799999999999997</c:v>
                </c:pt>
                <c:pt idx="2451">
                  <c:v>0.40810000000000002</c:v>
                </c:pt>
                <c:pt idx="2452">
                  <c:v>0.4083</c:v>
                </c:pt>
                <c:pt idx="2453">
                  <c:v>0.40839999999999999</c:v>
                </c:pt>
                <c:pt idx="2454">
                  <c:v>0.40849999999999997</c:v>
                </c:pt>
                <c:pt idx="2455">
                  <c:v>0.40870000000000001</c:v>
                </c:pt>
                <c:pt idx="2456">
                  <c:v>0.4088</c:v>
                </c:pt>
                <c:pt idx="2457">
                  <c:v>0.40899999999999997</c:v>
                </c:pt>
                <c:pt idx="2458">
                  <c:v>0.40920000000000001</c:v>
                </c:pt>
                <c:pt idx="2459">
                  <c:v>0.4093</c:v>
                </c:pt>
                <c:pt idx="2460">
                  <c:v>0.40949999999999998</c:v>
                </c:pt>
                <c:pt idx="2461">
                  <c:v>0.40960000000000002</c:v>
                </c:pt>
                <c:pt idx="2462">
                  <c:v>0.4098</c:v>
                </c:pt>
                <c:pt idx="2463">
                  <c:v>0.41</c:v>
                </c:pt>
                <c:pt idx="2464">
                  <c:v>0.41010000000000002</c:v>
                </c:pt>
                <c:pt idx="2465">
                  <c:v>0.4103</c:v>
                </c:pt>
                <c:pt idx="2466">
                  <c:v>0.41049999999999998</c:v>
                </c:pt>
                <c:pt idx="2467">
                  <c:v>0.41060000000000002</c:v>
                </c:pt>
                <c:pt idx="2468">
                  <c:v>0.4108</c:v>
                </c:pt>
                <c:pt idx="2469">
                  <c:v>0.41099999999999998</c:v>
                </c:pt>
                <c:pt idx="2470">
                  <c:v>0.41120000000000001</c:v>
                </c:pt>
                <c:pt idx="2471">
                  <c:v>0.4113</c:v>
                </c:pt>
                <c:pt idx="2472">
                  <c:v>0.41149999999999998</c:v>
                </c:pt>
                <c:pt idx="2473">
                  <c:v>0.41160000000000002</c:v>
                </c:pt>
                <c:pt idx="2474">
                  <c:v>0.4118</c:v>
                </c:pt>
                <c:pt idx="2475">
                  <c:v>0.41199999999999998</c:v>
                </c:pt>
                <c:pt idx="2476">
                  <c:v>0.41210000000000002</c:v>
                </c:pt>
                <c:pt idx="2477">
                  <c:v>0.4123</c:v>
                </c:pt>
                <c:pt idx="2478">
                  <c:v>0.41239999999999999</c:v>
                </c:pt>
                <c:pt idx="2479">
                  <c:v>0.41260000000000002</c:v>
                </c:pt>
                <c:pt idx="2480">
                  <c:v>0.4128</c:v>
                </c:pt>
                <c:pt idx="2481">
                  <c:v>0.41299999999999998</c:v>
                </c:pt>
                <c:pt idx="2482">
                  <c:v>0.41310000000000002</c:v>
                </c:pt>
                <c:pt idx="2483">
                  <c:v>0.4133</c:v>
                </c:pt>
                <c:pt idx="2484">
                  <c:v>0.41349999999999998</c:v>
                </c:pt>
                <c:pt idx="2485">
                  <c:v>0.41370000000000001</c:v>
                </c:pt>
                <c:pt idx="2486">
                  <c:v>0.41389999999999999</c:v>
                </c:pt>
                <c:pt idx="2487">
                  <c:v>0.41410000000000002</c:v>
                </c:pt>
                <c:pt idx="2488">
                  <c:v>0.41439999999999999</c:v>
                </c:pt>
                <c:pt idx="2489">
                  <c:v>0.41460000000000002</c:v>
                </c:pt>
                <c:pt idx="2490">
                  <c:v>0.4148</c:v>
                </c:pt>
                <c:pt idx="2491">
                  <c:v>0.41499999999999998</c:v>
                </c:pt>
                <c:pt idx="2492">
                  <c:v>0.41520000000000001</c:v>
                </c:pt>
                <c:pt idx="2493">
                  <c:v>0.4153</c:v>
                </c:pt>
                <c:pt idx="2494">
                  <c:v>0.41539999999999999</c:v>
                </c:pt>
                <c:pt idx="2495">
                  <c:v>0.41549999999999998</c:v>
                </c:pt>
                <c:pt idx="2496">
                  <c:v>0.41560000000000002</c:v>
                </c:pt>
                <c:pt idx="2497">
                  <c:v>0.41570000000000001</c:v>
                </c:pt>
                <c:pt idx="2498">
                  <c:v>0.4158</c:v>
                </c:pt>
                <c:pt idx="2499">
                  <c:v>0.41589999999999999</c:v>
                </c:pt>
                <c:pt idx="2500">
                  <c:v>0.41610000000000003</c:v>
                </c:pt>
                <c:pt idx="2501">
                  <c:v>0.41620000000000001</c:v>
                </c:pt>
                <c:pt idx="2502">
                  <c:v>0.4163</c:v>
                </c:pt>
                <c:pt idx="2503">
                  <c:v>0.41649999999999998</c:v>
                </c:pt>
                <c:pt idx="2504">
                  <c:v>0.41660000000000003</c:v>
                </c:pt>
                <c:pt idx="2505">
                  <c:v>0.4168</c:v>
                </c:pt>
                <c:pt idx="2506">
                  <c:v>0.41699999999999998</c:v>
                </c:pt>
                <c:pt idx="2507">
                  <c:v>0.41720000000000002</c:v>
                </c:pt>
                <c:pt idx="2508">
                  <c:v>0.4173</c:v>
                </c:pt>
                <c:pt idx="2509">
                  <c:v>0.41749999999999998</c:v>
                </c:pt>
                <c:pt idx="2510">
                  <c:v>0.4178</c:v>
                </c:pt>
                <c:pt idx="2511">
                  <c:v>0.41799999999999998</c:v>
                </c:pt>
                <c:pt idx="2512">
                  <c:v>0.41820000000000002</c:v>
                </c:pt>
                <c:pt idx="2513">
                  <c:v>0.41839999999999999</c:v>
                </c:pt>
                <c:pt idx="2514">
                  <c:v>0.41870000000000002</c:v>
                </c:pt>
                <c:pt idx="2515">
                  <c:v>0.41889999999999999</c:v>
                </c:pt>
                <c:pt idx="2516">
                  <c:v>0.41909999999999997</c:v>
                </c:pt>
                <c:pt idx="2517">
                  <c:v>0.41920000000000002</c:v>
                </c:pt>
                <c:pt idx="2518">
                  <c:v>0.4194</c:v>
                </c:pt>
                <c:pt idx="2519">
                  <c:v>0.41949999999999998</c:v>
                </c:pt>
                <c:pt idx="2520">
                  <c:v>0.41959999999999997</c:v>
                </c:pt>
                <c:pt idx="2521">
                  <c:v>0.41970000000000002</c:v>
                </c:pt>
                <c:pt idx="2522">
                  <c:v>0.4199</c:v>
                </c:pt>
                <c:pt idx="2523">
                  <c:v>0.42</c:v>
                </c:pt>
                <c:pt idx="2524">
                  <c:v>0.42020000000000002</c:v>
                </c:pt>
                <c:pt idx="2525">
                  <c:v>0.4204</c:v>
                </c:pt>
                <c:pt idx="2526">
                  <c:v>0.42049999999999998</c:v>
                </c:pt>
                <c:pt idx="2527">
                  <c:v>0.42070000000000002</c:v>
                </c:pt>
                <c:pt idx="2528">
                  <c:v>0.42080000000000001</c:v>
                </c:pt>
                <c:pt idx="2529">
                  <c:v>0.42099999999999999</c:v>
                </c:pt>
                <c:pt idx="2530">
                  <c:v>0.42109999999999997</c:v>
                </c:pt>
                <c:pt idx="2531">
                  <c:v>0.42130000000000001</c:v>
                </c:pt>
                <c:pt idx="2532">
                  <c:v>0.42149999999999999</c:v>
                </c:pt>
                <c:pt idx="2533">
                  <c:v>0.42159999999999997</c:v>
                </c:pt>
                <c:pt idx="2534">
                  <c:v>0.42180000000000001</c:v>
                </c:pt>
                <c:pt idx="2535">
                  <c:v>0.42199999999999999</c:v>
                </c:pt>
                <c:pt idx="2536">
                  <c:v>0.42220000000000002</c:v>
                </c:pt>
                <c:pt idx="2537">
                  <c:v>0.42230000000000001</c:v>
                </c:pt>
                <c:pt idx="2538">
                  <c:v>0.42249999999999999</c:v>
                </c:pt>
                <c:pt idx="2539">
                  <c:v>0.42270000000000002</c:v>
                </c:pt>
                <c:pt idx="2540">
                  <c:v>0.42280000000000001</c:v>
                </c:pt>
                <c:pt idx="2541">
                  <c:v>0.42299999999999999</c:v>
                </c:pt>
                <c:pt idx="2542">
                  <c:v>0.42309999999999998</c:v>
                </c:pt>
                <c:pt idx="2543">
                  <c:v>0.42330000000000001</c:v>
                </c:pt>
                <c:pt idx="2544">
                  <c:v>0.42349999999999999</c:v>
                </c:pt>
                <c:pt idx="2545">
                  <c:v>0.42359999999999998</c:v>
                </c:pt>
                <c:pt idx="2546">
                  <c:v>0.42380000000000001</c:v>
                </c:pt>
                <c:pt idx="2547">
                  <c:v>0.4239</c:v>
                </c:pt>
                <c:pt idx="2548">
                  <c:v>0.42409999999999998</c:v>
                </c:pt>
                <c:pt idx="2549">
                  <c:v>0.42430000000000001</c:v>
                </c:pt>
                <c:pt idx="2550">
                  <c:v>0.4244</c:v>
                </c:pt>
                <c:pt idx="2551">
                  <c:v>0.42459999999999998</c:v>
                </c:pt>
                <c:pt idx="2552">
                  <c:v>0.42480000000000001</c:v>
                </c:pt>
                <c:pt idx="2553">
                  <c:v>0.42499999999999999</c:v>
                </c:pt>
                <c:pt idx="2554">
                  <c:v>0.42520000000000002</c:v>
                </c:pt>
                <c:pt idx="2555">
                  <c:v>0.4254</c:v>
                </c:pt>
                <c:pt idx="2556">
                  <c:v>0.42559999999999998</c:v>
                </c:pt>
                <c:pt idx="2557">
                  <c:v>0.42580000000000001</c:v>
                </c:pt>
                <c:pt idx="2558">
                  <c:v>0.42609999999999998</c:v>
                </c:pt>
                <c:pt idx="2559">
                  <c:v>0.42630000000000001</c:v>
                </c:pt>
                <c:pt idx="2560">
                  <c:v>0.42649999999999999</c:v>
                </c:pt>
                <c:pt idx="2561">
                  <c:v>0.42659999999999998</c:v>
                </c:pt>
                <c:pt idx="2562">
                  <c:v>0.42680000000000001</c:v>
                </c:pt>
                <c:pt idx="2563">
                  <c:v>0.4269</c:v>
                </c:pt>
                <c:pt idx="2564">
                  <c:v>0.42699999999999999</c:v>
                </c:pt>
                <c:pt idx="2565">
                  <c:v>0.42709999999999998</c:v>
                </c:pt>
                <c:pt idx="2566">
                  <c:v>0.42720000000000002</c:v>
                </c:pt>
                <c:pt idx="2567">
                  <c:v>0.42730000000000001</c:v>
                </c:pt>
                <c:pt idx="2568">
                  <c:v>0.42749999999999999</c:v>
                </c:pt>
                <c:pt idx="2569">
                  <c:v>0.42759999999999998</c:v>
                </c:pt>
                <c:pt idx="2570">
                  <c:v>0.42770000000000002</c:v>
                </c:pt>
                <c:pt idx="2571">
                  <c:v>0.4279</c:v>
                </c:pt>
                <c:pt idx="2572">
                  <c:v>0.42799999999999999</c:v>
                </c:pt>
                <c:pt idx="2573">
                  <c:v>0.42820000000000003</c:v>
                </c:pt>
                <c:pt idx="2574">
                  <c:v>0.42830000000000001</c:v>
                </c:pt>
                <c:pt idx="2575">
                  <c:v>0.42849999999999999</c:v>
                </c:pt>
                <c:pt idx="2576">
                  <c:v>0.42870000000000003</c:v>
                </c:pt>
                <c:pt idx="2577">
                  <c:v>0.4289</c:v>
                </c:pt>
                <c:pt idx="2578">
                  <c:v>0.42909999999999998</c:v>
                </c:pt>
                <c:pt idx="2579">
                  <c:v>0.42930000000000001</c:v>
                </c:pt>
                <c:pt idx="2580">
                  <c:v>0.42949999999999999</c:v>
                </c:pt>
                <c:pt idx="2581">
                  <c:v>0.42980000000000002</c:v>
                </c:pt>
                <c:pt idx="2582">
                  <c:v>0.43</c:v>
                </c:pt>
                <c:pt idx="2583">
                  <c:v>0.43020000000000003</c:v>
                </c:pt>
                <c:pt idx="2584">
                  <c:v>0.4304</c:v>
                </c:pt>
                <c:pt idx="2585">
                  <c:v>0.43059999999999998</c:v>
                </c:pt>
                <c:pt idx="2586">
                  <c:v>0.43070000000000003</c:v>
                </c:pt>
                <c:pt idx="2587">
                  <c:v>0.43090000000000001</c:v>
                </c:pt>
                <c:pt idx="2588">
                  <c:v>0.43099999999999999</c:v>
                </c:pt>
                <c:pt idx="2589">
                  <c:v>0.43109999999999998</c:v>
                </c:pt>
                <c:pt idx="2590">
                  <c:v>0.43120000000000003</c:v>
                </c:pt>
                <c:pt idx="2591">
                  <c:v>0.43140000000000001</c:v>
                </c:pt>
                <c:pt idx="2592">
                  <c:v>0.43149999999999999</c:v>
                </c:pt>
                <c:pt idx="2593">
                  <c:v>0.43169999999999997</c:v>
                </c:pt>
                <c:pt idx="2594">
                  <c:v>0.43190000000000001</c:v>
                </c:pt>
                <c:pt idx="2595">
                  <c:v>0.432</c:v>
                </c:pt>
                <c:pt idx="2596">
                  <c:v>0.43219999999999997</c:v>
                </c:pt>
                <c:pt idx="2597">
                  <c:v>0.43230000000000002</c:v>
                </c:pt>
                <c:pt idx="2598">
                  <c:v>0.4325</c:v>
                </c:pt>
                <c:pt idx="2599">
                  <c:v>0.43259999999999998</c:v>
                </c:pt>
                <c:pt idx="2600">
                  <c:v>0.43280000000000002</c:v>
                </c:pt>
                <c:pt idx="2601">
                  <c:v>0.43290000000000001</c:v>
                </c:pt>
                <c:pt idx="2602">
                  <c:v>0.43309999999999998</c:v>
                </c:pt>
                <c:pt idx="2603">
                  <c:v>0.43330000000000002</c:v>
                </c:pt>
                <c:pt idx="2604">
                  <c:v>0.4335</c:v>
                </c:pt>
                <c:pt idx="2605">
                  <c:v>0.43369999999999997</c:v>
                </c:pt>
                <c:pt idx="2606">
                  <c:v>0.43380000000000002</c:v>
                </c:pt>
                <c:pt idx="2607">
                  <c:v>0.434</c:v>
                </c:pt>
                <c:pt idx="2608">
                  <c:v>0.43419999999999997</c:v>
                </c:pt>
                <c:pt idx="2609">
                  <c:v>0.43430000000000002</c:v>
                </c:pt>
                <c:pt idx="2610">
                  <c:v>0.4345</c:v>
                </c:pt>
                <c:pt idx="2611">
                  <c:v>0.43459999999999999</c:v>
                </c:pt>
                <c:pt idx="2612">
                  <c:v>0.43480000000000002</c:v>
                </c:pt>
                <c:pt idx="2613">
                  <c:v>0.435</c:v>
                </c:pt>
                <c:pt idx="2614">
                  <c:v>0.43509999999999999</c:v>
                </c:pt>
                <c:pt idx="2615">
                  <c:v>0.43530000000000002</c:v>
                </c:pt>
                <c:pt idx="2616">
                  <c:v>0.4355</c:v>
                </c:pt>
                <c:pt idx="2617">
                  <c:v>0.43559999999999999</c:v>
                </c:pt>
                <c:pt idx="2618">
                  <c:v>0.43580000000000002</c:v>
                </c:pt>
                <c:pt idx="2619">
                  <c:v>0.436</c:v>
                </c:pt>
                <c:pt idx="2620">
                  <c:v>0.43609999999999999</c:v>
                </c:pt>
                <c:pt idx="2621">
                  <c:v>0.43630000000000002</c:v>
                </c:pt>
                <c:pt idx="2622">
                  <c:v>0.4365</c:v>
                </c:pt>
                <c:pt idx="2623">
                  <c:v>0.43669999999999998</c:v>
                </c:pt>
                <c:pt idx="2624">
                  <c:v>0.43690000000000001</c:v>
                </c:pt>
                <c:pt idx="2625">
                  <c:v>0.43719999999999998</c:v>
                </c:pt>
                <c:pt idx="2626">
                  <c:v>0.43740000000000001</c:v>
                </c:pt>
                <c:pt idx="2627">
                  <c:v>0.43769999999999998</c:v>
                </c:pt>
                <c:pt idx="2628">
                  <c:v>0.43780000000000002</c:v>
                </c:pt>
                <c:pt idx="2629">
                  <c:v>0.438</c:v>
                </c:pt>
                <c:pt idx="2630">
                  <c:v>0.43809999999999999</c:v>
                </c:pt>
                <c:pt idx="2631">
                  <c:v>0.43819999999999998</c:v>
                </c:pt>
                <c:pt idx="2632">
                  <c:v>0.43830000000000002</c:v>
                </c:pt>
                <c:pt idx="2633">
                  <c:v>0.43840000000000001</c:v>
                </c:pt>
                <c:pt idx="2634">
                  <c:v>0.43859999999999999</c:v>
                </c:pt>
                <c:pt idx="2635">
                  <c:v>0.43869999999999998</c:v>
                </c:pt>
                <c:pt idx="2636">
                  <c:v>0.43880000000000002</c:v>
                </c:pt>
                <c:pt idx="2637">
                  <c:v>0.43890000000000001</c:v>
                </c:pt>
                <c:pt idx="2638">
                  <c:v>0.43909999999999999</c:v>
                </c:pt>
                <c:pt idx="2639">
                  <c:v>0.43919999999999998</c:v>
                </c:pt>
                <c:pt idx="2640">
                  <c:v>0.43930000000000002</c:v>
                </c:pt>
                <c:pt idx="2641">
                  <c:v>0.4395</c:v>
                </c:pt>
                <c:pt idx="2642">
                  <c:v>0.43959999999999999</c:v>
                </c:pt>
                <c:pt idx="2643">
                  <c:v>0.43980000000000002</c:v>
                </c:pt>
                <c:pt idx="2644">
                  <c:v>0.44</c:v>
                </c:pt>
                <c:pt idx="2645">
                  <c:v>0.44019999999999998</c:v>
                </c:pt>
                <c:pt idx="2646">
                  <c:v>0.44040000000000001</c:v>
                </c:pt>
                <c:pt idx="2647">
                  <c:v>0.44059999999999999</c:v>
                </c:pt>
                <c:pt idx="2648">
                  <c:v>0.44080000000000003</c:v>
                </c:pt>
                <c:pt idx="2649">
                  <c:v>0.441</c:v>
                </c:pt>
                <c:pt idx="2650">
                  <c:v>0.44130000000000003</c:v>
                </c:pt>
                <c:pt idx="2651">
                  <c:v>0.4415</c:v>
                </c:pt>
                <c:pt idx="2652">
                  <c:v>0.44169999999999998</c:v>
                </c:pt>
                <c:pt idx="2653">
                  <c:v>0.44190000000000002</c:v>
                </c:pt>
                <c:pt idx="2654">
                  <c:v>0.44209999999999999</c:v>
                </c:pt>
                <c:pt idx="2655">
                  <c:v>0.44219999999999998</c:v>
                </c:pt>
                <c:pt idx="2656">
                  <c:v>0.44230000000000003</c:v>
                </c:pt>
                <c:pt idx="2657">
                  <c:v>0.4425</c:v>
                </c:pt>
                <c:pt idx="2658">
                  <c:v>0.44259999999999999</c:v>
                </c:pt>
                <c:pt idx="2659">
                  <c:v>0.44269999999999998</c:v>
                </c:pt>
                <c:pt idx="2660">
                  <c:v>0.44290000000000002</c:v>
                </c:pt>
                <c:pt idx="2661">
                  <c:v>0.443</c:v>
                </c:pt>
                <c:pt idx="2662">
                  <c:v>0.44319999999999998</c:v>
                </c:pt>
                <c:pt idx="2663">
                  <c:v>0.44340000000000002</c:v>
                </c:pt>
                <c:pt idx="2664">
                  <c:v>0.44350000000000001</c:v>
                </c:pt>
                <c:pt idx="2665">
                  <c:v>0.44369999999999998</c:v>
                </c:pt>
                <c:pt idx="2666">
                  <c:v>0.44379999999999997</c:v>
                </c:pt>
                <c:pt idx="2667">
                  <c:v>0.44400000000000001</c:v>
                </c:pt>
                <c:pt idx="2668">
                  <c:v>0.44409999999999999</c:v>
                </c:pt>
                <c:pt idx="2669">
                  <c:v>0.44429999999999997</c:v>
                </c:pt>
                <c:pt idx="2670">
                  <c:v>0.44450000000000001</c:v>
                </c:pt>
                <c:pt idx="2671">
                  <c:v>0.4446</c:v>
                </c:pt>
                <c:pt idx="2672">
                  <c:v>0.44479999999999997</c:v>
                </c:pt>
                <c:pt idx="2673">
                  <c:v>0.44500000000000001</c:v>
                </c:pt>
                <c:pt idx="2674">
                  <c:v>0.44519999999999998</c:v>
                </c:pt>
                <c:pt idx="2675">
                  <c:v>0.44529999999999997</c:v>
                </c:pt>
                <c:pt idx="2676">
                  <c:v>0.44550000000000001</c:v>
                </c:pt>
                <c:pt idx="2677">
                  <c:v>0.44569999999999999</c:v>
                </c:pt>
                <c:pt idx="2678">
                  <c:v>0.44579999999999997</c:v>
                </c:pt>
                <c:pt idx="2679">
                  <c:v>0.44600000000000001</c:v>
                </c:pt>
                <c:pt idx="2680">
                  <c:v>0.4461</c:v>
                </c:pt>
                <c:pt idx="2681">
                  <c:v>0.44629999999999997</c:v>
                </c:pt>
                <c:pt idx="2682">
                  <c:v>0.44640000000000002</c:v>
                </c:pt>
                <c:pt idx="2683">
                  <c:v>0.4466</c:v>
                </c:pt>
                <c:pt idx="2684">
                  <c:v>0.44679999999999997</c:v>
                </c:pt>
                <c:pt idx="2685">
                  <c:v>0.44690000000000002</c:v>
                </c:pt>
                <c:pt idx="2686">
                  <c:v>0.4471</c:v>
                </c:pt>
                <c:pt idx="2687">
                  <c:v>0.44729999999999998</c:v>
                </c:pt>
                <c:pt idx="2688">
                  <c:v>0.44750000000000001</c:v>
                </c:pt>
                <c:pt idx="2689">
                  <c:v>0.4476</c:v>
                </c:pt>
                <c:pt idx="2690">
                  <c:v>0.44779999999999998</c:v>
                </c:pt>
                <c:pt idx="2691">
                  <c:v>0.44800000000000001</c:v>
                </c:pt>
                <c:pt idx="2692">
                  <c:v>0.44819999999999999</c:v>
                </c:pt>
                <c:pt idx="2693">
                  <c:v>0.44840000000000002</c:v>
                </c:pt>
                <c:pt idx="2694">
                  <c:v>0.44869999999999999</c:v>
                </c:pt>
                <c:pt idx="2695">
                  <c:v>0.44890000000000002</c:v>
                </c:pt>
                <c:pt idx="2696">
                  <c:v>0.44919999999999999</c:v>
                </c:pt>
                <c:pt idx="2697">
                  <c:v>0.44929999999999998</c:v>
                </c:pt>
                <c:pt idx="2698">
                  <c:v>0.44950000000000001</c:v>
                </c:pt>
                <c:pt idx="2699">
                  <c:v>0.4496</c:v>
                </c:pt>
                <c:pt idx="2700">
                  <c:v>0.44969999999999999</c:v>
                </c:pt>
                <c:pt idx="2701">
                  <c:v>0.44979999999999998</c:v>
                </c:pt>
                <c:pt idx="2702">
                  <c:v>0.45</c:v>
                </c:pt>
                <c:pt idx="2703">
                  <c:v>0.4501</c:v>
                </c:pt>
                <c:pt idx="2704">
                  <c:v>0.45019999999999999</c:v>
                </c:pt>
                <c:pt idx="2705">
                  <c:v>0.45029999999999998</c:v>
                </c:pt>
                <c:pt idx="2706">
                  <c:v>0.45040000000000002</c:v>
                </c:pt>
                <c:pt idx="2707">
                  <c:v>0.4506</c:v>
                </c:pt>
                <c:pt idx="2708">
                  <c:v>0.45069999999999999</c:v>
                </c:pt>
                <c:pt idx="2709">
                  <c:v>0.45079999999999998</c:v>
                </c:pt>
                <c:pt idx="2710">
                  <c:v>0.45100000000000001</c:v>
                </c:pt>
                <c:pt idx="2711">
                  <c:v>0.4511</c:v>
                </c:pt>
                <c:pt idx="2712">
                  <c:v>0.45129999999999998</c:v>
                </c:pt>
                <c:pt idx="2713">
                  <c:v>0.45150000000000001</c:v>
                </c:pt>
                <c:pt idx="2714">
                  <c:v>0.45169999999999999</c:v>
                </c:pt>
                <c:pt idx="2715">
                  <c:v>0.45190000000000002</c:v>
                </c:pt>
                <c:pt idx="2716">
                  <c:v>0.4521</c:v>
                </c:pt>
                <c:pt idx="2717">
                  <c:v>0.45229999999999998</c:v>
                </c:pt>
                <c:pt idx="2718">
                  <c:v>0.45250000000000001</c:v>
                </c:pt>
                <c:pt idx="2719">
                  <c:v>0.45279999999999998</c:v>
                </c:pt>
                <c:pt idx="2720">
                  <c:v>0.45300000000000001</c:v>
                </c:pt>
                <c:pt idx="2721">
                  <c:v>0.45329999999999998</c:v>
                </c:pt>
                <c:pt idx="2722">
                  <c:v>0.45350000000000001</c:v>
                </c:pt>
                <c:pt idx="2723">
                  <c:v>0.4536</c:v>
                </c:pt>
                <c:pt idx="2724">
                  <c:v>0.45369999999999999</c:v>
                </c:pt>
                <c:pt idx="2725">
                  <c:v>0.45390000000000003</c:v>
                </c:pt>
                <c:pt idx="2726">
                  <c:v>0.45400000000000001</c:v>
                </c:pt>
                <c:pt idx="2727">
                  <c:v>0.4541</c:v>
                </c:pt>
                <c:pt idx="2728">
                  <c:v>0.45419999999999999</c:v>
                </c:pt>
                <c:pt idx="2729">
                  <c:v>0.45440000000000003</c:v>
                </c:pt>
                <c:pt idx="2730">
                  <c:v>0.45450000000000002</c:v>
                </c:pt>
                <c:pt idx="2731">
                  <c:v>0.45469999999999999</c:v>
                </c:pt>
                <c:pt idx="2732">
                  <c:v>0.45490000000000003</c:v>
                </c:pt>
                <c:pt idx="2733">
                  <c:v>0.45500000000000002</c:v>
                </c:pt>
                <c:pt idx="2734">
                  <c:v>0.45519999999999999</c:v>
                </c:pt>
                <c:pt idx="2735">
                  <c:v>0.45529999999999998</c:v>
                </c:pt>
                <c:pt idx="2736">
                  <c:v>0.45550000000000002</c:v>
                </c:pt>
                <c:pt idx="2737">
                  <c:v>0.4556</c:v>
                </c:pt>
                <c:pt idx="2738">
                  <c:v>0.45579999999999998</c:v>
                </c:pt>
                <c:pt idx="2739">
                  <c:v>0.45600000000000002</c:v>
                </c:pt>
                <c:pt idx="2740">
                  <c:v>0.45619999999999999</c:v>
                </c:pt>
                <c:pt idx="2741">
                  <c:v>0.45629999999999998</c:v>
                </c:pt>
                <c:pt idx="2742">
                  <c:v>0.45650000000000002</c:v>
                </c:pt>
                <c:pt idx="2743">
                  <c:v>0.45669999999999999</c:v>
                </c:pt>
                <c:pt idx="2744">
                  <c:v>0.45679999999999998</c:v>
                </c:pt>
                <c:pt idx="2745">
                  <c:v>0.45700000000000002</c:v>
                </c:pt>
                <c:pt idx="2746">
                  <c:v>0.4572</c:v>
                </c:pt>
                <c:pt idx="2747">
                  <c:v>0.45729999999999998</c:v>
                </c:pt>
                <c:pt idx="2748">
                  <c:v>0.45750000000000002</c:v>
                </c:pt>
                <c:pt idx="2749">
                  <c:v>0.45760000000000001</c:v>
                </c:pt>
                <c:pt idx="2750">
                  <c:v>0.45779999999999998</c:v>
                </c:pt>
                <c:pt idx="2751">
                  <c:v>0.45789999999999997</c:v>
                </c:pt>
                <c:pt idx="2752">
                  <c:v>0.45810000000000001</c:v>
                </c:pt>
                <c:pt idx="2753">
                  <c:v>0.45829999999999999</c:v>
                </c:pt>
                <c:pt idx="2754">
                  <c:v>0.45839999999999997</c:v>
                </c:pt>
                <c:pt idx="2755">
                  <c:v>0.45860000000000001</c:v>
                </c:pt>
                <c:pt idx="2756">
                  <c:v>0.45879999999999999</c:v>
                </c:pt>
                <c:pt idx="2757">
                  <c:v>0.45900000000000002</c:v>
                </c:pt>
                <c:pt idx="2758">
                  <c:v>0.45910000000000001</c:v>
                </c:pt>
                <c:pt idx="2759">
                  <c:v>0.45929999999999999</c:v>
                </c:pt>
                <c:pt idx="2760">
                  <c:v>0.45950000000000002</c:v>
                </c:pt>
                <c:pt idx="2761">
                  <c:v>0.4597</c:v>
                </c:pt>
                <c:pt idx="2762">
                  <c:v>0.45989999999999998</c:v>
                </c:pt>
                <c:pt idx="2763">
                  <c:v>0.4602</c:v>
                </c:pt>
                <c:pt idx="2764">
                  <c:v>0.46039999999999998</c:v>
                </c:pt>
                <c:pt idx="2765">
                  <c:v>0.46060000000000001</c:v>
                </c:pt>
                <c:pt idx="2766">
                  <c:v>0.46079999999999999</c:v>
                </c:pt>
                <c:pt idx="2767">
                  <c:v>0.46100000000000002</c:v>
                </c:pt>
                <c:pt idx="2768">
                  <c:v>0.46110000000000001</c:v>
                </c:pt>
                <c:pt idx="2769">
                  <c:v>0.4612</c:v>
                </c:pt>
                <c:pt idx="2770">
                  <c:v>0.46129999999999999</c:v>
                </c:pt>
                <c:pt idx="2771">
                  <c:v>0.46139999999999998</c:v>
                </c:pt>
                <c:pt idx="2772">
                  <c:v>0.46160000000000001</c:v>
                </c:pt>
                <c:pt idx="2773">
                  <c:v>0.4617</c:v>
                </c:pt>
                <c:pt idx="2774">
                  <c:v>0.46179999999999999</c:v>
                </c:pt>
                <c:pt idx="2775">
                  <c:v>0.46189999999999998</c:v>
                </c:pt>
                <c:pt idx="2776">
                  <c:v>0.46210000000000001</c:v>
                </c:pt>
                <c:pt idx="2777">
                  <c:v>0.4622</c:v>
                </c:pt>
                <c:pt idx="2778">
                  <c:v>0.46239999999999998</c:v>
                </c:pt>
                <c:pt idx="2779">
                  <c:v>0.46250000000000002</c:v>
                </c:pt>
                <c:pt idx="2780">
                  <c:v>0.46260000000000001</c:v>
                </c:pt>
                <c:pt idx="2781">
                  <c:v>0.46279999999999999</c:v>
                </c:pt>
                <c:pt idx="2782">
                  <c:v>0.46300000000000002</c:v>
                </c:pt>
                <c:pt idx="2783">
                  <c:v>0.4632</c:v>
                </c:pt>
                <c:pt idx="2784">
                  <c:v>0.46339999999999998</c:v>
                </c:pt>
                <c:pt idx="2785">
                  <c:v>0.46360000000000001</c:v>
                </c:pt>
                <c:pt idx="2786">
                  <c:v>0.46379999999999999</c:v>
                </c:pt>
                <c:pt idx="2787">
                  <c:v>0.46400000000000002</c:v>
                </c:pt>
                <c:pt idx="2788">
                  <c:v>0.46429999999999999</c:v>
                </c:pt>
                <c:pt idx="2789">
                  <c:v>0.46450000000000002</c:v>
                </c:pt>
                <c:pt idx="2790">
                  <c:v>0.46479999999999999</c:v>
                </c:pt>
                <c:pt idx="2791">
                  <c:v>0.46500000000000002</c:v>
                </c:pt>
                <c:pt idx="2792">
                  <c:v>0.46510000000000001</c:v>
                </c:pt>
                <c:pt idx="2793">
                  <c:v>0.4652</c:v>
                </c:pt>
                <c:pt idx="2794">
                  <c:v>0.46529999999999999</c:v>
                </c:pt>
                <c:pt idx="2795">
                  <c:v>0.46550000000000002</c:v>
                </c:pt>
                <c:pt idx="2796">
                  <c:v>0.46560000000000001</c:v>
                </c:pt>
                <c:pt idx="2797">
                  <c:v>0.4657</c:v>
                </c:pt>
                <c:pt idx="2798">
                  <c:v>0.46589999999999998</c:v>
                </c:pt>
                <c:pt idx="2799">
                  <c:v>0.46600000000000003</c:v>
                </c:pt>
                <c:pt idx="2800">
                  <c:v>0.4662</c:v>
                </c:pt>
                <c:pt idx="2801">
                  <c:v>0.46639999999999998</c:v>
                </c:pt>
                <c:pt idx="2802">
                  <c:v>0.46650000000000003</c:v>
                </c:pt>
                <c:pt idx="2803">
                  <c:v>0.4667</c:v>
                </c:pt>
                <c:pt idx="2804">
                  <c:v>0.46679999999999999</c:v>
                </c:pt>
                <c:pt idx="2805">
                  <c:v>0.46700000000000003</c:v>
                </c:pt>
                <c:pt idx="2806">
                  <c:v>0.46710000000000002</c:v>
                </c:pt>
                <c:pt idx="2807">
                  <c:v>0.46729999999999999</c:v>
                </c:pt>
                <c:pt idx="2808">
                  <c:v>0.46750000000000003</c:v>
                </c:pt>
                <c:pt idx="2809">
                  <c:v>0.4677</c:v>
                </c:pt>
                <c:pt idx="2810">
                  <c:v>0.46779999999999999</c:v>
                </c:pt>
                <c:pt idx="2811">
                  <c:v>0.46800000000000003</c:v>
                </c:pt>
                <c:pt idx="2812">
                  <c:v>0.46820000000000001</c:v>
                </c:pt>
                <c:pt idx="2813">
                  <c:v>0.46829999999999999</c:v>
                </c:pt>
                <c:pt idx="2814">
                  <c:v>0.46850000000000003</c:v>
                </c:pt>
                <c:pt idx="2815">
                  <c:v>0.46870000000000001</c:v>
                </c:pt>
                <c:pt idx="2816">
                  <c:v>0.46879999999999999</c:v>
                </c:pt>
                <c:pt idx="2817">
                  <c:v>0.46899999999999997</c:v>
                </c:pt>
                <c:pt idx="2818">
                  <c:v>0.46910000000000002</c:v>
                </c:pt>
                <c:pt idx="2819">
                  <c:v>0.46929999999999999</c:v>
                </c:pt>
                <c:pt idx="2820">
                  <c:v>0.46939999999999998</c:v>
                </c:pt>
                <c:pt idx="2821">
                  <c:v>0.46960000000000002</c:v>
                </c:pt>
                <c:pt idx="2822">
                  <c:v>0.4698</c:v>
                </c:pt>
                <c:pt idx="2823">
                  <c:v>0.46989999999999998</c:v>
                </c:pt>
                <c:pt idx="2824">
                  <c:v>0.47010000000000002</c:v>
                </c:pt>
                <c:pt idx="2825">
                  <c:v>0.4703</c:v>
                </c:pt>
                <c:pt idx="2826">
                  <c:v>0.47049999999999997</c:v>
                </c:pt>
                <c:pt idx="2827">
                  <c:v>0.47060000000000002</c:v>
                </c:pt>
                <c:pt idx="2828">
                  <c:v>0.4708</c:v>
                </c:pt>
                <c:pt idx="2829">
                  <c:v>0.47099999999999997</c:v>
                </c:pt>
                <c:pt idx="2830">
                  <c:v>0.47120000000000001</c:v>
                </c:pt>
                <c:pt idx="2831">
                  <c:v>0.47139999999999999</c:v>
                </c:pt>
                <c:pt idx="2832">
                  <c:v>0.47170000000000001</c:v>
                </c:pt>
                <c:pt idx="2833">
                  <c:v>0.47199999999999998</c:v>
                </c:pt>
                <c:pt idx="2834">
                  <c:v>0.47220000000000001</c:v>
                </c:pt>
                <c:pt idx="2835">
                  <c:v>0.47239999999999999</c:v>
                </c:pt>
                <c:pt idx="2836">
                  <c:v>0.47249999999999998</c:v>
                </c:pt>
                <c:pt idx="2837">
                  <c:v>0.47260000000000002</c:v>
                </c:pt>
                <c:pt idx="2838">
                  <c:v>0.47270000000000001</c:v>
                </c:pt>
                <c:pt idx="2839">
                  <c:v>0.4728</c:v>
                </c:pt>
                <c:pt idx="2840">
                  <c:v>0.47289999999999999</c:v>
                </c:pt>
                <c:pt idx="2841">
                  <c:v>0.47310000000000002</c:v>
                </c:pt>
                <c:pt idx="2842">
                  <c:v>0.47320000000000001</c:v>
                </c:pt>
                <c:pt idx="2843">
                  <c:v>0.4733</c:v>
                </c:pt>
                <c:pt idx="2844">
                  <c:v>0.47339999999999999</c:v>
                </c:pt>
                <c:pt idx="2845">
                  <c:v>0.47360000000000002</c:v>
                </c:pt>
                <c:pt idx="2846">
                  <c:v>0.47370000000000001</c:v>
                </c:pt>
                <c:pt idx="2847">
                  <c:v>0.47389999999999999</c:v>
                </c:pt>
                <c:pt idx="2848">
                  <c:v>0.47399999999999998</c:v>
                </c:pt>
                <c:pt idx="2849">
                  <c:v>0.47410000000000002</c:v>
                </c:pt>
                <c:pt idx="2850">
                  <c:v>0.4743</c:v>
                </c:pt>
                <c:pt idx="2851">
                  <c:v>0.47449999999999998</c:v>
                </c:pt>
                <c:pt idx="2852">
                  <c:v>0.47470000000000001</c:v>
                </c:pt>
                <c:pt idx="2853">
                  <c:v>0.47489999999999999</c:v>
                </c:pt>
                <c:pt idx="2854">
                  <c:v>0.47510000000000002</c:v>
                </c:pt>
                <c:pt idx="2855">
                  <c:v>0.4753</c:v>
                </c:pt>
                <c:pt idx="2856">
                  <c:v>0.47560000000000002</c:v>
                </c:pt>
                <c:pt idx="2857">
                  <c:v>0.4758</c:v>
                </c:pt>
                <c:pt idx="2858">
                  <c:v>0.47599999999999998</c:v>
                </c:pt>
                <c:pt idx="2859">
                  <c:v>0.4763</c:v>
                </c:pt>
                <c:pt idx="2860">
                  <c:v>0.47639999999999999</c:v>
                </c:pt>
                <c:pt idx="2861">
                  <c:v>0.47660000000000002</c:v>
                </c:pt>
                <c:pt idx="2862">
                  <c:v>0.47670000000000001</c:v>
                </c:pt>
                <c:pt idx="2863">
                  <c:v>0.4768</c:v>
                </c:pt>
                <c:pt idx="2864">
                  <c:v>0.47689999999999999</c:v>
                </c:pt>
                <c:pt idx="2865">
                  <c:v>0.47710000000000002</c:v>
                </c:pt>
                <c:pt idx="2866">
                  <c:v>0.47720000000000001</c:v>
                </c:pt>
                <c:pt idx="2867">
                  <c:v>0.4773</c:v>
                </c:pt>
                <c:pt idx="2868">
                  <c:v>0.47749999999999998</c:v>
                </c:pt>
                <c:pt idx="2869">
                  <c:v>0.47760000000000002</c:v>
                </c:pt>
                <c:pt idx="2870">
                  <c:v>0.4778</c:v>
                </c:pt>
                <c:pt idx="2871">
                  <c:v>0.47799999999999998</c:v>
                </c:pt>
                <c:pt idx="2872">
                  <c:v>0.47810000000000002</c:v>
                </c:pt>
                <c:pt idx="2873">
                  <c:v>0.4783</c:v>
                </c:pt>
                <c:pt idx="2874">
                  <c:v>0.47849999999999998</c:v>
                </c:pt>
                <c:pt idx="2875">
                  <c:v>0.47860000000000003</c:v>
                </c:pt>
                <c:pt idx="2876">
                  <c:v>0.4788</c:v>
                </c:pt>
                <c:pt idx="2877">
                  <c:v>0.47899999999999998</c:v>
                </c:pt>
                <c:pt idx="2878">
                  <c:v>0.47910000000000003</c:v>
                </c:pt>
                <c:pt idx="2879">
                  <c:v>0.4793</c:v>
                </c:pt>
                <c:pt idx="2880">
                  <c:v>0.47949999999999998</c:v>
                </c:pt>
                <c:pt idx="2881">
                  <c:v>0.47970000000000002</c:v>
                </c:pt>
                <c:pt idx="2882">
                  <c:v>0.4798</c:v>
                </c:pt>
                <c:pt idx="2883">
                  <c:v>0.48</c:v>
                </c:pt>
                <c:pt idx="2884">
                  <c:v>0.48020000000000002</c:v>
                </c:pt>
                <c:pt idx="2885">
                  <c:v>0.4803</c:v>
                </c:pt>
                <c:pt idx="2886">
                  <c:v>0.48049999999999998</c:v>
                </c:pt>
                <c:pt idx="2887">
                  <c:v>0.48060000000000003</c:v>
                </c:pt>
                <c:pt idx="2888">
                  <c:v>0.48080000000000001</c:v>
                </c:pt>
                <c:pt idx="2889">
                  <c:v>0.48089999999999999</c:v>
                </c:pt>
                <c:pt idx="2890">
                  <c:v>0.48110000000000003</c:v>
                </c:pt>
                <c:pt idx="2891">
                  <c:v>0.48130000000000001</c:v>
                </c:pt>
                <c:pt idx="2892">
                  <c:v>0.48139999999999999</c:v>
                </c:pt>
                <c:pt idx="2893">
                  <c:v>0.48159999999999997</c:v>
                </c:pt>
                <c:pt idx="2894">
                  <c:v>0.48180000000000001</c:v>
                </c:pt>
                <c:pt idx="2895">
                  <c:v>0.48199999999999998</c:v>
                </c:pt>
                <c:pt idx="2896">
                  <c:v>0.48209999999999997</c:v>
                </c:pt>
                <c:pt idx="2897">
                  <c:v>0.48230000000000001</c:v>
                </c:pt>
                <c:pt idx="2898">
                  <c:v>0.48249999999999998</c:v>
                </c:pt>
                <c:pt idx="2899">
                  <c:v>0.48270000000000002</c:v>
                </c:pt>
                <c:pt idx="2900">
                  <c:v>0.48299999999999998</c:v>
                </c:pt>
                <c:pt idx="2901">
                  <c:v>0.48320000000000002</c:v>
                </c:pt>
                <c:pt idx="2902">
                  <c:v>0.48349999999999999</c:v>
                </c:pt>
                <c:pt idx="2903">
                  <c:v>0.48370000000000002</c:v>
                </c:pt>
                <c:pt idx="2904">
                  <c:v>0.48380000000000001</c:v>
                </c:pt>
                <c:pt idx="2905">
                  <c:v>0.48399999999999999</c:v>
                </c:pt>
                <c:pt idx="2906">
                  <c:v>0.48409999999999997</c:v>
                </c:pt>
                <c:pt idx="2907">
                  <c:v>0.48420000000000002</c:v>
                </c:pt>
                <c:pt idx="2908">
                  <c:v>0.48430000000000001</c:v>
                </c:pt>
                <c:pt idx="2909">
                  <c:v>0.4844</c:v>
                </c:pt>
                <c:pt idx="2910">
                  <c:v>0.48449999999999999</c:v>
                </c:pt>
                <c:pt idx="2911">
                  <c:v>0.48470000000000002</c:v>
                </c:pt>
                <c:pt idx="2912">
                  <c:v>0.48480000000000001</c:v>
                </c:pt>
                <c:pt idx="2913">
                  <c:v>0.4849</c:v>
                </c:pt>
                <c:pt idx="2914">
                  <c:v>0.48509999999999998</c:v>
                </c:pt>
                <c:pt idx="2915">
                  <c:v>0.48520000000000002</c:v>
                </c:pt>
                <c:pt idx="2916">
                  <c:v>0.48530000000000001</c:v>
                </c:pt>
                <c:pt idx="2917">
                  <c:v>0.48549999999999999</c:v>
                </c:pt>
                <c:pt idx="2918">
                  <c:v>0.48559999999999998</c:v>
                </c:pt>
                <c:pt idx="2919">
                  <c:v>0.48580000000000001</c:v>
                </c:pt>
                <c:pt idx="2920">
                  <c:v>0.48599999999999999</c:v>
                </c:pt>
                <c:pt idx="2921">
                  <c:v>0.48620000000000002</c:v>
                </c:pt>
                <c:pt idx="2922">
                  <c:v>0.4864</c:v>
                </c:pt>
                <c:pt idx="2923">
                  <c:v>0.48659999999999998</c:v>
                </c:pt>
                <c:pt idx="2924">
                  <c:v>0.48680000000000001</c:v>
                </c:pt>
                <c:pt idx="2925">
                  <c:v>0.48699999999999999</c:v>
                </c:pt>
                <c:pt idx="2926">
                  <c:v>0.48730000000000001</c:v>
                </c:pt>
                <c:pt idx="2927">
                  <c:v>0.48749999999999999</c:v>
                </c:pt>
                <c:pt idx="2928">
                  <c:v>0.48770000000000002</c:v>
                </c:pt>
                <c:pt idx="2929">
                  <c:v>0.4879</c:v>
                </c:pt>
                <c:pt idx="2930">
                  <c:v>0.48809999999999998</c:v>
                </c:pt>
                <c:pt idx="2931">
                  <c:v>0.48820000000000002</c:v>
                </c:pt>
                <c:pt idx="2932">
                  <c:v>0.48830000000000001</c:v>
                </c:pt>
                <c:pt idx="2933">
                  <c:v>0.48849999999999999</c:v>
                </c:pt>
                <c:pt idx="2934">
                  <c:v>0.48859999999999998</c:v>
                </c:pt>
                <c:pt idx="2935">
                  <c:v>0.48870000000000002</c:v>
                </c:pt>
                <c:pt idx="2936">
                  <c:v>0.4889</c:v>
                </c:pt>
                <c:pt idx="2937">
                  <c:v>0.48899999999999999</c:v>
                </c:pt>
                <c:pt idx="2938">
                  <c:v>0.48920000000000002</c:v>
                </c:pt>
                <c:pt idx="2939">
                  <c:v>0.4894</c:v>
                </c:pt>
                <c:pt idx="2940">
                  <c:v>0.48949999999999999</c:v>
                </c:pt>
                <c:pt idx="2941">
                  <c:v>0.48970000000000002</c:v>
                </c:pt>
                <c:pt idx="2942">
                  <c:v>0.48980000000000001</c:v>
                </c:pt>
                <c:pt idx="2943">
                  <c:v>0.49</c:v>
                </c:pt>
                <c:pt idx="2944">
                  <c:v>0.49009999999999998</c:v>
                </c:pt>
                <c:pt idx="2945">
                  <c:v>0.49030000000000001</c:v>
                </c:pt>
                <c:pt idx="2946">
                  <c:v>0.49049999999999999</c:v>
                </c:pt>
                <c:pt idx="2947">
                  <c:v>0.49070000000000003</c:v>
                </c:pt>
                <c:pt idx="2948">
                  <c:v>0.49080000000000001</c:v>
                </c:pt>
                <c:pt idx="2949">
                  <c:v>0.49099999999999999</c:v>
                </c:pt>
                <c:pt idx="2950">
                  <c:v>0.49120000000000003</c:v>
                </c:pt>
                <c:pt idx="2951">
                  <c:v>0.49130000000000001</c:v>
                </c:pt>
                <c:pt idx="2952">
                  <c:v>0.49149999999999999</c:v>
                </c:pt>
                <c:pt idx="2953">
                  <c:v>0.49159999999999998</c:v>
                </c:pt>
                <c:pt idx="2954">
                  <c:v>0.49180000000000001</c:v>
                </c:pt>
                <c:pt idx="2955">
                  <c:v>0.4919</c:v>
                </c:pt>
                <c:pt idx="2956">
                  <c:v>0.49209999999999998</c:v>
                </c:pt>
                <c:pt idx="2957">
                  <c:v>0.49230000000000002</c:v>
                </c:pt>
                <c:pt idx="2958">
                  <c:v>0.4924</c:v>
                </c:pt>
                <c:pt idx="2959">
                  <c:v>0.49259999999999998</c:v>
                </c:pt>
                <c:pt idx="2960">
                  <c:v>0.49280000000000002</c:v>
                </c:pt>
                <c:pt idx="2961">
                  <c:v>0.4929</c:v>
                </c:pt>
                <c:pt idx="2962">
                  <c:v>0.49309999999999998</c:v>
                </c:pt>
                <c:pt idx="2963">
                  <c:v>0.49330000000000002</c:v>
                </c:pt>
                <c:pt idx="2964">
                  <c:v>0.49349999999999999</c:v>
                </c:pt>
                <c:pt idx="2965">
                  <c:v>0.49370000000000003</c:v>
                </c:pt>
                <c:pt idx="2966">
                  <c:v>0.49390000000000001</c:v>
                </c:pt>
                <c:pt idx="2967">
                  <c:v>0.49409999999999998</c:v>
                </c:pt>
                <c:pt idx="2968">
                  <c:v>0.49430000000000002</c:v>
                </c:pt>
                <c:pt idx="2969">
                  <c:v>0.4945</c:v>
                </c:pt>
                <c:pt idx="2970">
                  <c:v>0.49469999999999997</c:v>
                </c:pt>
                <c:pt idx="2971">
                  <c:v>0.495</c:v>
                </c:pt>
                <c:pt idx="2972">
                  <c:v>0.49509999999999998</c:v>
                </c:pt>
                <c:pt idx="2973">
                  <c:v>0.49530000000000002</c:v>
                </c:pt>
                <c:pt idx="2974">
                  <c:v>0.49540000000000001</c:v>
                </c:pt>
                <c:pt idx="2975">
                  <c:v>0.4955</c:v>
                </c:pt>
                <c:pt idx="2976">
                  <c:v>0.49569999999999997</c:v>
                </c:pt>
                <c:pt idx="2977">
                  <c:v>0.49580000000000002</c:v>
                </c:pt>
                <c:pt idx="2978">
                  <c:v>0.49590000000000001</c:v>
                </c:pt>
                <c:pt idx="2979">
                  <c:v>0.496</c:v>
                </c:pt>
                <c:pt idx="2980">
                  <c:v>0.49619999999999997</c:v>
                </c:pt>
                <c:pt idx="2981">
                  <c:v>0.49630000000000002</c:v>
                </c:pt>
                <c:pt idx="2982">
                  <c:v>0.49640000000000001</c:v>
                </c:pt>
                <c:pt idx="2983">
                  <c:v>0.49659999999999999</c:v>
                </c:pt>
                <c:pt idx="2984">
                  <c:v>0.49669999999999997</c:v>
                </c:pt>
                <c:pt idx="2985">
                  <c:v>0.49680000000000002</c:v>
                </c:pt>
                <c:pt idx="2986">
                  <c:v>0.497</c:v>
                </c:pt>
                <c:pt idx="2987">
                  <c:v>0.49709999999999999</c:v>
                </c:pt>
                <c:pt idx="2988">
                  <c:v>0.49730000000000002</c:v>
                </c:pt>
                <c:pt idx="2989">
                  <c:v>0.4975</c:v>
                </c:pt>
                <c:pt idx="2990">
                  <c:v>0.49769999999999998</c:v>
                </c:pt>
                <c:pt idx="2991">
                  <c:v>0.49790000000000001</c:v>
                </c:pt>
                <c:pt idx="2992">
                  <c:v>0.49809999999999999</c:v>
                </c:pt>
                <c:pt idx="2993">
                  <c:v>0.49830000000000002</c:v>
                </c:pt>
                <c:pt idx="2994">
                  <c:v>0.49859999999999999</c:v>
                </c:pt>
                <c:pt idx="2995">
                  <c:v>0.49880000000000002</c:v>
                </c:pt>
                <c:pt idx="2996">
                  <c:v>0.49909999999999999</c:v>
                </c:pt>
                <c:pt idx="2997">
                  <c:v>0.49930000000000002</c:v>
                </c:pt>
                <c:pt idx="2998">
                  <c:v>0.4995</c:v>
                </c:pt>
                <c:pt idx="2999">
                  <c:v>0.49959999999999999</c:v>
                </c:pt>
                <c:pt idx="3000">
                  <c:v>0.49969999999999998</c:v>
                </c:pt>
                <c:pt idx="3001">
                  <c:v>0.49980000000000002</c:v>
                </c:pt>
                <c:pt idx="3002">
                  <c:v>0.49990000000000001</c:v>
                </c:pt>
                <c:pt idx="3003">
                  <c:v>0.50009999999999999</c:v>
                </c:pt>
                <c:pt idx="3004">
                  <c:v>0.50019999999999998</c:v>
                </c:pt>
                <c:pt idx="3005">
                  <c:v>0.50039999999999996</c:v>
                </c:pt>
                <c:pt idx="3006">
                  <c:v>0.50049999999999994</c:v>
                </c:pt>
                <c:pt idx="3007">
                  <c:v>0.50070000000000003</c:v>
                </c:pt>
                <c:pt idx="3008">
                  <c:v>0.50080000000000002</c:v>
                </c:pt>
                <c:pt idx="3009">
                  <c:v>0.501</c:v>
                </c:pt>
                <c:pt idx="3010">
                  <c:v>0.50119999999999998</c:v>
                </c:pt>
                <c:pt idx="3011">
                  <c:v>0.50129999999999997</c:v>
                </c:pt>
                <c:pt idx="3012">
                  <c:v>0.50149999999999995</c:v>
                </c:pt>
                <c:pt idx="3013">
                  <c:v>0.50160000000000005</c:v>
                </c:pt>
                <c:pt idx="3014">
                  <c:v>0.50180000000000002</c:v>
                </c:pt>
                <c:pt idx="3015">
                  <c:v>0.502</c:v>
                </c:pt>
                <c:pt idx="3016">
                  <c:v>0.50219999999999998</c:v>
                </c:pt>
                <c:pt idx="3017">
                  <c:v>0.50229999999999997</c:v>
                </c:pt>
                <c:pt idx="3018">
                  <c:v>0.50249999999999995</c:v>
                </c:pt>
                <c:pt idx="3019">
                  <c:v>0.50270000000000004</c:v>
                </c:pt>
                <c:pt idx="3020">
                  <c:v>0.50280000000000002</c:v>
                </c:pt>
                <c:pt idx="3021">
                  <c:v>0.503</c:v>
                </c:pt>
                <c:pt idx="3022">
                  <c:v>0.50319999999999998</c:v>
                </c:pt>
                <c:pt idx="3023">
                  <c:v>0.50329999999999997</c:v>
                </c:pt>
                <c:pt idx="3024">
                  <c:v>0.50349999999999995</c:v>
                </c:pt>
                <c:pt idx="3025">
                  <c:v>0.50360000000000005</c:v>
                </c:pt>
                <c:pt idx="3026">
                  <c:v>0.50380000000000003</c:v>
                </c:pt>
                <c:pt idx="3027">
                  <c:v>0.50390000000000001</c:v>
                </c:pt>
                <c:pt idx="3028">
                  <c:v>0.50409999999999999</c:v>
                </c:pt>
                <c:pt idx="3029">
                  <c:v>0.50419999999999998</c:v>
                </c:pt>
                <c:pt idx="3030">
                  <c:v>0.50439999999999996</c:v>
                </c:pt>
                <c:pt idx="3031">
                  <c:v>0.50460000000000005</c:v>
                </c:pt>
                <c:pt idx="3032">
                  <c:v>0.50480000000000003</c:v>
                </c:pt>
                <c:pt idx="3033">
                  <c:v>0.50490000000000002</c:v>
                </c:pt>
                <c:pt idx="3034">
                  <c:v>0.50509999999999999</c:v>
                </c:pt>
                <c:pt idx="3035">
                  <c:v>0.50529999999999997</c:v>
                </c:pt>
                <c:pt idx="3036">
                  <c:v>0.50549999999999995</c:v>
                </c:pt>
                <c:pt idx="3037">
                  <c:v>0.50570000000000004</c:v>
                </c:pt>
                <c:pt idx="3038">
                  <c:v>0.50600000000000001</c:v>
                </c:pt>
                <c:pt idx="3039">
                  <c:v>0.50619999999999998</c:v>
                </c:pt>
                <c:pt idx="3040">
                  <c:v>0.50649999999999995</c:v>
                </c:pt>
                <c:pt idx="3041">
                  <c:v>0.50670000000000004</c:v>
                </c:pt>
                <c:pt idx="3042">
                  <c:v>0.50690000000000002</c:v>
                </c:pt>
                <c:pt idx="3043">
                  <c:v>0.50700000000000001</c:v>
                </c:pt>
                <c:pt idx="3044">
                  <c:v>0.5071</c:v>
                </c:pt>
                <c:pt idx="3045">
                  <c:v>0.50719999999999998</c:v>
                </c:pt>
                <c:pt idx="3046">
                  <c:v>0.50729999999999997</c:v>
                </c:pt>
                <c:pt idx="3047">
                  <c:v>0.50739999999999996</c:v>
                </c:pt>
                <c:pt idx="3048">
                  <c:v>0.50749999999999995</c:v>
                </c:pt>
                <c:pt idx="3049">
                  <c:v>0.50770000000000004</c:v>
                </c:pt>
                <c:pt idx="3050">
                  <c:v>0.50780000000000003</c:v>
                </c:pt>
                <c:pt idx="3051">
                  <c:v>0.50790000000000002</c:v>
                </c:pt>
                <c:pt idx="3052">
                  <c:v>0.5081</c:v>
                </c:pt>
                <c:pt idx="3053">
                  <c:v>0.50819999999999999</c:v>
                </c:pt>
                <c:pt idx="3054">
                  <c:v>0.50829999999999997</c:v>
                </c:pt>
                <c:pt idx="3055">
                  <c:v>0.50849999999999995</c:v>
                </c:pt>
                <c:pt idx="3056">
                  <c:v>0.50860000000000005</c:v>
                </c:pt>
                <c:pt idx="3057">
                  <c:v>0.50880000000000003</c:v>
                </c:pt>
                <c:pt idx="3058">
                  <c:v>0.50900000000000001</c:v>
                </c:pt>
                <c:pt idx="3059">
                  <c:v>0.50919999999999999</c:v>
                </c:pt>
                <c:pt idx="3060">
                  <c:v>0.50939999999999996</c:v>
                </c:pt>
                <c:pt idx="3061">
                  <c:v>0.50960000000000005</c:v>
                </c:pt>
                <c:pt idx="3062">
                  <c:v>0.50980000000000003</c:v>
                </c:pt>
                <c:pt idx="3063">
                  <c:v>0.5101</c:v>
                </c:pt>
                <c:pt idx="3064">
                  <c:v>0.51029999999999998</c:v>
                </c:pt>
                <c:pt idx="3065">
                  <c:v>0.51060000000000005</c:v>
                </c:pt>
                <c:pt idx="3066">
                  <c:v>0.51080000000000003</c:v>
                </c:pt>
                <c:pt idx="3067">
                  <c:v>0.51100000000000001</c:v>
                </c:pt>
                <c:pt idx="3068">
                  <c:v>0.5111</c:v>
                </c:pt>
                <c:pt idx="3069">
                  <c:v>0.51119999999999999</c:v>
                </c:pt>
                <c:pt idx="3070">
                  <c:v>0.51129999999999998</c:v>
                </c:pt>
                <c:pt idx="3071">
                  <c:v>0.51139999999999997</c:v>
                </c:pt>
                <c:pt idx="3072">
                  <c:v>0.51160000000000005</c:v>
                </c:pt>
                <c:pt idx="3073">
                  <c:v>0.51170000000000004</c:v>
                </c:pt>
                <c:pt idx="3074">
                  <c:v>0.51190000000000002</c:v>
                </c:pt>
                <c:pt idx="3075">
                  <c:v>0.51200000000000001</c:v>
                </c:pt>
                <c:pt idx="3076">
                  <c:v>0.51219999999999999</c:v>
                </c:pt>
                <c:pt idx="3077">
                  <c:v>0.51239999999999997</c:v>
                </c:pt>
                <c:pt idx="3078">
                  <c:v>0.51249999999999996</c:v>
                </c:pt>
                <c:pt idx="3079">
                  <c:v>0.51270000000000004</c:v>
                </c:pt>
                <c:pt idx="3080">
                  <c:v>0.51280000000000003</c:v>
                </c:pt>
                <c:pt idx="3081">
                  <c:v>0.51300000000000001</c:v>
                </c:pt>
                <c:pt idx="3082">
                  <c:v>0.5131</c:v>
                </c:pt>
                <c:pt idx="3083">
                  <c:v>0.51329999999999998</c:v>
                </c:pt>
                <c:pt idx="3084">
                  <c:v>0.51349999999999996</c:v>
                </c:pt>
                <c:pt idx="3085">
                  <c:v>0.51359999999999995</c:v>
                </c:pt>
                <c:pt idx="3086">
                  <c:v>0.51380000000000003</c:v>
                </c:pt>
                <c:pt idx="3087">
                  <c:v>0.51400000000000001</c:v>
                </c:pt>
                <c:pt idx="3088">
                  <c:v>0.5141</c:v>
                </c:pt>
                <c:pt idx="3089">
                  <c:v>0.51429999999999998</c:v>
                </c:pt>
                <c:pt idx="3090">
                  <c:v>0.51449999999999996</c:v>
                </c:pt>
                <c:pt idx="3091">
                  <c:v>0.51470000000000005</c:v>
                </c:pt>
                <c:pt idx="3092">
                  <c:v>0.51480000000000004</c:v>
                </c:pt>
                <c:pt idx="3093">
                  <c:v>0.51500000000000001</c:v>
                </c:pt>
                <c:pt idx="3094">
                  <c:v>0.5151</c:v>
                </c:pt>
                <c:pt idx="3095">
                  <c:v>0.51529999999999998</c:v>
                </c:pt>
                <c:pt idx="3096">
                  <c:v>0.51539999999999997</c:v>
                </c:pt>
                <c:pt idx="3097">
                  <c:v>0.51559999999999995</c:v>
                </c:pt>
                <c:pt idx="3098">
                  <c:v>0.51580000000000004</c:v>
                </c:pt>
                <c:pt idx="3099">
                  <c:v>0.51590000000000003</c:v>
                </c:pt>
                <c:pt idx="3100">
                  <c:v>0.5161</c:v>
                </c:pt>
                <c:pt idx="3101">
                  <c:v>0.51629999999999998</c:v>
                </c:pt>
                <c:pt idx="3102">
                  <c:v>0.51649999999999996</c:v>
                </c:pt>
                <c:pt idx="3103">
                  <c:v>0.51659999999999995</c:v>
                </c:pt>
                <c:pt idx="3104">
                  <c:v>0.51680000000000004</c:v>
                </c:pt>
                <c:pt idx="3105">
                  <c:v>0.51700000000000002</c:v>
                </c:pt>
                <c:pt idx="3106">
                  <c:v>0.51729999999999998</c:v>
                </c:pt>
                <c:pt idx="3107">
                  <c:v>0.51749999999999996</c:v>
                </c:pt>
                <c:pt idx="3108">
                  <c:v>0.51780000000000004</c:v>
                </c:pt>
                <c:pt idx="3109">
                  <c:v>0.51800000000000002</c:v>
                </c:pt>
                <c:pt idx="3110">
                  <c:v>0.51819999999999999</c:v>
                </c:pt>
                <c:pt idx="3111">
                  <c:v>0.51839999999999997</c:v>
                </c:pt>
                <c:pt idx="3112">
                  <c:v>0.51849999999999996</c:v>
                </c:pt>
                <c:pt idx="3113">
                  <c:v>0.51859999999999995</c:v>
                </c:pt>
                <c:pt idx="3114">
                  <c:v>0.51870000000000005</c:v>
                </c:pt>
                <c:pt idx="3115">
                  <c:v>0.51880000000000004</c:v>
                </c:pt>
                <c:pt idx="3116">
                  <c:v>0.51890000000000003</c:v>
                </c:pt>
                <c:pt idx="3117">
                  <c:v>0.51900000000000002</c:v>
                </c:pt>
                <c:pt idx="3118">
                  <c:v>0.51919999999999999</c:v>
                </c:pt>
                <c:pt idx="3119">
                  <c:v>0.51929999999999998</c:v>
                </c:pt>
                <c:pt idx="3120">
                  <c:v>0.51939999999999997</c:v>
                </c:pt>
                <c:pt idx="3121">
                  <c:v>0.51959999999999995</c:v>
                </c:pt>
                <c:pt idx="3122">
                  <c:v>0.51970000000000005</c:v>
                </c:pt>
                <c:pt idx="3123">
                  <c:v>0.51980000000000004</c:v>
                </c:pt>
                <c:pt idx="3124">
                  <c:v>0.52</c:v>
                </c:pt>
                <c:pt idx="3125">
                  <c:v>0.5202</c:v>
                </c:pt>
                <c:pt idx="3126">
                  <c:v>0.52029999999999998</c:v>
                </c:pt>
                <c:pt idx="3127">
                  <c:v>0.52049999999999996</c:v>
                </c:pt>
                <c:pt idx="3128">
                  <c:v>0.52070000000000005</c:v>
                </c:pt>
                <c:pt idx="3129">
                  <c:v>0.52090000000000003</c:v>
                </c:pt>
                <c:pt idx="3130">
                  <c:v>0.5212</c:v>
                </c:pt>
                <c:pt idx="3131">
                  <c:v>0.52139999999999997</c:v>
                </c:pt>
                <c:pt idx="3132">
                  <c:v>0.52159999999999995</c:v>
                </c:pt>
                <c:pt idx="3133">
                  <c:v>0.52180000000000004</c:v>
                </c:pt>
                <c:pt idx="3134">
                  <c:v>0.52200000000000002</c:v>
                </c:pt>
                <c:pt idx="3135">
                  <c:v>0.5222</c:v>
                </c:pt>
                <c:pt idx="3136">
                  <c:v>0.52239999999999998</c:v>
                </c:pt>
                <c:pt idx="3137">
                  <c:v>0.52259999999999995</c:v>
                </c:pt>
                <c:pt idx="3138">
                  <c:v>0.52270000000000005</c:v>
                </c:pt>
                <c:pt idx="3139">
                  <c:v>0.52280000000000004</c:v>
                </c:pt>
                <c:pt idx="3140">
                  <c:v>0.52290000000000003</c:v>
                </c:pt>
                <c:pt idx="3141">
                  <c:v>0.52310000000000001</c:v>
                </c:pt>
                <c:pt idx="3142">
                  <c:v>0.5232</c:v>
                </c:pt>
                <c:pt idx="3143">
                  <c:v>0.52339999999999998</c:v>
                </c:pt>
                <c:pt idx="3144">
                  <c:v>0.52349999999999997</c:v>
                </c:pt>
                <c:pt idx="3145">
                  <c:v>0.52370000000000005</c:v>
                </c:pt>
                <c:pt idx="3146">
                  <c:v>0.52390000000000003</c:v>
                </c:pt>
                <c:pt idx="3147">
                  <c:v>0.52400000000000002</c:v>
                </c:pt>
                <c:pt idx="3148">
                  <c:v>0.5242</c:v>
                </c:pt>
                <c:pt idx="3149">
                  <c:v>0.52429999999999999</c:v>
                </c:pt>
                <c:pt idx="3150">
                  <c:v>0.52449999999999997</c:v>
                </c:pt>
                <c:pt idx="3151">
                  <c:v>0.52459999999999996</c:v>
                </c:pt>
                <c:pt idx="3152">
                  <c:v>0.52480000000000004</c:v>
                </c:pt>
                <c:pt idx="3153">
                  <c:v>0.52500000000000002</c:v>
                </c:pt>
                <c:pt idx="3154">
                  <c:v>0.52510000000000001</c:v>
                </c:pt>
                <c:pt idx="3155">
                  <c:v>0.52529999999999999</c:v>
                </c:pt>
                <c:pt idx="3156">
                  <c:v>0.52549999999999997</c:v>
                </c:pt>
                <c:pt idx="3157">
                  <c:v>0.52569999999999995</c:v>
                </c:pt>
                <c:pt idx="3158">
                  <c:v>0.52580000000000005</c:v>
                </c:pt>
                <c:pt idx="3159">
                  <c:v>0.52600000000000002</c:v>
                </c:pt>
                <c:pt idx="3160">
                  <c:v>0.5262</c:v>
                </c:pt>
                <c:pt idx="3161">
                  <c:v>0.52629999999999999</c:v>
                </c:pt>
                <c:pt idx="3162">
                  <c:v>0.52649999999999997</c:v>
                </c:pt>
                <c:pt idx="3163">
                  <c:v>0.52659999999999996</c:v>
                </c:pt>
                <c:pt idx="3164">
                  <c:v>0.52680000000000005</c:v>
                </c:pt>
                <c:pt idx="3165">
                  <c:v>0.52690000000000003</c:v>
                </c:pt>
                <c:pt idx="3166">
                  <c:v>0.52710000000000001</c:v>
                </c:pt>
                <c:pt idx="3167">
                  <c:v>0.52729999999999999</c:v>
                </c:pt>
                <c:pt idx="3168">
                  <c:v>0.52739999999999998</c:v>
                </c:pt>
                <c:pt idx="3169">
                  <c:v>0.52759999999999996</c:v>
                </c:pt>
                <c:pt idx="3170">
                  <c:v>0.52780000000000005</c:v>
                </c:pt>
                <c:pt idx="3171">
                  <c:v>0.52800000000000002</c:v>
                </c:pt>
                <c:pt idx="3172">
                  <c:v>0.5282</c:v>
                </c:pt>
                <c:pt idx="3173">
                  <c:v>0.52829999999999999</c:v>
                </c:pt>
                <c:pt idx="3174">
                  <c:v>0.52849999999999997</c:v>
                </c:pt>
                <c:pt idx="3175">
                  <c:v>0.52880000000000005</c:v>
                </c:pt>
                <c:pt idx="3176">
                  <c:v>0.52900000000000003</c:v>
                </c:pt>
                <c:pt idx="3177">
                  <c:v>0.52929999999999999</c:v>
                </c:pt>
                <c:pt idx="3178">
                  <c:v>0.52949999999999997</c:v>
                </c:pt>
                <c:pt idx="3179">
                  <c:v>0.52969999999999995</c:v>
                </c:pt>
                <c:pt idx="3180">
                  <c:v>0.52980000000000005</c:v>
                </c:pt>
                <c:pt idx="3181">
                  <c:v>0.52990000000000004</c:v>
                </c:pt>
                <c:pt idx="3182">
                  <c:v>0.53</c:v>
                </c:pt>
                <c:pt idx="3183">
                  <c:v>0.5302</c:v>
                </c:pt>
                <c:pt idx="3184">
                  <c:v>0.53029999999999999</c:v>
                </c:pt>
                <c:pt idx="3185">
                  <c:v>0.53039999999999998</c:v>
                </c:pt>
                <c:pt idx="3186">
                  <c:v>0.53049999999999997</c:v>
                </c:pt>
                <c:pt idx="3187">
                  <c:v>0.53059999999999996</c:v>
                </c:pt>
                <c:pt idx="3188">
                  <c:v>0.53080000000000005</c:v>
                </c:pt>
                <c:pt idx="3189">
                  <c:v>0.53090000000000004</c:v>
                </c:pt>
                <c:pt idx="3190">
                  <c:v>0.53100000000000003</c:v>
                </c:pt>
                <c:pt idx="3191">
                  <c:v>0.53120000000000001</c:v>
                </c:pt>
                <c:pt idx="3192">
                  <c:v>0.53129999999999999</c:v>
                </c:pt>
                <c:pt idx="3193">
                  <c:v>0.53149999999999997</c:v>
                </c:pt>
                <c:pt idx="3194">
                  <c:v>0.53159999999999996</c:v>
                </c:pt>
                <c:pt idx="3195">
                  <c:v>0.53180000000000005</c:v>
                </c:pt>
                <c:pt idx="3196">
                  <c:v>0.53200000000000003</c:v>
                </c:pt>
                <c:pt idx="3197">
                  <c:v>0.53220000000000001</c:v>
                </c:pt>
                <c:pt idx="3198">
                  <c:v>0.53239999999999998</c:v>
                </c:pt>
                <c:pt idx="3199">
                  <c:v>0.53259999999999996</c:v>
                </c:pt>
                <c:pt idx="3200">
                  <c:v>0.53280000000000005</c:v>
                </c:pt>
                <c:pt idx="3201">
                  <c:v>0.53310000000000002</c:v>
                </c:pt>
                <c:pt idx="3202">
                  <c:v>0.5333</c:v>
                </c:pt>
                <c:pt idx="3203">
                  <c:v>0.53359999999999996</c:v>
                </c:pt>
                <c:pt idx="3204">
                  <c:v>0.53380000000000005</c:v>
                </c:pt>
                <c:pt idx="3205">
                  <c:v>0.53400000000000003</c:v>
                </c:pt>
                <c:pt idx="3206">
                  <c:v>0.53410000000000002</c:v>
                </c:pt>
                <c:pt idx="3207">
                  <c:v>0.53420000000000001</c:v>
                </c:pt>
                <c:pt idx="3208">
                  <c:v>0.5343</c:v>
                </c:pt>
                <c:pt idx="3209">
                  <c:v>0.53449999999999998</c:v>
                </c:pt>
                <c:pt idx="3210">
                  <c:v>0.53459999999999996</c:v>
                </c:pt>
                <c:pt idx="3211">
                  <c:v>0.53469999999999995</c:v>
                </c:pt>
                <c:pt idx="3212">
                  <c:v>0.53490000000000004</c:v>
                </c:pt>
                <c:pt idx="3213">
                  <c:v>0.53500000000000003</c:v>
                </c:pt>
                <c:pt idx="3214">
                  <c:v>0.53520000000000001</c:v>
                </c:pt>
                <c:pt idx="3215">
                  <c:v>0.5353</c:v>
                </c:pt>
                <c:pt idx="3216">
                  <c:v>0.53549999999999998</c:v>
                </c:pt>
                <c:pt idx="3217">
                  <c:v>0.53559999999999997</c:v>
                </c:pt>
                <c:pt idx="3218">
                  <c:v>0.53580000000000005</c:v>
                </c:pt>
                <c:pt idx="3219">
                  <c:v>0.53600000000000003</c:v>
                </c:pt>
                <c:pt idx="3220">
                  <c:v>0.53610000000000002</c:v>
                </c:pt>
                <c:pt idx="3221">
                  <c:v>0.5363</c:v>
                </c:pt>
                <c:pt idx="3222">
                  <c:v>0.53649999999999998</c:v>
                </c:pt>
                <c:pt idx="3223">
                  <c:v>0.53659999999999997</c:v>
                </c:pt>
                <c:pt idx="3224">
                  <c:v>0.53680000000000005</c:v>
                </c:pt>
                <c:pt idx="3225">
                  <c:v>0.53700000000000003</c:v>
                </c:pt>
                <c:pt idx="3226">
                  <c:v>0.53720000000000001</c:v>
                </c:pt>
                <c:pt idx="3227">
                  <c:v>0.5373</c:v>
                </c:pt>
                <c:pt idx="3228">
                  <c:v>0.53749999999999998</c:v>
                </c:pt>
                <c:pt idx="3229">
                  <c:v>0.53769999999999996</c:v>
                </c:pt>
                <c:pt idx="3230">
                  <c:v>0.53779999999999994</c:v>
                </c:pt>
                <c:pt idx="3231">
                  <c:v>0.53800000000000003</c:v>
                </c:pt>
                <c:pt idx="3232">
                  <c:v>0.53810000000000002</c:v>
                </c:pt>
                <c:pt idx="3233">
                  <c:v>0.5383</c:v>
                </c:pt>
                <c:pt idx="3234">
                  <c:v>0.53839999999999999</c:v>
                </c:pt>
                <c:pt idx="3235">
                  <c:v>0.53859999999999997</c:v>
                </c:pt>
                <c:pt idx="3236">
                  <c:v>0.53879999999999995</c:v>
                </c:pt>
                <c:pt idx="3237">
                  <c:v>0.53890000000000005</c:v>
                </c:pt>
                <c:pt idx="3238">
                  <c:v>0.53910000000000002</c:v>
                </c:pt>
                <c:pt idx="3239">
                  <c:v>0.5393</c:v>
                </c:pt>
                <c:pt idx="3240">
                  <c:v>0.53939999999999999</c:v>
                </c:pt>
                <c:pt idx="3241">
                  <c:v>0.53959999999999997</c:v>
                </c:pt>
                <c:pt idx="3242">
                  <c:v>0.53979999999999995</c:v>
                </c:pt>
                <c:pt idx="3243">
                  <c:v>0.54</c:v>
                </c:pt>
                <c:pt idx="3244">
                  <c:v>0.54020000000000001</c:v>
                </c:pt>
                <c:pt idx="3245">
                  <c:v>0.54049999999999998</c:v>
                </c:pt>
                <c:pt idx="3246">
                  <c:v>0.54069999999999996</c:v>
                </c:pt>
                <c:pt idx="3247">
                  <c:v>0.54100000000000004</c:v>
                </c:pt>
                <c:pt idx="3248">
                  <c:v>0.54120000000000001</c:v>
                </c:pt>
                <c:pt idx="3249">
                  <c:v>0.5413</c:v>
                </c:pt>
                <c:pt idx="3250">
                  <c:v>0.54149999999999998</c:v>
                </c:pt>
                <c:pt idx="3251">
                  <c:v>0.54159999999999997</c:v>
                </c:pt>
                <c:pt idx="3252">
                  <c:v>0.54169999999999996</c:v>
                </c:pt>
                <c:pt idx="3253">
                  <c:v>0.54179999999999995</c:v>
                </c:pt>
                <c:pt idx="3254">
                  <c:v>0.54190000000000005</c:v>
                </c:pt>
                <c:pt idx="3255">
                  <c:v>0.54200000000000004</c:v>
                </c:pt>
                <c:pt idx="3256">
                  <c:v>0.54220000000000002</c:v>
                </c:pt>
                <c:pt idx="3257">
                  <c:v>0.5423</c:v>
                </c:pt>
                <c:pt idx="3258">
                  <c:v>0.54239999999999999</c:v>
                </c:pt>
                <c:pt idx="3259">
                  <c:v>0.54249999999999998</c:v>
                </c:pt>
                <c:pt idx="3260">
                  <c:v>0.54269999999999996</c:v>
                </c:pt>
                <c:pt idx="3261">
                  <c:v>0.54279999999999995</c:v>
                </c:pt>
                <c:pt idx="3262">
                  <c:v>0.54300000000000004</c:v>
                </c:pt>
                <c:pt idx="3263">
                  <c:v>0.54310000000000003</c:v>
                </c:pt>
                <c:pt idx="3264">
                  <c:v>0.54330000000000001</c:v>
                </c:pt>
                <c:pt idx="3265">
                  <c:v>0.54349999999999998</c:v>
                </c:pt>
                <c:pt idx="3266">
                  <c:v>0.54369999999999996</c:v>
                </c:pt>
                <c:pt idx="3267">
                  <c:v>0.54390000000000005</c:v>
                </c:pt>
                <c:pt idx="3268">
                  <c:v>0.54410000000000003</c:v>
                </c:pt>
                <c:pt idx="3269">
                  <c:v>0.5444</c:v>
                </c:pt>
                <c:pt idx="3270">
                  <c:v>0.54459999999999997</c:v>
                </c:pt>
                <c:pt idx="3271">
                  <c:v>0.54479999999999995</c:v>
                </c:pt>
                <c:pt idx="3272">
                  <c:v>0.54510000000000003</c:v>
                </c:pt>
                <c:pt idx="3273">
                  <c:v>0.54530000000000001</c:v>
                </c:pt>
                <c:pt idx="3274">
                  <c:v>0.54549999999999998</c:v>
                </c:pt>
                <c:pt idx="3275">
                  <c:v>0.54559999999999997</c:v>
                </c:pt>
                <c:pt idx="3276">
                  <c:v>0.54569999999999996</c:v>
                </c:pt>
                <c:pt idx="3277">
                  <c:v>0.54579999999999995</c:v>
                </c:pt>
                <c:pt idx="3278">
                  <c:v>0.54590000000000005</c:v>
                </c:pt>
                <c:pt idx="3279">
                  <c:v>0.54610000000000003</c:v>
                </c:pt>
                <c:pt idx="3280">
                  <c:v>0.54620000000000002</c:v>
                </c:pt>
                <c:pt idx="3281">
                  <c:v>0.54630000000000001</c:v>
                </c:pt>
                <c:pt idx="3282">
                  <c:v>0.54649999999999999</c:v>
                </c:pt>
                <c:pt idx="3283">
                  <c:v>0.54669999999999996</c:v>
                </c:pt>
                <c:pt idx="3284">
                  <c:v>0.54679999999999995</c:v>
                </c:pt>
                <c:pt idx="3285">
                  <c:v>0.54700000000000004</c:v>
                </c:pt>
                <c:pt idx="3286">
                  <c:v>0.54710000000000003</c:v>
                </c:pt>
                <c:pt idx="3287">
                  <c:v>0.54730000000000001</c:v>
                </c:pt>
                <c:pt idx="3288">
                  <c:v>0.54749999999999999</c:v>
                </c:pt>
                <c:pt idx="3289">
                  <c:v>0.54759999999999998</c:v>
                </c:pt>
                <c:pt idx="3290">
                  <c:v>0.54779999999999995</c:v>
                </c:pt>
                <c:pt idx="3291">
                  <c:v>0.54800000000000004</c:v>
                </c:pt>
                <c:pt idx="3292">
                  <c:v>0.54810000000000003</c:v>
                </c:pt>
                <c:pt idx="3293">
                  <c:v>0.54830000000000001</c:v>
                </c:pt>
                <c:pt idx="3294">
                  <c:v>0.54849999999999999</c:v>
                </c:pt>
                <c:pt idx="3295">
                  <c:v>0.54859999999999998</c:v>
                </c:pt>
                <c:pt idx="3296">
                  <c:v>0.54879999999999995</c:v>
                </c:pt>
                <c:pt idx="3297">
                  <c:v>0.54900000000000004</c:v>
                </c:pt>
                <c:pt idx="3298">
                  <c:v>0.54910000000000003</c:v>
                </c:pt>
                <c:pt idx="3299">
                  <c:v>0.54930000000000001</c:v>
                </c:pt>
                <c:pt idx="3300">
                  <c:v>0.5494</c:v>
                </c:pt>
                <c:pt idx="3301">
                  <c:v>0.54959999999999998</c:v>
                </c:pt>
                <c:pt idx="3302">
                  <c:v>0.54979999999999996</c:v>
                </c:pt>
                <c:pt idx="3303">
                  <c:v>0.54990000000000006</c:v>
                </c:pt>
                <c:pt idx="3304">
                  <c:v>0.55010000000000003</c:v>
                </c:pt>
                <c:pt idx="3305">
                  <c:v>0.55030000000000001</c:v>
                </c:pt>
                <c:pt idx="3306">
                  <c:v>0.5504</c:v>
                </c:pt>
                <c:pt idx="3307">
                  <c:v>0.55059999999999998</c:v>
                </c:pt>
                <c:pt idx="3308">
                  <c:v>0.55079999999999996</c:v>
                </c:pt>
                <c:pt idx="3309">
                  <c:v>0.55100000000000005</c:v>
                </c:pt>
                <c:pt idx="3310">
                  <c:v>0.55120000000000002</c:v>
                </c:pt>
                <c:pt idx="3311">
                  <c:v>0.5514</c:v>
                </c:pt>
                <c:pt idx="3312">
                  <c:v>0.55159999999999998</c:v>
                </c:pt>
                <c:pt idx="3313">
                  <c:v>0.55179999999999996</c:v>
                </c:pt>
                <c:pt idx="3314">
                  <c:v>0.55200000000000005</c:v>
                </c:pt>
                <c:pt idx="3315">
                  <c:v>0.55230000000000001</c:v>
                </c:pt>
                <c:pt idx="3316">
                  <c:v>0.55249999999999999</c:v>
                </c:pt>
                <c:pt idx="3317">
                  <c:v>0.55269999999999997</c:v>
                </c:pt>
                <c:pt idx="3318">
                  <c:v>0.55279999999999996</c:v>
                </c:pt>
                <c:pt idx="3319">
                  <c:v>0.55300000000000005</c:v>
                </c:pt>
                <c:pt idx="3320">
                  <c:v>0.55310000000000004</c:v>
                </c:pt>
                <c:pt idx="3321">
                  <c:v>0.55320000000000003</c:v>
                </c:pt>
                <c:pt idx="3322">
                  <c:v>0.55330000000000001</c:v>
                </c:pt>
                <c:pt idx="3323">
                  <c:v>0.5534</c:v>
                </c:pt>
                <c:pt idx="3324">
                  <c:v>0.55349999999999999</c:v>
                </c:pt>
                <c:pt idx="3325">
                  <c:v>0.55369999999999997</c:v>
                </c:pt>
                <c:pt idx="3326">
                  <c:v>0.55379999999999996</c:v>
                </c:pt>
                <c:pt idx="3327">
                  <c:v>0.55389999999999995</c:v>
                </c:pt>
                <c:pt idx="3328">
                  <c:v>0.55410000000000004</c:v>
                </c:pt>
                <c:pt idx="3329">
                  <c:v>0.55420000000000003</c:v>
                </c:pt>
                <c:pt idx="3330">
                  <c:v>0.55430000000000001</c:v>
                </c:pt>
                <c:pt idx="3331">
                  <c:v>0.55449999999999999</c:v>
                </c:pt>
                <c:pt idx="3332">
                  <c:v>0.55459999999999998</c:v>
                </c:pt>
                <c:pt idx="3333">
                  <c:v>0.55479999999999996</c:v>
                </c:pt>
                <c:pt idx="3334">
                  <c:v>0.55500000000000005</c:v>
                </c:pt>
                <c:pt idx="3335">
                  <c:v>0.55520000000000003</c:v>
                </c:pt>
                <c:pt idx="3336">
                  <c:v>0.5554</c:v>
                </c:pt>
                <c:pt idx="3337">
                  <c:v>0.55559999999999998</c:v>
                </c:pt>
                <c:pt idx="3338">
                  <c:v>0.55589999999999995</c:v>
                </c:pt>
                <c:pt idx="3339">
                  <c:v>0.55610000000000004</c:v>
                </c:pt>
                <c:pt idx="3340">
                  <c:v>0.55640000000000001</c:v>
                </c:pt>
                <c:pt idx="3341">
                  <c:v>0.55659999999999998</c:v>
                </c:pt>
                <c:pt idx="3342">
                  <c:v>0.55679999999999996</c:v>
                </c:pt>
                <c:pt idx="3343">
                  <c:v>0.55689999999999995</c:v>
                </c:pt>
                <c:pt idx="3344">
                  <c:v>0.55710000000000004</c:v>
                </c:pt>
                <c:pt idx="3345">
                  <c:v>0.55720000000000003</c:v>
                </c:pt>
                <c:pt idx="3346">
                  <c:v>0.55730000000000002</c:v>
                </c:pt>
                <c:pt idx="3347">
                  <c:v>0.55740000000000001</c:v>
                </c:pt>
                <c:pt idx="3348">
                  <c:v>0.5575</c:v>
                </c:pt>
                <c:pt idx="3349">
                  <c:v>0.55769999999999997</c:v>
                </c:pt>
                <c:pt idx="3350">
                  <c:v>0.55779999999999996</c:v>
                </c:pt>
                <c:pt idx="3351">
                  <c:v>0.55800000000000005</c:v>
                </c:pt>
                <c:pt idx="3352">
                  <c:v>0.55820000000000003</c:v>
                </c:pt>
                <c:pt idx="3353">
                  <c:v>0.55830000000000002</c:v>
                </c:pt>
                <c:pt idx="3354">
                  <c:v>0.5585</c:v>
                </c:pt>
                <c:pt idx="3355">
                  <c:v>0.55859999999999999</c:v>
                </c:pt>
                <c:pt idx="3356">
                  <c:v>0.55879999999999996</c:v>
                </c:pt>
                <c:pt idx="3357">
                  <c:v>0.55900000000000005</c:v>
                </c:pt>
                <c:pt idx="3358">
                  <c:v>0.55910000000000004</c:v>
                </c:pt>
                <c:pt idx="3359">
                  <c:v>0.55930000000000002</c:v>
                </c:pt>
                <c:pt idx="3360">
                  <c:v>0.5595</c:v>
                </c:pt>
                <c:pt idx="3361">
                  <c:v>0.55959999999999999</c:v>
                </c:pt>
                <c:pt idx="3362">
                  <c:v>0.55979999999999996</c:v>
                </c:pt>
                <c:pt idx="3363">
                  <c:v>0.56000000000000005</c:v>
                </c:pt>
                <c:pt idx="3364">
                  <c:v>0.56020000000000003</c:v>
                </c:pt>
                <c:pt idx="3365">
                  <c:v>0.56030000000000002</c:v>
                </c:pt>
                <c:pt idx="3366">
                  <c:v>0.5605</c:v>
                </c:pt>
                <c:pt idx="3367">
                  <c:v>0.56069999999999998</c:v>
                </c:pt>
                <c:pt idx="3368">
                  <c:v>0.56079999999999997</c:v>
                </c:pt>
                <c:pt idx="3369">
                  <c:v>0.56100000000000005</c:v>
                </c:pt>
                <c:pt idx="3370">
                  <c:v>0.56110000000000004</c:v>
                </c:pt>
                <c:pt idx="3371">
                  <c:v>0.56130000000000002</c:v>
                </c:pt>
                <c:pt idx="3372">
                  <c:v>0.5615</c:v>
                </c:pt>
                <c:pt idx="3373">
                  <c:v>0.56159999999999999</c:v>
                </c:pt>
                <c:pt idx="3374">
                  <c:v>0.56179999999999997</c:v>
                </c:pt>
                <c:pt idx="3375">
                  <c:v>0.56200000000000006</c:v>
                </c:pt>
                <c:pt idx="3376">
                  <c:v>0.56210000000000004</c:v>
                </c:pt>
                <c:pt idx="3377">
                  <c:v>0.56230000000000002</c:v>
                </c:pt>
                <c:pt idx="3378">
                  <c:v>0.5625</c:v>
                </c:pt>
                <c:pt idx="3379">
                  <c:v>0.56259999999999999</c:v>
                </c:pt>
                <c:pt idx="3380">
                  <c:v>0.56279999999999997</c:v>
                </c:pt>
                <c:pt idx="3381">
                  <c:v>0.56310000000000004</c:v>
                </c:pt>
                <c:pt idx="3382">
                  <c:v>0.56330000000000002</c:v>
                </c:pt>
                <c:pt idx="3383">
                  <c:v>0.56359999999999999</c:v>
                </c:pt>
                <c:pt idx="3384">
                  <c:v>0.56379999999999997</c:v>
                </c:pt>
                <c:pt idx="3385">
                  <c:v>0.56410000000000005</c:v>
                </c:pt>
                <c:pt idx="3386">
                  <c:v>0.56420000000000003</c:v>
                </c:pt>
                <c:pt idx="3387">
                  <c:v>0.56440000000000001</c:v>
                </c:pt>
                <c:pt idx="3388">
                  <c:v>0.56440000000000001</c:v>
                </c:pt>
                <c:pt idx="3389">
                  <c:v>0.5645</c:v>
                </c:pt>
                <c:pt idx="3390">
                  <c:v>0.56459999999999999</c:v>
                </c:pt>
                <c:pt idx="3391">
                  <c:v>0.56479999999999997</c:v>
                </c:pt>
                <c:pt idx="3392">
                  <c:v>0.56489999999999996</c:v>
                </c:pt>
                <c:pt idx="3393">
                  <c:v>0.56499999999999995</c:v>
                </c:pt>
                <c:pt idx="3394">
                  <c:v>0.56510000000000005</c:v>
                </c:pt>
                <c:pt idx="3395">
                  <c:v>0.56530000000000002</c:v>
                </c:pt>
                <c:pt idx="3396">
                  <c:v>0.56540000000000001</c:v>
                </c:pt>
                <c:pt idx="3397">
                  <c:v>0.5655</c:v>
                </c:pt>
                <c:pt idx="3398">
                  <c:v>0.56569999999999998</c:v>
                </c:pt>
                <c:pt idx="3399">
                  <c:v>0.56579999999999997</c:v>
                </c:pt>
                <c:pt idx="3400">
                  <c:v>0.56599999999999995</c:v>
                </c:pt>
                <c:pt idx="3401">
                  <c:v>0.56610000000000005</c:v>
                </c:pt>
                <c:pt idx="3402">
                  <c:v>0.56630000000000003</c:v>
                </c:pt>
                <c:pt idx="3403">
                  <c:v>0.5665</c:v>
                </c:pt>
                <c:pt idx="3404">
                  <c:v>0.56669999999999998</c:v>
                </c:pt>
                <c:pt idx="3405">
                  <c:v>0.56689999999999996</c:v>
                </c:pt>
                <c:pt idx="3406">
                  <c:v>0.56710000000000005</c:v>
                </c:pt>
                <c:pt idx="3407">
                  <c:v>0.56740000000000002</c:v>
                </c:pt>
                <c:pt idx="3408">
                  <c:v>0.56759999999999999</c:v>
                </c:pt>
                <c:pt idx="3409">
                  <c:v>0.56789999999999996</c:v>
                </c:pt>
                <c:pt idx="3410">
                  <c:v>0.56810000000000005</c:v>
                </c:pt>
                <c:pt idx="3411">
                  <c:v>0.56830000000000003</c:v>
                </c:pt>
                <c:pt idx="3412">
                  <c:v>0.56850000000000001</c:v>
                </c:pt>
                <c:pt idx="3413">
                  <c:v>0.56859999999999999</c:v>
                </c:pt>
                <c:pt idx="3414">
                  <c:v>0.56869999999999998</c:v>
                </c:pt>
                <c:pt idx="3415">
                  <c:v>0.56879999999999997</c:v>
                </c:pt>
                <c:pt idx="3416">
                  <c:v>0.56889999999999996</c:v>
                </c:pt>
                <c:pt idx="3417">
                  <c:v>0.56910000000000005</c:v>
                </c:pt>
                <c:pt idx="3418">
                  <c:v>0.56920000000000004</c:v>
                </c:pt>
                <c:pt idx="3419">
                  <c:v>0.56940000000000002</c:v>
                </c:pt>
                <c:pt idx="3420">
                  <c:v>0.56950000000000001</c:v>
                </c:pt>
                <c:pt idx="3421">
                  <c:v>0.56969999999999998</c:v>
                </c:pt>
                <c:pt idx="3422">
                  <c:v>0.56989999999999996</c:v>
                </c:pt>
                <c:pt idx="3423">
                  <c:v>0.56999999999999995</c:v>
                </c:pt>
                <c:pt idx="3424">
                  <c:v>0.57020000000000004</c:v>
                </c:pt>
                <c:pt idx="3425">
                  <c:v>0.57030000000000003</c:v>
                </c:pt>
                <c:pt idx="3426">
                  <c:v>0.57050000000000001</c:v>
                </c:pt>
                <c:pt idx="3427">
                  <c:v>0.5706</c:v>
                </c:pt>
                <c:pt idx="3428">
                  <c:v>0.57079999999999997</c:v>
                </c:pt>
                <c:pt idx="3429">
                  <c:v>0.57089999999999996</c:v>
                </c:pt>
                <c:pt idx="3430">
                  <c:v>0.57110000000000005</c:v>
                </c:pt>
                <c:pt idx="3431">
                  <c:v>0.57130000000000003</c:v>
                </c:pt>
                <c:pt idx="3432">
                  <c:v>0.57150000000000001</c:v>
                </c:pt>
                <c:pt idx="3433">
                  <c:v>0.57169999999999999</c:v>
                </c:pt>
                <c:pt idx="3434">
                  <c:v>0.57179999999999997</c:v>
                </c:pt>
                <c:pt idx="3435">
                  <c:v>0.57199999999999995</c:v>
                </c:pt>
                <c:pt idx="3436">
                  <c:v>0.57220000000000004</c:v>
                </c:pt>
                <c:pt idx="3437">
                  <c:v>0.57230000000000003</c:v>
                </c:pt>
                <c:pt idx="3438">
                  <c:v>0.57250000000000001</c:v>
                </c:pt>
                <c:pt idx="3439">
                  <c:v>0.5726</c:v>
                </c:pt>
                <c:pt idx="3440">
                  <c:v>0.57279999999999998</c:v>
                </c:pt>
                <c:pt idx="3441">
                  <c:v>0.57289999999999996</c:v>
                </c:pt>
                <c:pt idx="3442">
                  <c:v>0.57310000000000005</c:v>
                </c:pt>
                <c:pt idx="3443">
                  <c:v>0.57330000000000003</c:v>
                </c:pt>
                <c:pt idx="3444">
                  <c:v>0.57350000000000001</c:v>
                </c:pt>
                <c:pt idx="3445">
                  <c:v>0.5736</c:v>
                </c:pt>
                <c:pt idx="3446">
                  <c:v>0.57379999999999998</c:v>
                </c:pt>
                <c:pt idx="3447">
                  <c:v>0.57399999999999995</c:v>
                </c:pt>
                <c:pt idx="3448">
                  <c:v>0.57420000000000004</c:v>
                </c:pt>
                <c:pt idx="3449">
                  <c:v>0.57440000000000002</c:v>
                </c:pt>
                <c:pt idx="3450">
                  <c:v>0.5746</c:v>
                </c:pt>
                <c:pt idx="3451">
                  <c:v>0.57479999999999998</c:v>
                </c:pt>
                <c:pt idx="3452">
                  <c:v>0.57509999999999994</c:v>
                </c:pt>
                <c:pt idx="3453">
                  <c:v>0.57530000000000003</c:v>
                </c:pt>
                <c:pt idx="3454">
                  <c:v>0.57550000000000001</c:v>
                </c:pt>
                <c:pt idx="3455">
                  <c:v>0.57569999999999999</c:v>
                </c:pt>
                <c:pt idx="3456">
                  <c:v>0.57579999999999998</c:v>
                </c:pt>
                <c:pt idx="3457">
                  <c:v>0.57589999999999997</c:v>
                </c:pt>
                <c:pt idx="3458">
                  <c:v>0.57599999999999996</c:v>
                </c:pt>
                <c:pt idx="3459">
                  <c:v>0.57609999999999995</c:v>
                </c:pt>
                <c:pt idx="3460">
                  <c:v>0.57620000000000005</c:v>
                </c:pt>
                <c:pt idx="3461">
                  <c:v>0.57640000000000002</c:v>
                </c:pt>
                <c:pt idx="3462">
                  <c:v>0.57650000000000001</c:v>
                </c:pt>
                <c:pt idx="3463">
                  <c:v>0.5766</c:v>
                </c:pt>
                <c:pt idx="3464">
                  <c:v>0.57679999999999998</c:v>
                </c:pt>
                <c:pt idx="3465">
                  <c:v>0.57689999999999997</c:v>
                </c:pt>
                <c:pt idx="3466">
                  <c:v>0.57699999999999996</c:v>
                </c:pt>
                <c:pt idx="3467">
                  <c:v>0.57720000000000005</c:v>
                </c:pt>
                <c:pt idx="3468">
                  <c:v>0.57730000000000004</c:v>
                </c:pt>
                <c:pt idx="3469">
                  <c:v>0.57750000000000001</c:v>
                </c:pt>
                <c:pt idx="3470">
                  <c:v>0.5776</c:v>
                </c:pt>
                <c:pt idx="3471">
                  <c:v>0.57779999999999998</c:v>
                </c:pt>
                <c:pt idx="3472">
                  <c:v>0.57799999999999996</c:v>
                </c:pt>
                <c:pt idx="3473">
                  <c:v>0.57820000000000005</c:v>
                </c:pt>
                <c:pt idx="3474">
                  <c:v>0.57840000000000003</c:v>
                </c:pt>
                <c:pt idx="3475">
                  <c:v>0.5786</c:v>
                </c:pt>
                <c:pt idx="3476">
                  <c:v>0.57889999999999997</c:v>
                </c:pt>
                <c:pt idx="3477">
                  <c:v>0.57909999999999995</c:v>
                </c:pt>
                <c:pt idx="3478">
                  <c:v>0.57940000000000003</c:v>
                </c:pt>
                <c:pt idx="3479">
                  <c:v>0.5796</c:v>
                </c:pt>
                <c:pt idx="3480">
                  <c:v>0.57979999999999998</c:v>
                </c:pt>
                <c:pt idx="3481">
                  <c:v>0.57989999999999997</c:v>
                </c:pt>
                <c:pt idx="3482">
                  <c:v>0.58009999999999995</c:v>
                </c:pt>
                <c:pt idx="3483">
                  <c:v>0.58020000000000005</c:v>
                </c:pt>
                <c:pt idx="3484">
                  <c:v>0.58030000000000004</c:v>
                </c:pt>
                <c:pt idx="3485">
                  <c:v>0.58040000000000003</c:v>
                </c:pt>
                <c:pt idx="3486">
                  <c:v>0.5806</c:v>
                </c:pt>
                <c:pt idx="3487">
                  <c:v>0.58069999999999999</c:v>
                </c:pt>
                <c:pt idx="3488">
                  <c:v>0.58089999999999997</c:v>
                </c:pt>
                <c:pt idx="3489">
                  <c:v>0.58099999999999996</c:v>
                </c:pt>
                <c:pt idx="3490">
                  <c:v>0.58120000000000005</c:v>
                </c:pt>
                <c:pt idx="3491">
                  <c:v>0.58140000000000003</c:v>
                </c:pt>
                <c:pt idx="3492">
                  <c:v>0.58150000000000002</c:v>
                </c:pt>
                <c:pt idx="3493">
                  <c:v>0.58169999999999999</c:v>
                </c:pt>
                <c:pt idx="3494">
                  <c:v>0.58179999999999998</c:v>
                </c:pt>
                <c:pt idx="3495">
                  <c:v>0.58199999999999996</c:v>
                </c:pt>
                <c:pt idx="3496">
                  <c:v>0.58209999999999995</c:v>
                </c:pt>
                <c:pt idx="3497">
                  <c:v>0.58230000000000004</c:v>
                </c:pt>
                <c:pt idx="3498">
                  <c:v>0.58250000000000002</c:v>
                </c:pt>
                <c:pt idx="3499">
                  <c:v>0.58260000000000001</c:v>
                </c:pt>
                <c:pt idx="3500">
                  <c:v>0.58279999999999998</c:v>
                </c:pt>
                <c:pt idx="3501">
                  <c:v>0.58299999999999996</c:v>
                </c:pt>
                <c:pt idx="3502">
                  <c:v>0.58320000000000005</c:v>
                </c:pt>
                <c:pt idx="3503">
                  <c:v>0.58330000000000004</c:v>
                </c:pt>
                <c:pt idx="3504">
                  <c:v>0.58350000000000002</c:v>
                </c:pt>
                <c:pt idx="3505">
                  <c:v>0.5837</c:v>
                </c:pt>
                <c:pt idx="3506">
                  <c:v>0.58379999999999999</c:v>
                </c:pt>
                <c:pt idx="3507">
                  <c:v>0.58389999999999997</c:v>
                </c:pt>
                <c:pt idx="3508">
                  <c:v>0.58409999999999995</c:v>
                </c:pt>
                <c:pt idx="3509">
                  <c:v>0.58420000000000005</c:v>
                </c:pt>
                <c:pt idx="3510">
                  <c:v>0.58440000000000003</c:v>
                </c:pt>
                <c:pt idx="3511">
                  <c:v>0.58460000000000001</c:v>
                </c:pt>
                <c:pt idx="3512">
                  <c:v>0.5847</c:v>
                </c:pt>
                <c:pt idx="3513">
                  <c:v>0.58489999999999998</c:v>
                </c:pt>
                <c:pt idx="3514">
                  <c:v>0.58509999999999995</c:v>
                </c:pt>
                <c:pt idx="3515">
                  <c:v>0.58530000000000004</c:v>
                </c:pt>
                <c:pt idx="3516">
                  <c:v>0.58550000000000002</c:v>
                </c:pt>
                <c:pt idx="3517">
                  <c:v>0.58560000000000001</c:v>
                </c:pt>
                <c:pt idx="3518">
                  <c:v>0.58579999999999999</c:v>
                </c:pt>
                <c:pt idx="3519">
                  <c:v>0.58599999999999997</c:v>
                </c:pt>
                <c:pt idx="3520">
                  <c:v>0.58630000000000004</c:v>
                </c:pt>
                <c:pt idx="3521">
                  <c:v>0.58650000000000002</c:v>
                </c:pt>
                <c:pt idx="3522">
                  <c:v>0.58679999999999999</c:v>
                </c:pt>
                <c:pt idx="3523">
                  <c:v>0.58699999999999997</c:v>
                </c:pt>
                <c:pt idx="3524">
                  <c:v>0.58720000000000006</c:v>
                </c:pt>
                <c:pt idx="3525">
                  <c:v>0.58730000000000004</c:v>
                </c:pt>
                <c:pt idx="3526">
                  <c:v>0.58740000000000003</c:v>
                </c:pt>
                <c:pt idx="3527">
                  <c:v>0.58750000000000002</c:v>
                </c:pt>
                <c:pt idx="3528">
                  <c:v>0.5877</c:v>
                </c:pt>
                <c:pt idx="3529">
                  <c:v>0.58779999999999999</c:v>
                </c:pt>
                <c:pt idx="3530">
                  <c:v>0.58789999999999998</c:v>
                </c:pt>
                <c:pt idx="3531">
                  <c:v>0.58799999999999997</c:v>
                </c:pt>
                <c:pt idx="3532">
                  <c:v>0.58809999999999996</c:v>
                </c:pt>
                <c:pt idx="3533">
                  <c:v>0.58830000000000005</c:v>
                </c:pt>
                <c:pt idx="3534">
                  <c:v>0.58840000000000003</c:v>
                </c:pt>
                <c:pt idx="3535">
                  <c:v>0.58850000000000002</c:v>
                </c:pt>
                <c:pt idx="3536">
                  <c:v>0.5887</c:v>
                </c:pt>
                <c:pt idx="3537">
                  <c:v>0.58879999999999999</c:v>
                </c:pt>
                <c:pt idx="3538">
                  <c:v>0.58899999999999997</c:v>
                </c:pt>
                <c:pt idx="3539">
                  <c:v>0.58909999999999996</c:v>
                </c:pt>
                <c:pt idx="3540">
                  <c:v>0.58930000000000005</c:v>
                </c:pt>
                <c:pt idx="3541">
                  <c:v>0.58950000000000002</c:v>
                </c:pt>
                <c:pt idx="3542">
                  <c:v>0.5897</c:v>
                </c:pt>
                <c:pt idx="3543">
                  <c:v>0.58989999999999998</c:v>
                </c:pt>
                <c:pt idx="3544">
                  <c:v>0.59009999999999996</c:v>
                </c:pt>
                <c:pt idx="3545">
                  <c:v>0.59040000000000004</c:v>
                </c:pt>
                <c:pt idx="3546">
                  <c:v>0.59060000000000001</c:v>
                </c:pt>
                <c:pt idx="3547">
                  <c:v>0.59079999999999999</c:v>
                </c:pt>
                <c:pt idx="3548">
                  <c:v>0.59109999999999996</c:v>
                </c:pt>
                <c:pt idx="3549">
                  <c:v>0.59130000000000005</c:v>
                </c:pt>
                <c:pt idx="3550">
                  <c:v>0.59140000000000004</c:v>
                </c:pt>
                <c:pt idx="3551">
                  <c:v>0.59160000000000001</c:v>
                </c:pt>
                <c:pt idx="3552">
                  <c:v>0.5917</c:v>
                </c:pt>
                <c:pt idx="3553">
                  <c:v>0.59179999999999999</c:v>
                </c:pt>
                <c:pt idx="3554">
                  <c:v>0.59189999999999998</c:v>
                </c:pt>
                <c:pt idx="3555">
                  <c:v>0.59209999999999996</c:v>
                </c:pt>
                <c:pt idx="3556">
                  <c:v>0.59219999999999995</c:v>
                </c:pt>
                <c:pt idx="3557">
                  <c:v>0.59240000000000004</c:v>
                </c:pt>
                <c:pt idx="3558">
                  <c:v>0.59250000000000003</c:v>
                </c:pt>
                <c:pt idx="3559">
                  <c:v>0.5927</c:v>
                </c:pt>
                <c:pt idx="3560">
                  <c:v>0.59289999999999998</c:v>
                </c:pt>
                <c:pt idx="3561">
                  <c:v>0.59299999999999997</c:v>
                </c:pt>
                <c:pt idx="3562">
                  <c:v>0.59309999999999996</c:v>
                </c:pt>
                <c:pt idx="3563">
                  <c:v>0.59330000000000005</c:v>
                </c:pt>
                <c:pt idx="3564">
                  <c:v>0.59340000000000004</c:v>
                </c:pt>
                <c:pt idx="3565">
                  <c:v>0.59360000000000002</c:v>
                </c:pt>
                <c:pt idx="3566">
                  <c:v>0.59379999999999999</c:v>
                </c:pt>
                <c:pt idx="3567">
                  <c:v>0.59389999999999998</c:v>
                </c:pt>
                <c:pt idx="3568">
                  <c:v>0.59409999999999996</c:v>
                </c:pt>
                <c:pt idx="3569">
                  <c:v>0.59430000000000005</c:v>
                </c:pt>
                <c:pt idx="3570">
                  <c:v>0.59450000000000003</c:v>
                </c:pt>
                <c:pt idx="3571">
                  <c:v>0.59460000000000002</c:v>
                </c:pt>
                <c:pt idx="3572">
                  <c:v>0.5948</c:v>
                </c:pt>
                <c:pt idx="3573">
                  <c:v>0.59499999999999997</c:v>
                </c:pt>
                <c:pt idx="3574">
                  <c:v>0.59509999999999996</c:v>
                </c:pt>
                <c:pt idx="3575">
                  <c:v>0.59530000000000005</c:v>
                </c:pt>
                <c:pt idx="3576">
                  <c:v>0.59550000000000003</c:v>
                </c:pt>
                <c:pt idx="3577">
                  <c:v>0.59560000000000002</c:v>
                </c:pt>
                <c:pt idx="3578">
                  <c:v>0.5958</c:v>
                </c:pt>
                <c:pt idx="3579">
                  <c:v>0.59589999999999999</c:v>
                </c:pt>
                <c:pt idx="3580">
                  <c:v>0.59609999999999996</c:v>
                </c:pt>
                <c:pt idx="3581">
                  <c:v>0.59630000000000005</c:v>
                </c:pt>
                <c:pt idx="3582">
                  <c:v>0.59640000000000004</c:v>
                </c:pt>
                <c:pt idx="3583">
                  <c:v>0.59660000000000002</c:v>
                </c:pt>
                <c:pt idx="3584">
                  <c:v>0.5968</c:v>
                </c:pt>
                <c:pt idx="3585">
                  <c:v>0.59699999999999998</c:v>
                </c:pt>
                <c:pt idx="3586">
                  <c:v>0.59709999999999996</c:v>
                </c:pt>
                <c:pt idx="3587">
                  <c:v>0.59730000000000005</c:v>
                </c:pt>
                <c:pt idx="3588">
                  <c:v>0.59750000000000003</c:v>
                </c:pt>
                <c:pt idx="3589">
                  <c:v>0.5978</c:v>
                </c:pt>
                <c:pt idx="3590">
                  <c:v>0.59809999999999997</c:v>
                </c:pt>
                <c:pt idx="3591">
                  <c:v>0.59830000000000005</c:v>
                </c:pt>
                <c:pt idx="3592">
                  <c:v>0.59850000000000003</c:v>
                </c:pt>
                <c:pt idx="3593">
                  <c:v>0.59870000000000001</c:v>
                </c:pt>
                <c:pt idx="3594">
                  <c:v>0.5988</c:v>
                </c:pt>
                <c:pt idx="3595">
                  <c:v>0.59889999999999999</c:v>
                </c:pt>
                <c:pt idx="3596">
                  <c:v>0.59899999999999998</c:v>
                </c:pt>
                <c:pt idx="3597">
                  <c:v>0.59909999999999997</c:v>
                </c:pt>
                <c:pt idx="3598">
                  <c:v>0.59930000000000005</c:v>
                </c:pt>
                <c:pt idx="3599">
                  <c:v>0.59940000000000004</c:v>
                </c:pt>
                <c:pt idx="3600">
                  <c:v>0.59950000000000003</c:v>
                </c:pt>
                <c:pt idx="3601">
                  <c:v>0.59960000000000002</c:v>
                </c:pt>
                <c:pt idx="3602">
                  <c:v>0.5998</c:v>
                </c:pt>
                <c:pt idx="3603">
                  <c:v>0.59989999999999999</c:v>
                </c:pt>
                <c:pt idx="3604">
                  <c:v>0.6</c:v>
                </c:pt>
                <c:pt idx="3605">
                  <c:v>0.60019999999999996</c:v>
                </c:pt>
                <c:pt idx="3606">
                  <c:v>0.60029999999999994</c:v>
                </c:pt>
                <c:pt idx="3607">
                  <c:v>0.60050000000000003</c:v>
                </c:pt>
                <c:pt idx="3608">
                  <c:v>0.60060000000000002</c:v>
                </c:pt>
                <c:pt idx="3609">
                  <c:v>0.6008</c:v>
                </c:pt>
                <c:pt idx="3610">
                  <c:v>0.60099999999999998</c:v>
                </c:pt>
                <c:pt idx="3611">
                  <c:v>0.60119999999999996</c:v>
                </c:pt>
                <c:pt idx="3612">
                  <c:v>0.60140000000000005</c:v>
                </c:pt>
                <c:pt idx="3613">
                  <c:v>0.60170000000000001</c:v>
                </c:pt>
                <c:pt idx="3614">
                  <c:v>0.60189999999999999</c:v>
                </c:pt>
                <c:pt idx="3615">
                  <c:v>0.60209999999999997</c:v>
                </c:pt>
                <c:pt idx="3616">
                  <c:v>0.60229999999999995</c:v>
                </c:pt>
                <c:pt idx="3617">
                  <c:v>0.60250000000000004</c:v>
                </c:pt>
                <c:pt idx="3618">
                  <c:v>0.60270000000000001</c:v>
                </c:pt>
                <c:pt idx="3619">
                  <c:v>0.60289999999999999</c:v>
                </c:pt>
                <c:pt idx="3620">
                  <c:v>0.60299999999999998</c:v>
                </c:pt>
                <c:pt idx="3621">
                  <c:v>0.60319999999999996</c:v>
                </c:pt>
                <c:pt idx="3622">
                  <c:v>0.60329999999999995</c:v>
                </c:pt>
                <c:pt idx="3623">
                  <c:v>0.60340000000000005</c:v>
                </c:pt>
                <c:pt idx="3624">
                  <c:v>0.60350000000000004</c:v>
                </c:pt>
                <c:pt idx="3625">
                  <c:v>0.60370000000000001</c:v>
                </c:pt>
                <c:pt idx="3626">
                  <c:v>0.60389999999999999</c:v>
                </c:pt>
                <c:pt idx="3627">
                  <c:v>0.60399999999999998</c:v>
                </c:pt>
                <c:pt idx="3628">
                  <c:v>0.60419999999999996</c:v>
                </c:pt>
                <c:pt idx="3629">
                  <c:v>0.60440000000000005</c:v>
                </c:pt>
                <c:pt idx="3630">
                  <c:v>0.60450000000000004</c:v>
                </c:pt>
                <c:pt idx="3631">
                  <c:v>0.60470000000000002</c:v>
                </c:pt>
                <c:pt idx="3632">
                  <c:v>0.6048</c:v>
                </c:pt>
                <c:pt idx="3633">
                  <c:v>0.60499999999999998</c:v>
                </c:pt>
                <c:pt idx="3634">
                  <c:v>0.60509999999999997</c:v>
                </c:pt>
                <c:pt idx="3635">
                  <c:v>0.60529999999999995</c:v>
                </c:pt>
                <c:pt idx="3636">
                  <c:v>0.60550000000000004</c:v>
                </c:pt>
                <c:pt idx="3637">
                  <c:v>0.60560000000000003</c:v>
                </c:pt>
                <c:pt idx="3638">
                  <c:v>0.60580000000000001</c:v>
                </c:pt>
                <c:pt idx="3639">
                  <c:v>0.60599999999999998</c:v>
                </c:pt>
                <c:pt idx="3640">
                  <c:v>0.60619999999999996</c:v>
                </c:pt>
                <c:pt idx="3641">
                  <c:v>0.60629999999999995</c:v>
                </c:pt>
                <c:pt idx="3642">
                  <c:v>0.60650000000000004</c:v>
                </c:pt>
                <c:pt idx="3643">
                  <c:v>0.60670000000000002</c:v>
                </c:pt>
                <c:pt idx="3644">
                  <c:v>0.60680000000000001</c:v>
                </c:pt>
                <c:pt idx="3645">
                  <c:v>0.60699999999999998</c:v>
                </c:pt>
                <c:pt idx="3646">
                  <c:v>0.60709999999999997</c:v>
                </c:pt>
                <c:pt idx="3647">
                  <c:v>0.60729999999999995</c:v>
                </c:pt>
                <c:pt idx="3648">
                  <c:v>0.60740000000000005</c:v>
                </c:pt>
                <c:pt idx="3649">
                  <c:v>0.60760000000000003</c:v>
                </c:pt>
                <c:pt idx="3650">
                  <c:v>0.60780000000000001</c:v>
                </c:pt>
                <c:pt idx="3651">
                  <c:v>0.6079</c:v>
                </c:pt>
                <c:pt idx="3652">
                  <c:v>0.60809999999999997</c:v>
                </c:pt>
                <c:pt idx="3653">
                  <c:v>0.60829999999999995</c:v>
                </c:pt>
                <c:pt idx="3654">
                  <c:v>0.60840000000000005</c:v>
                </c:pt>
                <c:pt idx="3655">
                  <c:v>0.60860000000000003</c:v>
                </c:pt>
                <c:pt idx="3656">
                  <c:v>0.60880000000000001</c:v>
                </c:pt>
                <c:pt idx="3657">
                  <c:v>0.60909999999999997</c:v>
                </c:pt>
                <c:pt idx="3658">
                  <c:v>0.60929999999999995</c:v>
                </c:pt>
                <c:pt idx="3659">
                  <c:v>0.60960000000000003</c:v>
                </c:pt>
                <c:pt idx="3660">
                  <c:v>0.60980000000000001</c:v>
                </c:pt>
                <c:pt idx="3661">
                  <c:v>0.61009999999999998</c:v>
                </c:pt>
                <c:pt idx="3662">
                  <c:v>0.61019999999999996</c:v>
                </c:pt>
                <c:pt idx="3663">
                  <c:v>0.61040000000000005</c:v>
                </c:pt>
                <c:pt idx="3664">
                  <c:v>0.61040000000000005</c:v>
                </c:pt>
                <c:pt idx="3665">
                  <c:v>0.61050000000000004</c:v>
                </c:pt>
                <c:pt idx="3666">
                  <c:v>0.61060000000000003</c:v>
                </c:pt>
                <c:pt idx="3667">
                  <c:v>0.61070000000000002</c:v>
                </c:pt>
                <c:pt idx="3668">
                  <c:v>0.6109</c:v>
                </c:pt>
                <c:pt idx="3669">
                  <c:v>0.61099999999999999</c:v>
                </c:pt>
                <c:pt idx="3670">
                  <c:v>0.61109999999999998</c:v>
                </c:pt>
                <c:pt idx="3671">
                  <c:v>0.61129999999999995</c:v>
                </c:pt>
                <c:pt idx="3672">
                  <c:v>0.61140000000000005</c:v>
                </c:pt>
                <c:pt idx="3673">
                  <c:v>0.61150000000000004</c:v>
                </c:pt>
                <c:pt idx="3674">
                  <c:v>0.61170000000000002</c:v>
                </c:pt>
                <c:pt idx="3675">
                  <c:v>0.61180000000000001</c:v>
                </c:pt>
                <c:pt idx="3676">
                  <c:v>0.6119</c:v>
                </c:pt>
                <c:pt idx="3677">
                  <c:v>0.61209999999999998</c:v>
                </c:pt>
                <c:pt idx="3678">
                  <c:v>0.61229999999999996</c:v>
                </c:pt>
                <c:pt idx="3679">
                  <c:v>0.61250000000000004</c:v>
                </c:pt>
                <c:pt idx="3680">
                  <c:v>0.61270000000000002</c:v>
                </c:pt>
                <c:pt idx="3681">
                  <c:v>0.6129</c:v>
                </c:pt>
                <c:pt idx="3682">
                  <c:v>0.61309999999999998</c:v>
                </c:pt>
                <c:pt idx="3683">
                  <c:v>0.61339999999999995</c:v>
                </c:pt>
                <c:pt idx="3684">
                  <c:v>0.61360000000000003</c:v>
                </c:pt>
                <c:pt idx="3685">
                  <c:v>0.6139</c:v>
                </c:pt>
                <c:pt idx="3686">
                  <c:v>0.61409999999999998</c:v>
                </c:pt>
                <c:pt idx="3687">
                  <c:v>0.61429999999999996</c:v>
                </c:pt>
                <c:pt idx="3688">
                  <c:v>0.61450000000000005</c:v>
                </c:pt>
                <c:pt idx="3689">
                  <c:v>0.61460000000000004</c:v>
                </c:pt>
                <c:pt idx="3690">
                  <c:v>0.61470000000000002</c:v>
                </c:pt>
                <c:pt idx="3691">
                  <c:v>0.61480000000000001</c:v>
                </c:pt>
                <c:pt idx="3692">
                  <c:v>0.61499999999999999</c:v>
                </c:pt>
                <c:pt idx="3693">
                  <c:v>0.61509999999999998</c:v>
                </c:pt>
                <c:pt idx="3694">
                  <c:v>0.61519999999999997</c:v>
                </c:pt>
                <c:pt idx="3695">
                  <c:v>0.61539999999999995</c:v>
                </c:pt>
                <c:pt idx="3696">
                  <c:v>0.61550000000000005</c:v>
                </c:pt>
                <c:pt idx="3697">
                  <c:v>0.61570000000000003</c:v>
                </c:pt>
                <c:pt idx="3698">
                  <c:v>0.61580000000000001</c:v>
                </c:pt>
                <c:pt idx="3699">
                  <c:v>0.61599999999999999</c:v>
                </c:pt>
                <c:pt idx="3700">
                  <c:v>0.61609999999999998</c:v>
                </c:pt>
                <c:pt idx="3701">
                  <c:v>0.61629999999999996</c:v>
                </c:pt>
                <c:pt idx="3702">
                  <c:v>0.61650000000000005</c:v>
                </c:pt>
                <c:pt idx="3703">
                  <c:v>0.61660000000000004</c:v>
                </c:pt>
                <c:pt idx="3704">
                  <c:v>0.61680000000000001</c:v>
                </c:pt>
                <c:pt idx="3705">
                  <c:v>0.61699999999999999</c:v>
                </c:pt>
                <c:pt idx="3706">
                  <c:v>0.61709999999999998</c:v>
                </c:pt>
                <c:pt idx="3707">
                  <c:v>0.61729999999999996</c:v>
                </c:pt>
                <c:pt idx="3708">
                  <c:v>0.61750000000000005</c:v>
                </c:pt>
                <c:pt idx="3709">
                  <c:v>0.61770000000000003</c:v>
                </c:pt>
                <c:pt idx="3710">
                  <c:v>0.61780000000000002</c:v>
                </c:pt>
                <c:pt idx="3711">
                  <c:v>0.61799999999999999</c:v>
                </c:pt>
                <c:pt idx="3712">
                  <c:v>0.61819999999999997</c:v>
                </c:pt>
                <c:pt idx="3713">
                  <c:v>0.61829999999999996</c:v>
                </c:pt>
                <c:pt idx="3714">
                  <c:v>0.61850000000000005</c:v>
                </c:pt>
                <c:pt idx="3715">
                  <c:v>0.61860000000000004</c:v>
                </c:pt>
                <c:pt idx="3716">
                  <c:v>0.61880000000000002</c:v>
                </c:pt>
                <c:pt idx="3717">
                  <c:v>0.61890000000000001</c:v>
                </c:pt>
                <c:pt idx="3718">
                  <c:v>0.61909999999999998</c:v>
                </c:pt>
                <c:pt idx="3719">
                  <c:v>0.61929999999999996</c:v>
                </c:pt>
                <c:pt idx="3720">
                  <c:v>0.61950000000000005</c:v>
                </c:pt>
                <c:pt idx="3721">
                  <c:v>0.61960000000000004</c:v>
                </c:pt>
                <c:pt idx="3722">
                  <c:v>0.61980000000000002</c:v>
                </c:pt>
                <c:pt idx="3723">
                  <c:v>0.62</c:v>
                </c:pt>
                <c:pt idx="3724">
                  <c:v>0.62009999999999998</c:v>
                </c:pt>
                <c:pt idx="3725">
                  <c:v>0.62029999999999996</c:v>
                </c:pt>
                <c:pt idx="3726">
                  <c:v>0.62050000000000005</c:v>
                </c:pt>
                <c:pt idx="3727">
                  <c:v>0.62080000000000002</c:v>
                </c:pt>
                <c:pt idx="3728">
                  <c:v>0.621</c:v>
                </c:pt>
                <c:pt idx="3729">
                  <c:v>0.62129999999999996</c:v>
                </c:pt>
                <c:pt idx="3730">
                  <c:v>0.62150000000000005</c:v>
                </c:pt>
                <c:pt idx="3731">
                  <c:v>0.62170000000000003</c:v>
                </c:pt>
                <c:pt idx="3732">
                  <c:v>0.62180000000000002</c:v>
                </c:pt>
                <c:pt idx="3733">
                  <c:v>0.62190000000000001</c:v>
                </c:pt>
                <c:pt idx="3734">
                  <c:v>0.622</c:v>
                </c:pt>
                <c:pt idx="3735">
                  <c:v>0.62209999999999999</c:v>
                </c:pt>
                <c:pt idx="3736">
                  <c:v>0.62229999999999996</c:v>
                </c:pt>
                <c:pt idx="3737">
                  <c:v>0.62239999999999995</c:v>
                </c:pt>
                <c:pt idx="3738">
                  <c:v>0.62250000000000005</c:v>
                </c:pt>
                <c:pt idx="3739">
                  <c:v>0.62260000000000004</c:v>
                </c:pt>
                <c:pt idx="3740">
                  <c:v>0.62280000000000002</c:v>
                </c:pt>
                <c:pt idx="3741">
                  <c:v>0.62290000000000001</c:v>
                </c:pt>
                <c:pt idx="3742">
                  <c:v>0.623</c:v>
                </c:pt>
                <c:pt idx="3743">
                  <c:v>0.62319999999999998</c:v>
                </c:pt>
                <c:pt idx="3744">
                  <c:v>0.62329999999999997</c:v>
                </c:pt>
                <c:pt idx="3745">
                  <c:v>0.62350000000000005</c:v>
                </c:pt>
                <c:pt idx="3746">
                  <c:v>0.62370000000000003</c:v>
                </c:pt>
                <c:pt idx="3747">
                  <c:v>0.62380000000000002</c:v>
                </c:pt>
                <c:pt idx="3748">
                  <c:v>0.624</c:v>
                </c:pt>
                <c:pt idx="3749">
                  <c:v>0.62419999999999998</c:v>
                </c:pt>
                <c:pt idx="3750">
                  <c:v>0.62450000000000006</c:v>
                </c:pt>
                <c:pt idx="3751">
                  <c:v>0.62470000000000003</c:v>
                </c:pt>
                <c:pt idx="3752">
                  <c:v>0.62490000000000001</c:v>
                </c:pt>
                <c:pt idx="3753">
                  <c:v>0.62519999999999998</c:v>
                </c:pt>
                <c:pt idx="3754">
                  <c:v>0.62539999999999996</c:v>
                </c:pt>
                <c:pt idx="3755">
                  <c:v>0.62560000000000004</c:v>
                </c:pt>
                <c:pt idx="3756">
                  <c:v>0.62580000000000002</c:v>
                </c:pt>
                <c:pt idx="3757">
                  <c:v>0.62590000000000001</c:v>
                </c:pt>
                <c:pt idx="3758">
                  <c:v>0.626</c:v>
                </c:pt>
                <c:pt idx="3759">
                  <c:v>0.62619999999999998</c:v>
                </c:pt>
                <c:pt idx="3760">
                  <c:v>0.62629999999999997</c:v>
                </c:pt>
                <c:pt idx="3761">
                  <c:v>0.62639999999999996</c:v>
                </c:pt>
                <c:pt idx="3762">
                  <c:v>0.62660000000000005</c:v>
                </c:pt>
                <c:pt idx="3763">
                  <c:v>0.62670000000000003</c:v>
                </c:pt>
                <c:pt idx="3764">
                  <c:v>0.62690000000000001</c:v>
                </c:pt>
                <c:pt idx="3765">
                  <c:v>0.627</c:v>
                </c:pt>
                <c:pt idx="3766">
                  <c:v>0.62719999999999998</c:v>
                </c:pt>
                <c:pt idx="3767">
                  <c:v>0.62739999999999996</c:v>
                </c:pt>
                <c:pt idx="3768">
                  <c:v>0.62749999999999995</c:v>
                </c:pt>
                <c:pt idx="3769">
                  <c:v>0.62770000000000004</c:v>
                </c:pt>
                <c:pt idx="3770">
                  <c:v>0.62780000000000002</c:v>
                </c:pt>
                <c:pt idx="3771">
                  <c:v>0.628</c:v>
                </c:pt>
                <c:pt idx="3772">
                  <c:v>0.62809999999999999</c:v>
                </c:pt>
                <c:pt idx="3773">
                  <c:v>0.62829999999999997</c:v>
                </c:pt>
                <c:pt idx="3774">
                  <c:v>0.62849999999999995</c:v>
                </c:pt>
                <c:pt idx="3775">
                  <c:v>0.62860000000000005</c:v>
                </c:pt>
                <c:pt idx="3776">
                  <c:v>0.62880000000000003</c:v>
                </c:pt>
                <c:pt idx="3777">
                  <c:v>0.629</c:v>
                </c:pt>
                <c:pt idx="3778">
                  <c:v>0.62909999999999999</c:v>
                </c:pt>
                <c:pt idx="3779">
                  <c:v>0.62929999999999997</c:v>
                </c:pt>
                <c:pt idx="3780">
                  <c:v>0.62949999999999995</c:v>
                </c:pt>
                <c:pt idx="3781">
                  <c:v>0.62960000000000005</c:v>
                </c:pt>
                <c:pt idx="3782">
                  <c:v>0.62980000000000003</c:v>
                </c:pt>
                <c:pt idx="3783">
                  <c:v>0.62990000000000002</c:v>
                </c:pt>
                <c:pt idx="3784">
                  <c:v>0.63009999999999999</c:v>
                </c:pt>
                <c:pt idx="3785">
                  <c:v>0.63029999999999997</c:v>
                </c:pt>
                <c:pt idx="3786">
                  <c:v>0.63039999999999996</c:v>
                </c:pt>
                <c:pt idx="3787">
                  <c:v>0.63060000000000005</c:v>
                </c:pt>
                <c:pt idx="3788">
                  <c:v>0.63080000000000003</c:v>
                </c:pt>
                <c:pt idx="3789">
                  <c:v>0.63090000000000002</c:v>
                </c:pt>
                <c:pt idx="3790">
                  <c:v>0.63109999999999999</c:v>
                </c:pt>
                <c:pt idx="3791">
                  <c:v>0.63129999999999997</c:v>
                </c:pt>
                <c:pt idx="3792">
                  <c:v>0.63139999999999996</c:v>
                </c:pt>
                <c:pt idx="3793">
                  <c:v>0.63160000000000005</c:v>
                </c:pt>
                <c:pt idx="3794">
                  <c:v>0.63180000000000003</c:v>
                </c:pt>
                <c:pt idx="3795">
                  <c:v>0.6321</c:v>
                </c:pt>
                <c:pt idx="3796">
                  <c:v>0.63229999999999997</c:v>
                </c:pt>
                <c:pt idx="3797">
                  <c:v>0.63260000000000005</c:v>
                </c:pt>
                <c:pt idx="3798">
                  <c:v>0.63280000000000003</c:v>
                </c:pt>
                <c:pt idx="3799">
                  <c:v>0.6331</c:v>
                </c:pt>
                <c:pt idx="3800">
                  <c:v>0.63319999999999999</c:v>
                </c:pt>
                <c:pt idx="3801">
                  <c:v>0.63339999999999996</c:v>
                </c:pt>
                <c:pt idx="3802">
                  <c:v>0.63349999999999995</c:v>
                </c:pt>
                <c:pt idx="3803">
                  <c:v>0.63349999999999995</c:v>
                </c:pt>
                <c:pt idx="3804">
                  <c:v>0.63360000000000005</c:v>
                </c:pt>
                <c:pt idx="3805">
                  <c:v>0.63380000000000003</c:v>
                </c:pt>
                <c:pt idx="3806">
                  <c:v>0.63390000000000002</c:v>
                </c:pt>
                <c:pt idx="3807">
                  <c:v>0.63400000000000001</c:v>
                </c:pt>
                <c:pt idx="3808">
                  <c:v>0.6341</c:v>
                </c:pt>
                <c:pt idx="3809">
                  <c:v>0.63419999999999999</c:v>
                </c:pt>
                <c:pt idx="3810">
                  <c:v>0.63439999999999996</c:v>
                </c:pt>
                <c:pt idx="3811">
                  <c:v>0.63449999999999995</c:v>
                </c:pt>
                <c:pt idx="3812">
                  <c:v>0.63470000000000004</c:v>
                </c:pt>
                <c:pt idx="3813">
                  <c:v>0.63480000000000003</c:v>
                </c:pt>
                <c:pt idx="3814">
                  <c:v>0.63500000000000001</c:v>
                </c:pt>
                <c:pt idx="3815">
                  <c:v>0.6351</c:v>
                </c:pt>
                <c:pt idx="3816">
                  <c:v>0.63529999999999998</c:v>
                </c:pt>
                <c:pt idx="3817">
                  <c:v>0.63549999999999995</c:v>
                </c:pt>
                <c:pt idx="3818">
                  <c:v>0.63570000000000004</c:v>
                </c:pt>
                <c:pt idx="3819">
                  <c:v>0.63590000000000002</c:v>
                </c:pt>
                <c:pt idx="3820">
                  <c:v>0.63619999999999999</c:v>
                </c:pt>
                <c:pt idx="3821">
                  <c:v>0.63639999999999997</c:v>
                </c:pt>
                <c:pt idx="3822">
                  <c:v>0.63670000000000004</c:v>
                </c:pt>
                <c:pt idx="3823">
                  <c:v>0.63690000000000002</c:v>
                </c:pt>
                <c:pt idx="3824">
                  <c:v>0.6371</c:v>
                </c:pt>
                <c:pt idx="3825">
                  <c:v>0.63729999999999998</c:v>
                </c:pt>
                <c:pt idx="3826">
                  <c:v>0.63739999999999997</c:v>
                </c:pt>
                <c:pt idx="3827">
                  <c:v>0.63749999999999996</c:v>
                </c:pt>
                <c:pt idx="3828">
                  <c:v>0.63759999999999994</c:v>
                </c:pt>
                <c:pt idx="3829">
                  <c:v>0.63780000000000003</c:v>
                </c:pt>
                <c:pt idx="3830">
                  <c:v>0.63790000000000002</c:v>
                </c:pt>
                <c:pt idx="3831">
                  <c:v>0.63800000000000001</c:v>
                </c:pt>
                <c:pt idx="3832">
                  <c:v>0.63819999999999999</c:v>
                </c:pt>
                <c:pt idx="3833">
                  <c:v>0.63839999999999997</c:v>
                </c:pt>
                <c:pt idx="3834">
                  <c:v>0.63849999999999996</c:v>
                </c:pt>
                <c:pt idx="3835">
                  <c:v>0.63870000000000005</c:v>
                </c:pt>
                <c:pt idx="3836">
                  <c:v>0.63880000000000003</c:v>
                </c:pt>
                <c:pt idx="3837">
                  <c:v>0.63900000000000001</c:v>
                </c:pt>
                <c:pt idx="3838">
                  <c:v>0.6391</c:v>
                </c:pt>
                <c:pt idx="3839">
                  <c:v>0.63929999999999998</c:v>
                </c:pt>
                <c:pt idx="3840">
                  <c:v>0.63939999999999997</c:v>
                </c:pt>
                <c:pt idx="3841">
                  <c:v>0.63959999999999995</c:v>
                </c:pt>
                <c:pt idx="3842">
                  <c:v>0.63980000000000004</c:v>
                </c:pt>
                <c:pt idx="3843">
                  <c:v>0.63990000000000002</c:v>
                </c:pt>
                <c:pt idx="3844">
                  <c:v>0.6401</c:v>
                </c:pt>
                <c:pt idx="3845">
                  <c:v>0.64029999999999998</c:v>
                </c:pt>
                <c:pt idx="3846">
                  <c:v>0.64049999999999996</c:v>
                </c:pt>
                <c:pt idx="3847">
                  <c:v>0.64070000000000005</c:v>
                </c:pt>
                <c:pt idx="3848">
                  <c:v>0.64080000000000004</c:v>
                </c:pt>
                <c:pt idx="3849">
                  <c:v>0.64100000000000001</c:v>
                </c:pt>
                <c:pt idx="3850">
                  <c:v>0.64119999999999999</c:v>
                </c:pt>
                <c:pt idx="3851">
                  <c:v>0.64129999999999998</c:v>
                </c:pt>
                <c:pt idx="3852">
                  <c:v>0.64149999999999996</c:v>
                </c:pt>
                <c:pt idx="3853">
                  <c:v>0.64159999999999995</c:v>
                </c:pt>
                <c:pt idx="3854">
                  <c:v>0.64180000000000004</c:v>
                </c:pt>
                <c:pt idx="3855">
                  <c:v>0.64200000000000002</c:v>
                </c:pt>
                <c:pt idx="3856">
                  <c:v>0.6421</c:v>
                </c:pt>
                <c:pt idx="3857">
                  <c:v>0.64229999999999998</c:v>
                </c:pt>
                <c:pt idx="3858">
                  <c:v>0.64249999999999996</c:v>
                </c:pt>
                <c:pt idx="3859">
                  <c:v>0.64259999999999995</c:v>
                </c:pt>
                <c:pt idx="3860">
                  <c:v>0.64280000000000004</c:v>
                </c:pt>
                <c:pt idx="3861">
                  <c:v>0.64300000000000002</c:v>
                </c:pt>
                <c:pt idx="3862">
                  <c:v>0.64319999999999999</c:v>
                </c:pt>
                <c:pt idx="3863">
                  <c:v>0.64339999999999997</c:v>
                </c:pt>
                <c:pt idx="3864">
                  <c:v>0.64359999999999995</c:v>
                </c:pt>
                <c:pt idx="3865">
                  <c:v>0.64390000000000003</c:v>
                </c:pt>
                <c:pt idx="3866">
                  <c:v>0.64410000000000001</c:v>
                </c:pt>
                <c:pt idx="3867">
                  <c:v>0.64439999999999997</c:v>
                </c:pt>
                <c:pt idx="3868">
                  <c:v>0.64459999999999995</c:v>
                </c:pt>
                <c:pt idx="3869">
                  <c:v>0.64470000000000005</c:v>
                </c:pt>
                <c:pt idx="3870">
                  <c:v>0.64480000000000004</c:v>
                </c:pt>
                <c:pt idx="3871">
                  <c:v>0.64490000000000003</c:v>
                </c:pt>
                <c:pt idx="3872">
                  <c:v>0.64500000000000002</c:v>
                </c:pt>
                <c:pt idx="3873">
                  <c:v>0.64510000000000001</c:v>
                </c:pt>
                <c:pt idx="3874">
                  <c:v>0.6452</c:v>
                </c:pt>
                <c:pt idx="3875">
                  <c:v>0.64539999999999997</c:v>
                </c:pt>
                <c:pt idx="3876">
                  <c:v>0.64549999999999996</c:v>
                </c:pt>
                <c:pt idx="3877">
                  <c:v>0.64559999999999995</c:v>
                </c:pt>
                <c:pt idx="3878">
                  <c:v>0.64570000000000005</c:v>
                </c:pt>
                <c:pt idx="3879">
                  <c:v>0.64590000000000003</c:v>
                </c:pt>
                <c:pt idx="3880">
                  <c:v>0.64600000000000002</c:v>
                </c:pt>
                <c:pt idx="3881">
                  <c:v>0.64610000000000001</c:v>
                </c:pt>
                <c:pt idx="3882">
                  <c:v>0.64629999999999999</c:v>
                </c:pt>
                <c:pt idx="3883">
                  <c:v>0.64649999999999996</c:v>
                </c:pt>
                <c:pt idx="3884">
                  <c:v>0.64659999999999995</c:v>
                </c:pt>
                <c:pt idx="3885">
                  <c:v>0.64680000000000004</c:v>
                </c:pt>
                <c:pt idx="3886">
                  <c:v>0.64700000000000002</c:v>
                </c:pt>
                <c:pt idx="3887">
                  <c:v>0.6472</c:v>
                </c:pt>
                <c:pt idx="3888">
                  <c:v>0.64739999999999998</c:v>
                </c:pt>
                <c:pt idx="3889">
                  <c:v>0.64770000000000005</c:v>
                </c:pt>
                <c:pt idx="3890">
                  <c:v>0.64790000000000003</c:v>
                </c:pt>
                <c:pt idx="3891">
                  <c:v>0.64810000000000001</c:v>
                </c:pt>
                <c:pt idx="3892">
                  <c:v>0.64839999999999998</c:v>
                </c:pt>
                <c:pt idx="3893">
                  <c:v>0.64859999999999995</c:v>
                </c:pt>
                <c:pt idx="3894">
                  <c:v>0.64880000000000004</c:v>
                </c:pt>
                <c:pt idx="3895">
                  <c:v>0.64890000000000003</c:v>
                </c:pt>
                <c:pt idx="3896">
                  <c:v>0.64900000000000002</c:v>
                </c:pt>
                <c:pt idx="3897">
                  <c:v>0.6492</c:v>
                </c:pt>
                <c:pt idx="3898">
                  <c:v>0.64929999999999999</c:v>
                </c:pt>
                <c:pt idx="3899">
                  <c:v>0.64939999999999998</c:v>
                </c:pt>
                <c:pt idx="3900">
                  <c:v>0.64949999999999997</c:v>
                </c:pt>
                <c:pt idx="3901">
                  <c:v>0.64970000000000006</c:v>
                </c:pt>
                <c:pt idx="3902">
                  <c:v>0.64980000000000004</c:v>
                </c:pt>
                <c:pt idx="3903">
                  <c:v>0.65</c:v>
                </c:pt>
                <c:pt idx="3904">
                  <c:v>0.6502</c:v>
                </c:pt>
                <c:pt idx="3905">
                  <c:v>0.65029999999999999</c:v>
                </c:pt>
                <c:pt idx="3906">
                  <c:v>0.65049999999999997</c:v>
                </c:pt>
                <c:pt idx="3907">
                  <c:v>0.65059999999999996</c:v>
                </c:pt>
                <c:pt idx="3908">
                  <c:v>0.65080000000000005</c:v>
                </c:pt>
                <c:pt idx="3909">
                  <c:v>0.65100000000000002</c:v>
                </c:pt>
                <c:pt idx="3910">
                  <c:v>0.65110000000000001</c:v>
                </c:pt>
                <c:pt idx="3911">
                  <c:v>0.65129999999999999</c:v>
                </c:pt>
                <c:pt idx="3912">
                  <c:v>0.65149999999999997</c:v>
                </c:pt>
                <c:pt idx="3913">
                  <c:v>0.65159999999999996</c:v>
                </c:pt>
                <c:pt idx="3914">
                  <c:v>0.65180000000000005</c:v>
                </c:pt>
                <c:pt idx="3915">
                  <c:v>0.65200000000000002</c:v>
                </c:pt>
                <c:pt idx="3916">
                  <c:v>0.6522</c:v>
                </c:pt>
                <c:pt idx="3917">
                  <c:v>0.65229999999999999</c:v>
                </c:pt>
                <c:pt idx="3918">
                  <c:v>0.65249999999999997</c:v>
                </c:pt>
                <c:pt idx="3919">
                  <c:v>0.65259999999999996</c:v>
                </c:pt>
                <c:pt idx="3920">
                  <c:v>0.65280000000000005</c:v>
                </c:pt>
                <c:pt idx="3921">
                  <c:v>0.65300000000000002</c:v>
                </c:pt>
                <c:pt idx="3922">
                  <c:v>0.65310000000000001</c:v>
                </c:pt>
                <c:pt idx="3923">
                  <c:v>0.65329999999999999</c:v>
                </c:pt>
                <c:pt idx="3924">
                  <c:v>0.65349999999999997</c:v>
                </c:pt>
                <c:pt idx="3925">
                  <c:v>0.65359999999999996</c:v>
                </c:pt>
                <c:pt idx="3926">
                  <c:v>0.65380000000000005</c:v>
                </c:pt>
                <c:pt idx="3927">
                  <c:v>0.65400000000000003</c:v>
                </c:pt>
                <c:pt idx="3928">
                  <c:v>0.65410000000000001</c:v>
                </c:pt>
                <c:pt idx="3929">
                  <c:v>0.65429999999999999</c:v>
                </c:pt>
                <c:pt idx="3930">
                  <c:v>0.65449999999999997</c:v>
                </c:pt>
                <c:pt idx="3931">
                  <c:v>0.65469999999999995</c:v>
                </c:pt>
                <c:pt idx="3932">
                  <c:v>0.65490000000000004</c:v>
                </c:pt>
                <c:pt idx="3933">
                  <c:v>0.65510000000000002</c:v>
                </c:pt>
                <c:pt idx="3934">
                  <c:v>0.65529999999999999</c:v>
                </c:pt>
                <c:pt idx="3935">
                  <c:v>0.65559999999999996</c:v>
                </c:pt>
                <c:pt idx="3936">
                  <c:v>0.65580000000000005</c:v>
                </c:pt>
                <c:pt idx="3937">
                  <c:v>0.65600000000000003</c:v>
                </c:pt>
                <c:pt idx="3938">
                  <c:v>0.65610000000000002</c:v>
                </c:pt>
                <c:pt idx="3939">
                  <c:v>0.65629999999999999</c:v>
                </c:pt>
                <c:pt idx="3940">
                  <c:v>0.65639999999999998</c:v>
                </c:pt>
                <c:pt idx="3941">
                  <c:v>0.65649999999999997</c:v>
                </c:pt>
                <c:pt idx="3942">
                  <c:v>0.65659999999999996</c:v>
                </c:pt>
                <c:pt idx="3943">
                  <c:v>0.65669999999999995</c:v>
                </c:pt>
                <c:pt idx="3944">
                  <c:v>0.65680000000000005</c:v>
                </c:pt>
                <c:pt idx="3945">
                  <c:v>0.65700000000000003</c:v>
                </c:pt>
                <c:pt idx="3946">
                  <c:v>0.65710000000000002</c:v>
                </c:pt>
                <c:pt idx="3947">
                  <c:v>0.65720000000000001</c:v>
                </c:pt>
                <c:pt idx="3948">
                  <c:v>0.65739999999999998</c:v>
                </c:pt>
                <c:pt idx="3949">
                  <c:v>0.65749999999999997</c:v>
                </c:pt>
                <c:pt idx="3950">
                  <c:v>0.65759999999999996</c:v>
                </c:pt>
                <c:pt idx="3951">
                  <c:v>0.65780000000000005</c:v>
                </c:pt>
                <c:pt idx="3952">
                  <c:v>0.65800000000000003</c:v>
                </c:pt>
                <c:pt idx="3953">
                  <c:v>0.65810000000000002</c:v>
                </c:pt>
                <c:pt idx="3954">
                  <c:v>0.6583</c:v>
                </c:pt>
                <c:pt idx="3955">
                  <c:v>0.65849999999999997</c:v>
                </c:pt>
                <c:pt idx="3956">
                  <c:v>0.65869999999999995</c:v>
                </c:pt>
                <c:pt idx="3957">
                  <c:v>0.65900000000000003</c:v>
                </c:pt>
                <c:pt idx="3958">
                  <c:v>0.65920000000000001</c:v>
                </c:pt>
                <c:pt idx="3959">
                  <c:v>0.65939999999999999</c:v>
                </c:pt>
                <c:pt idx="3960">
                  <c:v>0.65969999999999995</c:v>
                </c:pt>
                <c:pt idx="3961">
                  <c:v>0.65990000000000004</c:v>
                </c:pt>
                <c:pt idx="3962">
                  <c:v>0.66010000000000002</c:v>
                </c:pt>
                <c:pt idx="3963">
                  <c:v>0.6603</c:v>
                </c:pt>
                <c:pt idx="3964">
                  <c:v>0.66039999999999999</c:v>
                </c:pt>
                <c:pt idx="3965">
                  <c:v>0.66049999999999998</c:v>
                </c:pt>
                <c:pt idx="3966">
                  <c:v>0.66059999999999997</c:v>
                </c:pt>
                <c:pt idx="3967">
                  <c:v>0.66080000000000005</c:v>
                </c:pt>
                <c:pt idx="3968">
                  <c:v>0.66090000000000004</c:v>
                </c:pt>
                <c:pt idx="3969">
                  <c:v>0.66110000000000002</c:v>
                </c:pt>
                <c:pt idx="3970">
                  <c:v>0.66120000000000001</c:v>
                </c:pt>
                <c:pt idx="3971">
                  <c:v>0.66139999999999999</c:v>
                </c:pt>
                <c:pt idx="3972">
                  <c:v>0.66149999999999998</c:v>
                </c:pt>
                <c:pt idx="3973">
                  <c:v>0.66169999999999995</c:v>
                </c:pt>
                <c:pt idx="3974">
                  <c:v>0.66180000000000005</c:v>
                </c:pt>
                <c:pt idx="3975">
                  <c:v>0.66200000000000003</c:v>
                </c:pt>
                <c:pt idx="3976">
                  <c:v>0.66210000000000002</c:v>
                </c:pt>
                <c:pt idx="3977">
                  <c:v>0.6623</c:v>
                </c:pt>
                <c:pt idx="3978">
                  <c:v>0.66249999999999998</c:v>
                </c:pt>
                <c:pt idx="3979">
                  <c:v>0.66259999999999997</c:v>
                </c:pt>
                <c:pt idx="3980">
                  <c:v>0.66279999999999994</c:v>
                </c:pt>
                <c:pt idx="3981">
                  <c:v>0.66300000000000003</c:v>
                </c:pt>
                <c:pt idx="3982">
                  <c:v>0.66310000000000002</c:v>
                </c:pt>
                <c:pt idx="3983">
                  <c:v>0.6633</c:v>
                </c:pt>
                <c:pt idx="3984">
                  <c:v>0.66349999999999998</c:v>
                </c:pt>
                <c:pt idx="3985">
                  <c:v>0.66369999999999996</c:v>
                </c:pt>
                <c:pt idx="3986">
                  <c:v>0.66379999999999995</c:v>
                </c:pt>
                <c:pt idx="3987">
                  <c:v>0.66400000000000003</c:v>
                </c:pt>
                <c:pt idx="3988">
                  <c:v>0.66410000000000002</c:v>
                </c:pt>
                <c:pt idx="3989">
                  <c:v>0.6643</c:v>
                </c:pt>
                <c:pt idx="3990">
                  <c:v>0.66439999999999999</c:v>
                </c:pt>
                <c:pt idx="3991">
                  <c:v>0.66459999999999997</c:v>
                </c:pt>
                <c:pt idx="3992">
                  <c:v>0.66479999999999995</c:v>
                </c:pt>
                <c:pt idx="3993">
                  <c:v>0.66490000000000005</c:v>
                </c:pt>
                <c:pt idx="3994">
                  <c:v>0.66510000000000002</c:v>
                </c:pt>
                <c:pt idx="3995">
                  <c:v>0.6653</c:v>
                </c:pt>
                <c:pt idx="3996">
                  <c:v>0.66539999999999999</c:v>
                </c:pt>
                <c:pt idx="3997">
                  <c:v>0.66559999999999997</c:v>
                </c:pt>
                <c:pt idx="3998">
                  <c:v>0.66579999999999995</c:v>
                </c:pt>
                <c:pt idx="3999">
                  <c:v>0.66600000000000004</c:v>
                </c:pt>
                <c:pt idx="4000">
                  <c:v>0.66610000000000003</c:v>
                </c:pt>
                <c:pt idx="4001">
                  <c:v>0.6663</c:v>
                </c:pt>
                <c:pt idx="4002">
                  <c:v>0.66659999999999997</c:v>
                </c:pt>
                <c:pt idx="4003">
                  <c:v>0.66679999999999995</c:v>
                </c:pt>
                <c:pt idx="4004">
                  <c:v>0.66700000000000004</c:v>
                </c:pt>
                <c:pt idx="4005">
                  <c:v>0.6673</c:v>
                </c:pt>
                <c:pt idx="4006">
                  <c:v>0.66749999999999998</c:v>
                </c:pt>
                <c:pt idx="4007">
                  <c:v>0.66769999999999996</c:v>
                </c:pt>
                <c:pt idx="4008">
                  <c:v>0.66779999999999995</c:v>
                </c:pt>
                <c:pt idx="4009">
                  <c:v>0.66790000000000005</c:v>
                </c:pt>
                <c:pt idx="4010">
                  <c:v>0.66800000000000004</c:v>
                </c:pt>
                <c:pt idx="4011">
                  <c:v>0.66810000000000003</c:v>
                </c:pt>
                <c:pt idx="4012">
                  <c:v>0.66820000000000002</c:v>
                </c:pt>
                <c:pt idx="4013">
                  <c:v>0.66839999999999999</c:v>
                </c:pt>
                <c:pt idx="4014">
                  <c:v>0.66849999999999998</c:v>
                </c:pt>
                <c:pt idx="4015">
                  <c:v>0.66859999999999997</c:v>
                </c:pt>
                <c:pt idx="4016">
                  <c:v>0.66869999999999996</c:v>
                </c:pt>
                <c:pt idx="4017">
                  <c:v>0.66890000000000005</c:v>
                </c:pt>
                <c:pt idx="4018">
                  <c:v>0.66900000000000004</c:v>
                </c:pt>
                <c:pt idx="4019">
                  <c:v>0.66910000000000003</c:v>
                </c:pt>
                <c:pt idx="4020">
                  <c:v>0.66930000000000001</c:v>
                </c:pt>
                <c:pt idx="4021">
                  <c:v>0.66949999999999998</c:v>
                </c:pt>
                <c:pt idx="4022">
                  <c:v>0.66969999999999996</c:v>
                </c:pt>
                <c:pt idx="4023">
                  <c:v>0.66990000000000005</c:v>
                </c:pt>
                <c:pt idx="4024">
                  <c:v>0.67010000000000003</c:v>
                </c:pt>
                <c:pt idx="4025">
                  <c:v>0.67030000000000001</c:v>
                </c:pt>
                <c:pt idx="4026">
                  <c:v>0.67049999999999998</c:v>
                </c:pt>
                <c:pt idx="4027">
                  <c:v>0.67079999999999995</c:v>
                </c:pt>
                <c:pt idx="4028">
                  <c:v>0.67100000000000004</c:v>
                </c:pt>
                <c:pt idx="4029">
                  <c:v>0.67120000000000002</c:v>
                </c:pt>
                <c:pt idx="4030">
                  <c:v>0.6714</c:v>
                </c:pt>
                <c:pt idx="4031">
                  <c:v>0.67159999999999997</c:v>
                </c:pt>
                <c:pt idx="4032">
                  <c:v>0.67179999999999995</c:v>
                </c:pt>
                <c:pt idx="4033">
                  <c:v>0.67190000000000005</c:v>
                </c:pt>
                <c:pt idx="4034">
                  <c:v>0.67200000000000004</c:v>
                </c:pt>
                <c:pt idx="4035">
                  <c:v>0.67210000000000003</c:v>
                </c:pt>
                <c:pt idx="4036">
                  <c:v>0.67230000000000001</c:v>
                </c:pt>
                <c:pt idx="4037">
                  <c:v>0.6724</c:v>
                </c:pt>
                <c:pt idx="4038">
                  <c:v>0.67249999999999999</c:v>
                </c:pt>
                <c:pt idx="4039">
                  <c:v>0.67269999999999996</c:v>
                </c:pt>
                <c:pt idx="4040">
                  <c:v>0.67279999999999995</c:v>
                </c:pt>
                <c:pt idx="4041">
                  <c:v>0.67300000000000004</c:v>
                </c:pt>
                <c:pt idx="4042">
                  <c:v>0.67310000000000003</c:v>
                </c:pt>
                <c:pt idx="4043">
                  <c:v>0.67330000000000001</c:v>
                </c:pt>
                <c:pt idx="4044">
                  <c:v>0.67349999999999999</c:v>
                </c:pt>
                <c:pt idx="4045">
                  <c:v>0.67359999999999998</c:v>
                </c:pt>
                <c:pt idx="4046">
                  <c:v>0.67379999999999995</c:v>
                </c:pt>
                <c:pt idx="4047">
                  <c:v>0.67390000000000005</c:v>
                </c:pt>
                <c:pt idx="4048">
                  <c:v>0.67410000000000003</c:v>
                </c:pt>
                <c:pt idx="4049">
                  <c:v>0.67430000000000001</c:v>
                </c:pt>
                <c:pt idx="4050">
                  <c:v>0.67449999999999999</c:v>
                </c:pt>
                <c:pt idx="4051">
                  <c:v>0.67459999999999998</c:v>
                </c:pt>
                <c:pt idx="4052">
                  <c:v>0.67479999999999996</c:v>
                </c:pt>
                <c:pt idx="4053">
                  <c:v>0.67500000000000004</c:v>
                </c:pt>
                <c:pt idx="4054">
                  <c:v>0.67520000000000002</c:v>
                </c:pt>
                <c:pt idx="4055">
                  <c:v>0.67530000000000001</c:v>
                </c:pt>
                <c:pt idx="4056">
                  <c:v>0.67549999999999999</c:v>
                </c:pt>
                <c:pt idx="4057">
                  <c:v>0.67559999999999998</c:v>
                </c:pt>
                <c:pt idx="4058">
                  <c:v>0.67579999999999996</c:v>
                </c:pt>
                <c:pt idx="4059">
                  <c:v>0.67600000000000005</c:v>
                </c:pt>
                <c:pt idx="4060">
                  <c:v>0.67610000000000003</c:v>
                </c:pt>
                <c:pt idx="4061">
                  <c:v>0.67630000000000001</c:v>
                </c:pt>
                <c:pt idx="4062">
                  <c:v>0.67649999999999999</c:v>
                </c:pt>
                <c:pt idx="4063">
                  <c:v>0.67659999999999998</c:v>
                </c:pt>
                <c:pt idx="4064">
                  <c:v>0.67679999999999996</c:v>
                </c:pt>
                <c:pt idx="4065">
                  <c:v>0.67700000000000005</c:v>
                </c:pt>
                <c:pt idx="4066">
                  <c:v>0.67710000000000004</c:v>
                </c:pt>
                <c:pt idx="4067">
                  <c:v>0.67730000000000001</c:v>
                </c:pt>
                <c:pt idx="4068">
                  <c:v>0.67749999999999999</c:v>
                </c:pt>
                <c:pt idx="4069">
                  <c:v>0.67769999999999997</c:v>
                </c:pt>
                <c:pt idx="4070">
                  <c:v>0.67789999999999995</c:v>
                </c:pt>
                <c:pt idx="4071">
                  <c:v>0.67810000000000004</c:v>
                </c:pt>
                <c:pt idx="4072">
                  <c:v>0.6784</c:v>
                </c:pt>
                <c:pt idx="4073">
                  <c:v>0.67859999999999998</c:v>
                </c:pt>
                <c:pt idx="4074">
                  <c:v>0.67879999999999996</c:v>
                </c:pt>
                <c:pt idx="4075">
                  <c:v>0.67900000000000005</c:v>
                </c:pt>
                <c:pt idx="4076">
                  <c:v>0.67920000000000003</c:v>
                </c:pt>
                <c:pt idx="4077">
                  <c:v>0.67930000000000001</c:v>
                </c:pt>
                <c:pt idx="4078">
                  <c:v>0.6794</c:v>
                </c:pt>
                <c:pt idx="4079">
                  <c:v>0.67949999999999999</c:v>
                </c:pt>
                <c:pt idx="4080">
                  <c:v>0.67959999999999998</c:v>
                </c:pt>
                <c:pt idx="4081">
                  <c:v>0.67969999999999997</c:v>
                </c:pt>
                <c:pt idx="4082">
                  <c:v>0.67979999999999996</c:v>
                </c:pt>
                <c:pt idx="4083">
                  <c:v>0.68</c:v>
                </c:pt>
                <c:pt idx="4084">
                  <c:v>0.68010000000000004</c:v>
                </c:pt>
                <c:pt idx="4085">
                  <c:v>0.68020000000000003</c:v>
                </c:pt>
                <c:pt idx="4086">
                  <c:v>0.6804</c:v>
                </c:pt>
                <c:pt idx="4087">
                  <c:v>0.68049999999999999</c:v>
                </c:pt>
                <c:pt idx="4088">
                  <c:v>0.68059999999999998</c:v>
                </c:pt>
                <c:pt idx="4089">
                  <c:v>0.68079999999999996</c:v>
                </c:pt>
                <c:pt idx="4090">
                  <c:v>0.68100000000000005</c:v>
                </c:pt>
                <c:pt idx="4091">
                  <c:v>0.68120000000000003</c:v>
                </c:pt>
                <c:pt idx="4092">
                  <c:v>0.68140000000000001</c:v>
                </c:pt>
                <c:pt idx="4093">
                  <c:v>0.68159999999999998</c:v>
                </c:pt>
                <c:pt idx="4094">
                  <c:v>0.68179999999999996</c:v>
                </c:pt>
                <c:pt idx="4095">
                  <c:v>0.68200000000000005</c:v>
                </c:pt>
                <c:pt idx="4096">
                  <c:v>0.68220000000000003</c:v>
                </c:pt>
                <c:pt idx="4097">
                  <c:v>0.6825</c:v>
                </c:pt>
                <c:pt idx="4098">
                  <c:v>0.68269999999999997</c:v>
                </c:pt>
                <c:pt idx="4099">
                  <c:v>0.68289999999999995</c:v>
                </c:pt>
                <c:pt idx="4100">
                  <c:v>0.68310000000000004</c:v>
                </c:pt>
                <c:pt idx="4101">
                  <c:v>0.68320000000000003</c:v>
                </c:pt>
                <c:pt idx="4102">
                  <c:v>0.68340000000000001</c:v>
                </c:pt>
                <c:pt idx="4103">
                  <c:v>0.6835</c:v>
                </c:pt>
                <c:pt idx="4104">
                  <c:v>0.68359999999999999</c:v>
                </c:pt>
                <c:pt idx="4105">
                  <c:v>0.68369999999999997</c:v>
                </c:pt>
                <c:pt idx="4106">
                  <c:v>0.68389999999999995</c:v>
                </c:pt>
                <c:pt idx="4107">
                  <c:v>0.68400000000000005</c:v>
                </c:pt>
                <c:pt idx="4108">
                  <c:v>0.68420000000000003</c:v>
                </c:pt>
                <c:pt idx="4109">
                  <c:v>0.68440000000000001</c:v>
                </c:pt>
                <c:pt idx="4110">
                  <c:v>0.6845</c:v>
                </c:pt>
                <c:pt idx="4111">
                  <c:v>0.68469999999999998</c:v>
                </c:pt>
                <c:pt idx="4112">
                  <c:v>0.68479999999999996</c:v>
                </c:pt>
                <c:pt idx="4113">
                  <c:v>0.68500000000000005</c:v>
                </c:pt>
                <c:pt idx="4114">
                  <c:v>0.68510000000000004</c:v>
                </c:pt>
                <c:pt idx="4115">
                  <c:v>0.68530000000000002</c:v>
                </c:pt>
                <c:pt idx="4116">
                  <c:v>0.6855</c:v>
                </c:pt>
                <c:pt idx="4117">
                  <c:v>0.68559999999999999</c:v>
                </c:pt>
                <c:pt idx="4118">
                  <c:v>0.68579999999999997</c:v>
                </c:pt>
                <c:pt idx="4119">
                  <c:v>0.68600000000000005</c:v>
                </c:pt>
                <c:pt idx="4120">
                  <c:v>0.68610000000000004</c:v>
                </c:pt>
                <c:pt idx="4121">
                  <c:v>0.68630000000000002</c:v>
                </c:pt>
                <c:pt idx="4122">
                  <c:v>0.6865</c:v>
                </c:pt>
                <c:pt idx="4123">
                  <c:v>0.68669999999999998</c:v>
                </c:pt>
                <c:pt idx="4124">
                  <c:v>0.68679999999999997</c:v>
                </c:pt>
                <c:pt idx="4125">
                  <c:v>0.68700000000000006</c:v>
                </c:pt>
                <c:pt idx="4126">
                  <c:v>0.68710000000000004</c:v>
                </c:pt>
                <c:pt idx="4127">
                  <c:v>0.68730000000000002</c:v>
                </c:pt>
                <c:pt idx="4128">
                  <c:v>0.6875</c:v>
                </c:pt>
                <c:pt idx="4129">
                  <c:v>0.68759999999999999</c:v>
                </c:pt>
                <c:pt idx="4130">
                  <c:v>0.68779999999999997</c:v>
                </c:pt>
                <c:pt idx="4131">
                  <c:v>0.68799999999999994</c:v>
                </c:pt>
                <c:pt idx="4132">
                  <c:v>0.68810000000000004</c:v>
                </c:pt>
                <c:pt idx="4133">
                  <c:v>0.68830000000000002</c:v>
                </c:pt>
                <c:pt idx="4134">
                  <c:v>0.6885</c:v>
                </c:pt>
                <c:pt idx="4135">
                  <c:v>0.68859999999999999</c:v>
                </c:pt>
                <c:pt idx="4136">
                  <c:v>0.68879999999999997</c:v>
                </c:pt>
                <c:pt idx="4137">
                  <c:v>0.68899999999999995</c:v>
                </c:pt>
                <c:pt idx="4138">
                  <c:v>0.68920000000000003</c:v>
                </c:pt>
                <c:pt idx="4139">
                  <c:v>0.68940000000000001</c:v>
                </c:pt>
                <c:pt idx="4140">
                  <c:v>0.68969999999999998</c:v>
                </c:pt>
                <c:pt idx="4141">
                  <c:v>0.68989999999999996</c:v>
                </c:pt>
                <c:pt idx="4142">
                  <c:v>0.69020000000000004</c:v>
                </c:pt>
                <c:pt idx="4143">
                  <c:v>0.69040000000000001</c:v>
                </c:pt>
                <c:pt idx="4144">
                  <c:v>0.6905</c:v>
                </c:pt>
                <c:pt idx="4145">
                  <c:v>0.69069999999999998</c:v>
                </c:pt>
                <c:pt idx="4146">
                  <c:v>0.69079999999999997</c:v>
                </c:pt>
                <c:pt idx="4147">
                  <c:v>0.69089999999999996</c:v>
                </c:pt>
                <c:pt idx="4148">
                  <c:v>0.69099999999999995</c:v>
                </c:pt>
                <c:pt idx="4149">
                  <c:v>0.69110000000000005</c:v>
                </c:pt>
                <c:pt idx="4150">
                  <c:v>0.69120000000000004</c:v>
                </c:pt>
                <c:pt idx="4151">
                  <c:v>0.69130000000000003</c:v>
                </c:pt>
                <c:pt idx="4152">
                  <c:v>0.6915</c:v>
                </c:pt>
                <c:pt idx="4153">
                  <c:v>0.69159999999999999</c:v>
                </c:pt>
                <c:pt idx="4154">
                  <c:v>0.69169999999999998</c:v>
                </c:pt>
                <c:pt idx="4155">
                  <c:v>0.69179999999999997</c:v>
                </c:pt>
                <c:pt idx="4156">
                  <c:v>0.69199999999999995</c:v>
                </c:pt>
                <c:pt idx="4157">
                  <c:v>0.69210000000000005</c:v>
                </c:pt>
                <c:pt idx="4158">
                  <c:v>0.69230000000000003</c:v>
                </c:pt>
                <c:pt idx="4159">
                  <c:v>0.6925</c:v>
                </c:pt>
                <c:pt idx="4160">
                  <c:v>0.69259999999999999</c:v>
                </c:pt>
                <c:pt idx="4161">
                  <c:v>0.69279999999999997</c:v>
                </c:pt>
                <c:pt idx="4162">
                  <c:v>0.69299999999999995</c:v>
                </c:pt>
                <c:pt idx="4163">
                  <c:v>0.69330000000000003</c:v>
                </c:pt>
                <c:pt idx="4164">
                  <c:v>0.69350000000000001</c:v>
                </c:pt>
                <c:pt idx="4165">
                  <c:v>0.69369999999999998</c:v>
                </c:pt>
                <c:pt idx="4166">
                  <c:v>0.69399999999999995</c:v>
                </c:pt>
                <c:pt idx="4167">
                  <c:v>0.69420000000000004</c:v>
                </c:pt>
                <c:pt idx="4168">
                  <c:v>0.69450000000000001</c:v>
                </c:pt>
                <c:pt idx="4169">
                  <c:v>0.6946</c:v>
                </c:pt>
                <c:pt idx="4170">
                  <c:v>0.69479999999999997</c:v>
                </c:pt>
                <c:pt idx="4171">
                  <c:v>0.69489999999999996</c:v>
                </c:pt>
                <c:pt idx="4172">
                  <c:v>0.69499999999999995</c:v>
                </c:pt>
                <c:pt idx="4173">
                  <c:v>0.69510000000000005</c:v>
                </c:pt>
                <c:pt idx="4174">
                  <c:v>0.69530000000000003</c:v>
                </c:pt>
                <c:pt idx="4175">
                  <c:v>0.69540000000000002</c:v>
                </c:pt>
                <c:pt idx="4176">
                  <c:v>0.69550000000000001</c:v>
                </c:pt>
                <c:pt idx="4177">
                  <c:v>0.69569999999999999</c:v>
                </c:pt>
                <c:pt idx="4178">
                  <c:v>0.69589999999999996</c:v>
                </c:pt>
                <c:pt idx="4179">
                  <c:v>0.69599999999999995</c:v>
                </c:pt>
                <c:pt idx="4180">
                  <c:v>0.69620000000000004</c:v>
                </c:pt>
                <c:pt idx="4181">
                  <c:v>0.69630000000000003</c:v>
                </c:pt>
                <c:pt idx="4182">
                  <c:v>0.69650000000000001</c:v>
                </c:pt>
                <c:pt idx="4183">
                  <c:v>0.6966</c:v>
                </c:pt>
                <c:pt idx="4184">
                  <c:v>0.69679999999999997</c:v>
                </c:pt>
                <c:pt idx="4185">
                  <c:v>0.69699999999999995</c:v>
                </c:pt>
                <c:pt idx="4186">
                  <c:v>0.69710000000000005</c:v>
                </c:pt>
                <c:pt idx="4187">
                  <c:v>0.69730000000000003</c:v>
                </c:pt>
                <c:pt idx="4188">
                  <c:v>0.69750000000000001</c:v>
                </c:pt>
                <c:pt idx="4189">
                  <c:v>0.69769999999999999</c:v>
                </c:pt>
                <c:pt idx="4190">
                  <c:v>0.69779999999999998</c:v>
                </c:pt>
                <c:pt idx="4191">
                  <c:v>0.69799999999999995</c:v>
                </c:pt>
                <c:pt idx="4192">
                  <c:v>0.69820000000000004</c:v>
                </c:pt>
                <c:pt idx="4193">
                  <c:v>0.69830000000000003</c:v>
                </c:pt>
                <c:pt idx="4194">
                  <c:v>0.69850000000000001</c:v>
                </c:pt>
                <c:pt idx="4195">
                  <c:v>0.6986</c:v>
                </c:pt>
                <c:pt idx="4196">
                  <c:v>0.69879999999999998</c:v>
                </c:pt>
                <c:pt idx="4197">
                  <c:v>0.69889999999999997</c:v>
                </c:pt>
                <c:pt idx="4198">
                  <c:v>0.69910000000000005</c:v>
                </c:pt>
                <c:pt idx="4199">
                  <c:v>0.69930000000000003</c:v>
                </c:pt>
                <c:pt idx="4200">
                  <c:v>0.69950000000000001</c:v>
                </c:pt>
                <c:pt idx="4201">
                  <c:v>0.6996</c:v>
                </c:pt>
                <c:pt idx="4202">
                  <c:v>0.69979999999999998</c:v>
                </c:pt>
                <c:pt idx="4203">
                  <c:v>0.7</c:v>
                </c:pt>
                <c:pt idx="4204">
                  <c:v>0.70009999999999994</c:v>
                </c:pt>
                <c:pt idx="4205">
                  <c:v>0.70030000000000003</c:v>
                </c:pt>
                <c:pt idx="4206">
                  <c:v>0.70050000000000001</c:v>
                </c:pt>
                <c:pt idx="4207">
                  <c:v>0.70069999999999999</c:v>
                </c:pt>
                <c:pt idx="4208">
                  <c:v>0.70089999999999997</c:v>
                </c:pt>
                <c:pt idx="4209">
                  <c:v>0.70109999999999995</c:v>
                </c:pt>
                <c:pt idx="4210">
                  <c:v>0.70140000000000002</c:v>
                </c:pt>
                <c:pt idx="4211">
                  <c:v>0.7016</c:v>
                </c:pt>
                <c:pt idx="4212">
                  <c:v>0.70179999999999998</c:v>
                </c:pt>
                <c:pt idx="4213">
                  <c:v>0.70199999999999996</c:v>
                </c:pt>
                <c:pt idx="4214">
                  <c:v>0.70209999999999995</c:v>
                </c:pt>
                <c:pt idx="4215">
                  <c:v>0.70220000000000005</c:v>
                </c:pt>
                <c:pt idx="4216">
                  <c:v>0.70240000000000002</c:v>
                </c:pt>
                <c:pt idx="4217">
                  <c:v>0.70250000000000001</c:v>
                </c:pt>
                <c:pt idx="4218">
                  <c:v>0.7026</c:v>
                </c:pt>
                <c:pt idx="4219">
                  <c:v>0.70269999999999999</c:v>
                </c:pt>
                <c:pt idx="4220">
                  <c:v>0.70279999999999998</c:v>
                </c:pt>
                <c:pt idx="4221">
                  <c:v>0.70299999999999996</c:v>
                </c:pt>
                <c:pt idx="4222">
                  <c:v>0.70309999999999995</c:v>
                </c:pt>
                <c:pt idx="4223">
                  <c:v>0.70320000000000005</c:v>
                </c:pt>
                <c:pt idx="4224">
                  <c:v>0.70330000000000004</c:v>
                </c:pt>
                <c:pt idx="4225">
                  <c:v>0.70350000000000001</c:v>
                </c:pt>
                <c:pt idx="4226">
                  <c:v>0.7036</c:v>
                </c:pt>
                <c:pt idx="4227">
                  <c:v>0.70379999999999998</c:v>
                </c:pt>
                <c:pt idx="4228">
                  <c:v>0.70399999999999996</c:v>
                </c:pt>
                <c:pt idx="4229">
                  <c:v>0.70420000000000005</c:v>
                </c:pt>
                <c:pt idx="4230">
                  <c:v>0.70440000000000003</c:v>
                </c:pt>
                <c:pt idx="4231">
                  <c:v>0.7046</c:v>
                </c:pt>
                <c:pt idx="4232">
                  <c:v>0.70479999999999998</c:v>
                </c:pt>
                <c:pt idx="4233">
                  <c:v>0.70499999999999996</c:v>
                </c:pt>
                <c:pt idx="4234">
                  <c:v>0.70530000000000004</c:v>
                </c:pt>
                <c:pt idx="4235">
                  <c:v>0.70550000000000002</c:v>
                </c:pt>
                <c:pt idx="4236">
                  <c:v>0.70569999999999999</c:v>
                </c:pt>
                <c:pt idx="4237">
                  <c:v>0.70589999999999997</c:v>
                </c:pt>
                <c:pt idx="4238">
                  <c:v>0.70609999999999995</c:v>
                </c:pt>
                <c:pt idx="4239">
                  <c:v>0.70630000000000004</c:v>
                </c:pt>
                <c:pt idx="4240">
                  <c:v>0.70640000000000003</c:v>
                </c:pt>
                <c:pt idx="4241">
                  <c:v>0.70650000000000002</c:v>
                </c:pt>
                <c:pt idx="4242">
                  <c:v>0.70660000000000001</c:v>
                </c:pt>
                <c:pt idx="4243">
                  <c:v>0.70669999999999999</c:v>
                </c:pt>
                <c:pt idx="4244">
                  <c:v>0.70689999999999997</c:v>
                </c:pt>
                <c:pt idx="4245">
                  <c:v>0.70699999999999996</c:v>
                </c:pt>
                <c:pt idx="4246">
                  <c:v>0.70720000000000005</c:v>
                </c:pt>
                <c:pt idx="4247">
                  <c:v>0.70740000000000003</c:v>
                </c:pt>
                <c:pt idx="4248">
                  <c:v>0.70750000000000002</c:v>
                </c:pt>
                <c:pt idx="4249">
                  <c:v>0.7077</c:v>
                </c:pt>
                <c:pt idx="4250">
                  <c:v>0.70779999999999998</c:v>
                </c:pt>
                <c:pt idx="4251">
                  <c:v>0.70799999999999996</c:v>
                </c:pt>
                <c:pt idx="4252">
                  <c:v>0.70809999999999995</c:v>
                </c:pt>
                <c:pt idx="4253">
                  <c:v>0.70830000000000004</c:v>
                </c:pt>
                <c:pt idx="4254">
                  <c:v>0.70850000000000002</c:v>
                </c:pt>
                <c:pt idx="4255">
                  <c:v>0.70860000000000001</c:v>
                </c:pt>
                <c:pt idx="4256">
                  <c:v>0.70879999999999999</c:v>
                </c:pt>
                <c:pt idx="4257">
                  <c:v>0.70899999999999996</c:v>
                </c:pt>
                <c:pt idx="4258">
                  <c:v>0.70909999999999995</c:v>
                </c:pt>
                <c:pt idx="4259">
                  <c:v>0.70930000000000004</c:v>
                </c:pt>
                <c:pt idx="4260">
                  <c:v>0.70950000000000002</c:v>
                </c:pt>
                <c:pt idx="4261">
                  <c:v>0.70960000000000001</c:v>
                </c:pt>
                <c:pt idx="4262">
                  <c:v>0.70979999999999999</c:v>
                </c:pt>
                <c:pt idx="4263">
                  <c:v>0.71</c:v>
                </c:pt>
                <c:pt idx="4264">
                  <c:v>0.71009999999999995</c:v>
                </c:pt>
                <c:pt idx="4265">
                  <c:v>0.71030000000000004</c:v>
                </c:pt>
                <c:pt idx="4266">
                  <c:v>0.71040000000000003</c:v>
                </c:pt>
                <c:pt idx="4267">
                  <c:v>0.71060000000000001</c:v>
                </c:pt>
                <c:pt idx="4268">
                  <c:v>0.7107</c:v>
                </c:pt>
                <c:pt idx="4269">
                  <c:v>0.71089999999999998</c:v>
                </c:pt>
                <c:pt idx="4270">
                  <c:v>0.71109999999999995</c:v>
                </c:pt>
                <c:pt idx="4271">
                  <c:v>0.71130000000000004</c:v>
                </c:pt>
                <c:pt idx="4272">
                  <c:v>0.71150000000000002</c:v>
                </c:pt>
                <c:pt idx="4273">
                  <c:v>0.71160000000000001</c:v>
                </c:pt>
                <c:pt idx="4274">
                  <c:v>0.71179999999999999</c:v>
                </c:pt>
                <c:pt idx="4275">
                  <c:v>0.71199999999999997</c:v>
                </c:pt>
                <c:pt idx="4276">
                  <c:v>0.71220000000000006</c:v>
                </c:pt>
                <c:pt idx="4277">
                  <c:v>0.71240000000000003</c:v>
                </c:pt>
                <c:pt idx="4278">
                  <c:v>0.7127</c:v>
                </c:pt>
                <c:pt idx="4279">
                  <c:v>0.71289999999999998</c:v>
                </c:pt>
                <c:pt idx="4280">
                  <c:v>0.71319999999999995</c:v>
                </c:pt>
                <c:pt idx="4281">
                  <c:v>0.71340000000000003</c:v>
                </c:pt>
                <c:pt idx="4282">
                  <c:v>0.71350000000000002</c:v>
                </c:pt>
                <c:pt idx="4283">
                  <c:v>0.7137</c:v>
                </c:pt>
                <c:pt idx="4284">
                  <c:v>0.71379999999999999</c:v>
                </c:pt>
                <c:pt idx="4285">
                  <c:v>0.71389999999999998</c:v>
                </c:pt>
                <c:pt idx="4286">
                  <c:v>0.71399999999999997</c:v>
                </c:pt>
                <c:pt idx="4287">
                  <c:v>0.71409999999999996</c:v>
                </c:pt>
                <c:pt idx="4288">
                  <c:v>0.71419999999999995</c:v>
                </c:pt>
                <c:pt idx="4289">
                  <c:v>0.71430000000000005</c:v>
                </c:pt>
                <c:pt idx="4290">
                  <c:v>0.71450000000000002</c:v>
                </c:pt>
                <c:pt idx="4291">
                  <c:v>0.71460000000000001</c:v>
                </c:pt>
                <c:pt idx="4292">
                  <c:v>0.7147</c:v>
                </c:pt>
                <c:pt idx="4293">
                  <c:v>0.71489999999999998</c:v>
                </c:pt>
                <c:pt idx="4294">
                  <c:v>0.71499999999999997</c:v>
                </c:pt>
                <c:pt idx="4295">
                  <c:v>0.71509999999999996</c:v>
                </c:pt>
                <c:pt idx="4296">
                  <c:v>0.71530000000000005</c:v>
                </c:pt>
                <c:pt idx="4297">
                  <c:v>0.71550000000000002</c:v>
                </c:pt>
                <c:pt idx="4298">
                  <c:v>0.7157</c:v>
                </c:pt>
                <c:pt idx="4299">
                  <c:v>0.71589999999999998</c:v>
                </c:pt>
                <c:pt idx="4300">
                  <c:v>0.71609999999999996</c:v>
                </c:pt>
                <c:pt idx="4301">
                  <c:v>0.71630000000000005</c:v>
                </c:pt>
                <c:pt idx="4302">
                  <c:v>0.71650000000000003</c:v>
                </c:pt>
                <c:pt idx="4303">
                  <c:v>0.71679999999999999</c:v>
                </c:pt>
                <c:pt idx="4304">
                  <c:v>0.71699999999999997</c:v>
                </c:pt>
                <c:pt idx="4305">
                  <c:v>0.71719999999999995</c:v>
                </c:pt>
                <c:pt idx="4306">
                  <c:v>0.71740000000000004</c:v>
                </c:pt>
                <c:pt idx="4307">
                  <c:v>0.71760000000000002</c:v>
                </c:pt>
                <c:pt idx="4308">
                  <c:v>0.7177</c:v>
                </c:pt>
                <c:pt idx="4309">
                  <c:v>0.71789999999999998</c:v>
                </c:pt>
                <c:pt idx="4310">
                  <c:v>0.71799999999999997</c:v>
                </c:pt>
                <c:pt idx="4311">
                  <c:v>0.71809999999999996</c:v>
                </c:pt>
                <c:pt idx="4312">
                  <c:v>0.71819999999999995</c:v>
                </c:pt>
                <c:pt idx="4313">
                  <c:v>0.71830000000000005</c:v>
                </c:pt>
                <c:pt idx="4314">
                  <c:v>0.71850000000000003</c:v>
                </c:pt>
                <c:pt idx="4315">
                  <c:v>0.71860000000000002</c:v>
                </c:pt>
                <c:pt idx="4316">
                  <c:v>0.71879999999999999</c:v>
                </c:pt>
                <c:pt idx="4317">
                  <c:v>0.71899999999999997</c:v>
                </c:pt>
                <c:pt idx="4318">
                  <c:v>0.71909999999999996</c:v>
                </c:pt>
                <c:pt idx="4319">
                  <c:v>0.71930000000000005</c:v>
                </c:pt>
                <c:pt idx="4320">
                  <c:v>0.71950000000000003</c:v>
                </c:pt>
                <c:pt idx="4321">
                  <c:v>0.71960000000000002</c:v>
                </c:pt>
                <c:pt idx="4322">
                  <c:v>0.7198</c:v>
                </c:pt>
                <c:pt idx="4323">
                  <c:v>0.72</c:v>
                </c:pt>
                <c:pt idx="4324">
                  <c:v>0.72009999999999996</c:v>
                </c:pt>
                <c:pt idx="4325">
                  <c:v>0.72030000000000005</c:v>
                </c:pt>
                <c:pt idx="4326">
                  <c:v>0.72050000000000003</c:v>
                </c:pt>
                <c:pt idx="4327">
                  <c:v>0.72060000000000002</c:v>
                </c:pt>
                <c:pt idx="4328">
                  <c:v>0.7208</c:v>
                </c:pt>
                <c:pt idx="4329">
                  <c:v>0.72099999999999997</c:v>
                </c:pt>
                <c:pt idx="4330">
                  <c:v>0.72119999999999995</c:v>
                </c:pt>
                <c:pt idx="4331">
                  <c:v>0.72130000000000005</c:v>
                </c:pt>
                <c:pt idx="4332">
                  <c:v>0.72150000000000003</c:v>
                </c:pt>
                <c:pt idx="4333">
                  <c:v>0.72160000000000002</c:v>
                </c:pt>
                <c:pt idx="4334">
                  <c:v>0.7218</c:v>
                </c:pt>
                <c:pt idx="4335">
                  <c:v>0.72199999999999998</c:v>
                </c:pt>
                <c:pt idx="4336">
                  <c:v>0.72209999999999996</c:v>
                </c:pt>
                <c:pt idx="4337">
                  <c:v>0.72230000000000005</c:v>
                </c:pt>
                <c:pt idx="4338">
                  <c:v>0.72240000000000004</c:v>
                </c:pt>
                <c:pt idx="4339">
                  <c:v>0.72260000000000002</c:v>
                </c:pt>
                <c:pt idx="4340">
                  <c:v>0.7228</c:v>
                </c:pt>
                <c:pt idx="4341">
                  <c:v>0.72299999999999998</c:v>
                </c:pt>
                <c:pt idx="4342">
                  <c:v>0.72309999999999997</c:v>
                </c:pt>
                <c:pt idx="4343">
                  <c:v>0.72330000000000005</c:v>
                </c:pt>
                <c:pt idx="4344">
                  <c:v>0.72350000000000003</c:v>
                </c:pt>
                <c:pt idx="4345">
                  <c:v>0.72370000000000001</c:v>
                </c:pt>
                <c:pt idx="4346">
                  <c:v>0.72389999999999999</c:v>
                </c:pt>
                <c:pt idx="4347">
                  <c:v>0.72419999999999995</c:v>
                </c:pt>
                <c:pt idx="4348">
                  <c:v>0.72440000000000004</c:v>
                </c:pt>
                <c:pt idx="4349">
                  <c:v>0.72470000000000001</c:v>
                </c:pt>
                <c:pt idx="4350">
                  <c:v>0.72489999999999999</c:v>
                </c:pt>
                <c:pt idx="4351">
                  <c:v>0.72499999999999998</c:v>
                </c:pt>
                <c:pt idx="4352">
                  <c:v>0.72509999999999997</c:v>
                </c:pt>
                <c:pt idx="4353">
                  <c:v>0.72519999999999996</c:v>
                </c:pt>
                <c:pt idx="4354">
                  <c:v>0.72529999999999994</c:v>
                </c:pt>
                <c:pt idx="4355">
                  <c:v>0.72540000000000004</c:v>
                </c:pt>
                <c:pt idx="4356">
                  <c:v>0.72560000000000002</c:v>
                </c:pt>
                <c:pt idx="4357">
                  <c:v>0.72570000000000001</c:v>
                </c:pt>
                <c:pt idx="4358">
                  <c:v>0.7258</c:v>
                </c:pt>
                <c:pt idx="4359">
                  <c:v>0.72589999999999999</c:v>
                </c:pt>
                <c:pt idx="4360">
                  <c:v>0.72609999999999997</c:v>
                </c:pt>
                <c:pt idx="4361">
                  <c:v>0.72619999999999996</c:v>
                </c:pt>
                <c:pt idx="4362">
                  <c:v>0.72629999999999995</c:v>
                </c:pt>
                <c:pt idx="4363">
                  <c:v>0.72650000000000003</c:v>
                </c:pt>
                <c:pt idx="4364">
                  <c:v>0.72660000000000002</c:v>
                </c:pt>
                <c:pt idx="4365">
                  <c:v>0.7268</c:v>
                </c:pt>
                <c:pt idx="4366">
                  <c:v>0.72699999999999998</c:v>
                </c:pt>
                <c:pt idx="4367">
                  <c:v>0.72709999999999997</c:v>
                </c:pt>
                <c:pt idx="4368">
                  <c:v>0.72729999999999995</c:v>
                </c:pt>
                <c:pt idx="4369">
                  <c:v>0.72760000000000002</c:v>
                </c:pt>
                <c:pt idx="4370">
                  <c:v>0.7278</c:v>
                </c:pt>
                <c:pt idx="4371">
                  <c:v>0.72799999999999998</c:v>
                </c:pt>
                <c:pt idx="4372">
                  <c:v>0.72819999999999996</c:v>
                </c:pt>
                <c:pt idx="4373">
                  <c:v>0.72850000000000004</c:v>
                </c:pt>
                <c:pt idx="4374">
                  <c:v>0.72870000000000001</c:v>
                </c:pt>
                <c:pt idx="4375">
                  <c:v>0.72889999999999999</c:v>
                </c:pt>
                <c:pt idx="4376">
                  <c:v>0.72909999999999997</c:v>
                </c:pt>
                <c:pt idx="4377">
                  <c:v>0.72919999999999996</c:v>
                </c:pt>
                <c:pt idx="4378">
                  <c:v>0.72940000000000005</c:v>
                </c:pt>
                <c:pt idx="4379">
                  <c:v>0.72950000000000004</c:v>
                </c:pt>
                <c:pt idx="4380">
                  <c:v>0.72960000000000003</c:v>
                </c:pt>
                <c:pt idx="4381">
                  <c:v>0.72970000000000002</c:v>
                </c:pt>
                <c:pt idx="4382">
                  <c:v>0.72989999999999999</c:v>
                </c:pt>
                <c:pt idx="4383">
                  <c:v>0.73</c:v>
                </c:pt>
                <c:pt idx="4384">
                  <c:v>0.73019999999999996</c:v>
                </c:pt>
                <c:pt idx="4385">
                  <c:v>0.73040000000000005</c:v>
                </c:pt>
                <c:pt idx="4386">
                  <c:v>0.73050000000000004</c:v>
                </c:pt>
                <c:pt idx="4387">
                  <c:v>0.73070000000000002</c:v>
                </c:pt>
                <c:pt idx="4388">
                  <c:v>0.73080000000000001</c:v>
                </c:pt>
                <c:pt idx="4389">
                  <c:v>0.73099999999999998</c:v>
                </c:pt>
                <c:pt idx="4390">
                  <c:v>0.73119999999999996</c:v>
                </c:pt>
                <c:pt idx="4391">
                  <c:v>0.73129999999999995</c:v>
                </c:pt>
                <c:pt idx="4392">
                  <c:v>0.73150000000000004</c:v>
                </c:pt>
                <c:pt idx="4393">
                  <c:v>0.73170000000000002</c:v>
                </c:pt>
                <c:pt idx="4394">
                  <c:v>0.73180000000000001</c:v>
                </c:pt>
                <c:pt idx="4395">
                  <c:v>0.73199999999999998</c:v>
                </c:pt>
                <c:pt idx="4396">
                  <c:v>0.73219999999999996</c:v>
                </c:pt>
                <c:pt idx="4397">
                  <c:v>0.73229999999999995</c:v>
                </c:pt>
                <c:pt idx="4398">
                  <c:v>0.73250000000000004</c:v>
                </c:pt>
                <c:pt idx="4399">
                  <c:v>0.73260000000000003</c:v>
                </c:pt>
                <c:pt idx="4400">
                  <c:v>0.73280000000000001</c:v>
                </c:pt>
                <c:pt idx="4401">
                  <c:v>0.73299999999999998</c:v>
                </c:pt>
                <c:pt idx="4402">
                  <c:v>0.73309999999999997</c:v>
                </c:pt>
                <c:pt idx="4403">
                  <c:v>0.73329999999999995</c:v>
                </c:pt>
                <c:pt idx="4404">
                  <c:v>0.73340000000000005</c:v>
                </c:pt>
                <c:pt idx="4405">
                  <c:v>0.73360000000000003</c:v>
                </c:pt>
                <c:pt idx="4406">
                  <c:v>0.73380000000000001</c:v>
                </c:pt>
                <c:pt idx="4407">
                  <c:v>0.7339</c:v>
                </c:pt>
                <c:pt idx="4408">
                  <c:v>0.73409999999999997</c:v>
                </c:pt>
                <c:pt idx="4409">
                  <c:v>0.73429999999999995</c:v>
                </c:pt>
                <c:pt idx="4410">
                  <c:v>0.73450000000000004</c:v>
                </c:pt>
                <c:pt idx="4411">
                  <c:v>0.73470000000000002</c:v>
                </c:pt>
                <c:pt idx="4412">
                  <c:v>0.7349</c:v>
                </c:pt>
                <c:pt idx="4413">
                  <c:v>0.73509999999999998</c:v>
                </c:pt>
                <c:pt idx="4414">
                  <c:v>0.73529999999999995</c:v>
                </c:pt>
                <c:pt idx="4415">
                  <c:v>0.73550000000000004</c:v>
                </c:pt>
                <c:pt idx="4416">
                  <c:v>0.73570000000000002</c:v>
                </c:pt>
                <c:pt idx="4417">
                  <c:v>0.7359</c:v>
                </c:pt>
                <c:pt idx="4418">
                  <c:v>0.73619999999999997</c:v>
                </c:pt>
                <c:pt idx="4419">
                  <c:v>0.73629999999999995</c:v>
                </c:pt>
                <c:pt idx="4420">
                  <c:v>0.73650000000000004</c:v>
                </c:pt>
                <c:pt idx="4421">
                  <c:v>0.73660000000000003</c:v>
                </c:pt>
                <c:pt idx="4422">
                  <c:v>0.73670000000000002</c:v>
                </c:pt>
                <c:pt idx="4423">
                  <c:v>0.73680000000000001</c:v>
                </c:pt>
                <c:pt idx="4424">
                  <c:v>0.7369</c:v>
                </c:pt>
                <c:pt idx="4425">
                  <c:v>0.73699999999999999</c:v>
                </c:pt>
                <c:pt idx="4426">
                  <c:v>0.73719999999999997</c:v>
                </c:pt>
                <c:pt idx="4427">
                  <c:v>0.73729999999999996</c:v>
                </c:pt>
                <c:pt idx="4428">
                  <c:v>0.73740000000000006</c:v>
                </c:pt>
                <c:pt idx="4429">
                  <c:v>0.73750000000000004</c:v>
                </c:pt>
                <c:pt idx="4430">
                  <c:v>0.73770000000000002</c:v>
                </c:pt>
                <c:pt idx="4431">
                  <c:v>0.73780000000000001</c:v>
                </c:pt>
                <c:pt idx="4432">
                  <c:v>0.73799999999999999</c:v>
                </c:pt>
                <c:pt idx="4433">
                  <c:v>0.73809999999999998</c:v>
                </c:pt>
                <c:pt idx="4434">
                  <c:v>0.73829999999999996</c:v>
                </c:pt>
                <c:pt idx="4435">
                  <c:v>0.73850000000000005</c:v>
                </c:pt>
                <c:pt idx="4436">
                  <c:v>0.73870000000000002</c:v>
                </c:pt>
                <c:pt idx="4437">
                  <c:v>0.7389</c:v>
                </c:pt>
                <c:pt idx="4438">
                  <c:v>0.73909999999999998</c:v>
                </c:pt>
                <c:pt idx="4439">
                  <c:v>0.73929999999999996</c:v>
                </c:pt>
                <c:pt idx="4440">
                  <c:v>0.73960000000000004</c:v>
                </c:pt>
                <c:pt idx="4441">
                  <c:v>0.73980000000000001</c:v>
                </c:pt>
                <c:pt idx="4442">
                  <c:v>0.74</c:v>
                </c:pt>
                <c:pt idx="4443">
                  <c:v>0.74029999999999996</c:v>
                </c:pt>
                <c:pt idx="4444">
                  <c:v>0.74039999999999995</c:v>
                </c:pt>
                <c:pt idx="4445">
                  <c:v>0.74060000000000004</c:v>
                </c:pt>
                <c:pt idx="4446">
                  <c:v>0.74070000000000003</c:v>
                </c:pt>
                <c:pt idx="4447">
                  <c:v>0.7409</c:v>
                </c:pt>
                <c:pt idx="4448">
                  <c:v>0.74099999999999999</c:v>
                </c:pt>
                <c:pt idx="4449">
                  <c:v>0.74109999999999998</c:v>
                </c:pt>
                <c:pt idx="4450">
                  <c:v>0.74119999999999997</c:v>
                </c:pt>
                <c:pt idx="4451">
                  <c:v>0.74139999999999995</c:v>
                </c:pt>
                <c:pt idx="4452">
                  <c:v>0.74150000000000005</c:v>
                </c:pt>
                <c:pt idx="4453">
                  <c:v>0.74170000000000003</c:v>
                </c:pt>
                <c:pt idx="4454">
                  <c:v>0.7419</c:v>
                </c:pt>
                <c:pt idx="4455">
                  <c:v>0.74199999999999999</c:v>
                </c:pt>
                <c:pt idx="4456">
                  <c:v>0.74219999999999997</c:v>
                </c:pt>
                <c:pt idx="4457">
                  <c:v>0.74229999999999996</c:v>
                </c:pt>
                <c:pt idx="4458">
                  <c:v>0.74250000000000005</c:v>
                </c:pt>
                <c:pt idx="4459">
                  <c:v>0.74260000000000004</c:v>
                </c:pt>
                <c:pt idx="4460">
                  <c:v>0.74280000000000002</c:v>
                </c:pt>
                <c:pt idx="4461">
                  <c:v>0.74299999999999999</c:v>
                </c:pt>
                <c:pt idx="4462">
                  <c:v>0.74319999999999997</c:v>
                </c:pt>
                <c:pt idx="4463">
                  <c:v>0.74329999999999996</c:v>
                </c:pt>
                <c:pt idx="4464">
                  <c:v>0.74350000000000005</c:v>
                </c:pt>
                <c:pt idx="4465">
                  <c:v>0.74370000000000003</c:v>
                </c:pt>
                <c:pt idx="4466">
                  <c:v>0.74380000000000002</c:v>
                </c:pt>
                <c:pt idx="4467">
                  <c:v>0.74399999999999999</c:v>
                </c:pt>
                <c:pt idx="4468">
                  <c:v>0.74419999999999997</c:v>
                </c:pt>
                <c:pt idx="4469">
                  <c:v>0.74429999999999996</c:v>
                </c:pt>
                <c:pt idx="4470">
                  <c:v>0.74450000000000005</c:v>
                </c:pt>
                <c:pt idx="4471">
                  <c:v>0.74460000000000004</c:v>
                </c:pt>
                <c:pt idx="4472">
                  <c:v>0.74480000000000002</c:v>
                </c:pt>
                <c:pt idx="4473">
                  <c:v>0.74490000000000001</c:v>
                </c:pt>
                <c:pt idx="4474">
                  <c:v>0.74509999999999998</c:v>
                </c:pt>
                <c:pt idx="4475">
                  <c:v>0.74529999999999996</c:v>
                </c:pt>
                <c:pt idx="4476">
                  <c:v>0.74539999999999995</c:v>
                </c:pt>
                <c:pt idx="4477">
                  <c:v>0.74560000000000004</c:v>
                </c:pt>
                <c:pt idx="4478">
                  <c:v>0.74580000000000002</c:v>
                </c:pt>
                <c:pt idx="4479">
                  <c:v>0.74590000000000001</c:v>
                </c:pt>
                <c:pt idx="4480">
                  <c:v>0.74609999999999999</c:v>
                </c:pt>
                <c:pt idx="4481">
                  <c:v>0.74629999999999996</c:v>
                </c:pt>
                <c:pt idx="4482">
                  <c:v>0.74650000000000005</c:v>
                </c:pt>
                <c:pt idx="4483">
                  <c:v>0.74670000000000003</c:v>
                </c:pt>
                <c:pt idx="4484">
                  <c:v>0.74690000000000001</c:v>
                </c:pt>
                <c:pt idx="4485">
                  <c:v>0.74719999999999998</c:v>
                </c:pt>
                <c:pt idx="4486">
                  <c:v>0.74750000000000005</c:v>
                </c:pt>
                <c:pt idx="4487">
                  <c:v>0.74770000000000003</c:v>
                </c:pt>
                <c:pt idx="4488">
                  <c:v>0.74790000000000001</c:v>
                </c:pt>
                <c:pt idx="4489">
                  <c:v>0.748</c:v>
                </c:pt>
                <c:pt idx="4490">
                  <c:v>0.74809999999999999</c:v>
                </c:pt>
                <c:pt idx="4491">
                  <c:v>0.74819999999999998</c:v>
                </c:pt>
                <c:pt idx="4492">
                  <c:v>0.74829999999999997</c:v>
                </c:pt>
                <c:pt idx="4493">
                  <c:v>0.74839999999999995</c:v>
                </c:pt>
                <c:pt idx="4494">
                  <c:v>0.74860000000000004</c:v>
                </c:pt>
                <c:pt idx="4495">
                  <c:v>0.74870000000000003</c:v>
                </c:pt>
                <c:pt idx="4496">
                  <c:v>0.74880000000000002</c:v>
                </c:pt>
                <c:pt idx="4497">
                  <c:v>0.74890000000000001</c:v>
                </c:pt>
                <c:pt idx="4498">
                  <c:v>0.74909999999999999</c:v>
                </c:pt>
                <c:pt idx="4499">
                  <c:v>0.74919999999999998</c:v>
                </c:pt>
                <c:pt idx="4500">
                  <c:v>0.74929999999999997</c:v>
                </c:pt>
                <c:pt idx="4501">
                  <c:v>0.74950000000000006</c:v>
                </c:pt>
                <c:pt idx="4502">
                  <c:v>0.74960000000000004</c:v>
                </c:pt>
                <c:pt idx="4503">
                  <c:v>0.74980000000000002</c:v>
                </c:pt>
                <c:pt idx="4504">
                  <c:v>0.75</c:v>
                </c:pt>
                <c:pt idx="4505">
                  <c:v>0.75019999999999998</c:v>
                </c:pt>
                <c:pt idx="4506">
                  <c:v>0.75039999999999996</c:v>
                </c:pt>
                <c:pt idx="4507">
                  <c:v>0.75060000000000004</c:v>
                </c:pt>
                <c:pt idx="4508">
                  <c:v>0.75080000000000002</c:v>
                </c:pt>
                <c:pt idx="4509">
                  <c:v>0.75109999999999999</c:v>
                </c:pt>
                <c:pt idx="4510">
                  <c:v>0.75129999999999997</c:v>
                </c:pt>
                <c:pt idx="4511">
                  <c:v>0.75149999999999995</c:v>
                </c:pt>
                <c:pt idx="4512">
                  <c:v>0.75180000000000002</c:v>
                </c:pt>
                <c:pt idx="4513">
                  <c:v>0.752</c:v>
                </c:pt>
                <c:pt idx="4514">
                  <c:v>0.75209999999999999</c:v>
                </c:pt>
                <c:pt idx="4515">
                  <c:v>0.75219999999999998</c:v>
                </c:pt>
                <c:pt idx="4516">
                  <c:v>0.75239999999999996</c:v>
                </c:pt>
                <c:pt idx="4517">
                  <c:v>0.75249999999999995</c:v>
                </c:pt>
                <c:pt idx="4518">
                  <c:v>0.75260000000000005</c:v>
                </c:pt>
                <c:pt idx="4519">
                  <c:v>0.75270000000000004</c:v>
                </c:pt>
                <c:pt idx="4520">
                  <c:v>0.75290000000000001</c:v>
                </c:pt>
                <c:pt idx="4521">
                  <c:v>0.753</c:v>
                </c:pt>
                <c:pt idx="4522">
                  <c:v>0.75319999999999998</c:v>
                </c:pt>
                <c:pt idx="4523">
                  <c:v>0.75339999999999996</c:v>
                </c:pt>
                <c:pt idx="4524">
                  <c:v>0.75349999999999995</c:v>
                </c:pt>
                <c:pt idx="4525">
                  <c:v>0.75370000000000004</c:v>
                </c:pt>
                <c:pt idx="4526">
                  <c:v>0.75380000000000003</c:v>
                </c:pt>
                <c:pt idx="4527">
                  <c:v>0.754</c:v>
                </c:pt>
                <c:pt idx="4528">
                  <c:v>0.75409999999999999</c:v>
                </c:pt>
                <c:pt idx="4529">
                  <c:v>0.75429999999999997</c:v>
                </c:pt>
                <c:pt idx="4530">
                  <c:v>0.75449999999999995</c:v>
                </c:pt>
                <c:pt idx="4531">
                  <c:v>0.75460000000000005</c:v>
                </c:pt>
                <c:pt idx="4532">
                  <c:v>0.75480000000000003</c:v>
                </c:pt>
                <c:pt idx="4533">
                  <c:v>0.755</c:v>
                </c:pt>
                <c:pt idx="4534">
                  <c:v>0.75509999999999999</c:v>
                </c:pt>
                <c:pt idx="4535">
                  <c:v>0.75529999999999997</c:v>
                </c:pt>
                <c:pt idx="4536">
                  <c:v>0.75549999999999995</c:v>
                </c:pt>
                <c:pt idx="4537">
                  <c:v>0.75560000000000005</c:v>
                </c:pt>
                <c:pt idx="4538">
                  <c:v>0.75580000000000003</c:v>
                </c:pt>
                <c:pt idx="4539">
                  <c:v>0.75600000000000001</c:v>
                </c:pt>
                <c:pt idx="4540">
                  <c:v>0.75609999999999999</c:v>
                </c:pt>
                <c:pt idx="4541">
                  <c:v>0.75629999999999997</c:v>
                </c:pt>
                <c:pt idx="4542">
                  <c:v>0.75639999999999996</c:v>
                </c:pt>
                <c:pt idx="4543">
                  <c:v>0.75660000000000005</c:v>
                </c:pt>
                <c:pt idx="4544">
                  <c:v>0.75680000000000003</c:v>
                </c:pt>
                <c:pt idx="4545">
                  <c:v>0.75690000000000002</c:v>
                </c:pt>
                <c:pt idx="4546">
                  <c:v>0.7571</c:v>
                </c:pt>
                <c:pt idx="4547">
                  <c:v>0.75729999999999997</c:v>
                </c:pt>
                <c:pt idx="4548">
                  <c:v>0.75749999999999995</c:v>
                </c:pt>
                <c:pt idx="4549">
                  <c:v>0.75760000000000005</c:v>
                </c:pt>
                <c:pt idx="4550">
                  <c:v>0.75780000000000003</c:v>
                </c:pt>
                <c:pt idx="4551">
                  <c:v>0.75800000000000001</c:v>
                </c:pt>
                <c:pt idx="4552">
                  <c:v>0.75819999999999999</c:v>
                </c:pt>
                <c:pt idx="4553">
                  <c:v>0.75849999999999995</c:v>
                </c:pt>
                <c:pt idx="4554">
                  <c:v>0.75870000000000004</c:v>
                </c:pt>
                <c:pt idx="4555">
                  <c:v>0.75900000000000001</c:v>
                </c:pt>
                <c:pt idx="4556">
                  <c:v>0.75919999999999999</c:v>
                </c:pt>
                <c:pt idx="4557">
                  <c:v>0.75939999999999996</c:v>
                </c:pt>
                <c:pt idx="4558">
                  <c:v>0.75949999999999995</c:v>
                </c:pt>
                <c:pt idx="4559">
                  <c:v>0.75960000000000005</c:v>
                </c:pt>
                <c:pt idx="4560">
                  <c:v>0.75970000000000004</c:v>
                </c:pt>
                <c:pt idx="4561">
                  <c:v>0.75980000000000003</c:v>
                </c:pt>
                <c:pt idx="4562">
                  <c:v>0.75990000000000002</c:v>
                </c:pt>
                <c:pt idx="4563">
                  <c:v>0.7601</c:v>
                </c:pt>
                <c:pt idx="4564">
                  <c:v>0.76019999999999999</c:v>
                </c:pt>
                <c:pt idx="4565">
                  <c:v>0.76029999999999998</c:v>
                </c:pt>
                <c:pt idx="4566">
                  <c:v>0.76039999999999996</c:v>
                </c:pt>
                <c:pt idx="4567">
                  <c:v>0.76049999999999995</c:v>
                </c:pt>
                <c:pt idx="4568">
                  <c:v>0.76070000000000004</c:v>
                </c:pt>
                <c:pt idx="4569">
                  <c:v>0.76080000000000003</c:v>
                </c:pt>
                <c:pt idx="4570">
                  <c:v>0.76100000000000001</c:v>
                </c:pt>
                <c:pt idx="4571">
                  <c:v>0.7611</c:v>
                </c:pt>
                <c:pt idx="4572">
                  <c:v>0.76129999999999998</c:v>
                </c:pt>
                <c:pt idx="4573">
                  <c:v>0.76149999999999995</c:v>
                </c:pt>
                <c:pt idx="4574">
                  <c:v>0.76170000000000004</c:v>
                </c:pt>
                <c:pt idx="4575">
                  <c:v>0.76190000000000002</c:v>
                </c:pt>
                <c:pt idx="4576">
                  <c:v>0.7621</c:v>
                </c:pt>
                <c:pt idx="4577">
                  <c:v>0.76239999999999997</c:v>
                </c:pt>
                <c:pt idx="4578">
                  <c:v>0.76259999999999994</c:v>
                </c:pt>
                <c:pt idx="4579">
                  <c:v>0.76280000000000003</c:v>
                </c:pt>
                <c:pt idx="4580">
                  <c:v>0.76300000000000001</c:v>
                </c:pt>
                <c:pt idx="4581">
                  <c:v>0.76319999999999999</c:v>
                </c:pt>
                <c:pt idx="4582">
                  <c:v>0.76339999999999997</c:v>
                </c:pt>
                <c:pt idx="4583">
                  <c:v>0.76359999999999995</c:v>
                </c:pt>
                <c:pt idx="4584">
                  <c:v>0.76370000000000005</c:v>
                </c:pt>
                <c:pt idx="4585">
                  <c:v>0.76380000000000003</c:v>
                </c:pt>
                <c:pt idx="4586">
                  <c:v>0.76390000000000002</c:v>
                </c:pt>
                <c:pt idx="4587">
                  <c:v>0.7641</c:v>
                </c:pt>
                <c:pt idx="4588">
                  <c:v>0.76419999999999999</c:v>
                </c:pt>
                <c:pt idx="4589">
                  <c:v>0.76439999999999997</c:v>
                </c:pt>
                <c:pt idx="4590">
                  <c:v>0.76449999999999996</c:v>
                </c:pt>
                <c:pt idx="4591">
                  <c:v>0.76470000000000005</c:v>
                </c:pt>
                <c:pt idx="4592">
                  <c:v>0.76480000000000004</c:v>
                </c:pt>
                <c:pt idx="4593">
                  <c:v>0.76500000000000001</c:v>
                </c:pt>
                <c:pt idx="4594">
                  <c:v>0.7651</c:v>
                </c:pt>
                <c:pt idx="4595">
                  <c:v>0.76529999999999998</c:v>
                </c:pt>
                <c:pt idx="4596">
                  <c:v>0.76549999999999996</c:v>
                </c:pt>
                <c:pt idx="4597">
                  <c:v>0.76559999999999995</c:v>
                </c:pt>
                <c:pt idx="4598">
                  <c:v>0.76580000000000004</c:v>
                </c:pt>
                <c:pt idx="4599">
                  <c:v>0.76600000000000001</c:v>
                </c:pt>
                <c:pt idx="4600">
                  <c:v>0.7661</c:v>
                </c:pt>
                <c:pt idx="4601">
                  <c:v>0.76629999999999998</c:v>
                </c:pt>
                <c:pt idx="4602">
                  <c:v>0.76649999999999996</c:v>
                </c:pt>
                <c:pt idx="4603">
                  <c:v>0.76659999999999995</c:v>
                </c:pt>
                <c:pt idx="4604">
                  <c:v>0.76680000000000004</c:v>
                </c:pt>
                <c:pt idx="4605">
                  <c:v>0.76700000000000002</c:v>
                </c:pt>
                <c:pt idx="4606">
                  <c:v>0.76719999999999999</c:v>
                </c:pt>
                <c:pt idx="4607">
                  <c:v>0.76729999999999998</c:v>
                </c:pt>
                <c:pt idx="4608">
                  <c:v>0.76749999999999996</c:v>
                </c:pt>
                <c:pt idx="4609">
                  <c:v>0.76759999999999995</c:v>
                </c:pt>
                <c:pt idx="4610">
                  <c:v>0.76780000000000004</c:v>
                </c:pt>
                <c:pt idx="4611">
                  <c:v>0.76790000000000003</c:v>
                </c:pt>
                <c:pt idx="4612">
                  <c:v>0.7681</c:v>
                </c:pt>
                <c:pt idx="4613">
                  <c:v>0.76829999999999998</c:v>
                </c:pt>
                <c:pt idx="4614">
                  <c:v>0.76839999999999997</c:v>
                </c:pt>
                <c:pt idx="4615">
                  <c:v>0.76859999999999995</c:v>
                </c:pt>
                <c:pt idx="4616">
                  <c:v>0.76880000000000004</c:v>
                </c:pt>
                <c:pt idx="4617">
                  <c:v>0.76900000000000002</c:v>
                </c:pt>
                <c:pt idx="4618">
                  <c:v>0.76910000000000001</c:v>
                </c:pt>
                <c:pt idx="4619">
                  <c:v>0.76929999999999998</c:v>
                </c:pt>
                <c:pt idx="4620">
                  <c:v>0.76949999999999996</c:v>
                </c:pt>
                <c:pt idx="4621">
                  <c:v>0.76970000000000005</c:v>
                </c:pt>
                <c:pt idx="4622">
                  <c:v>0.77</c:v>
                </c:pt>
                <c:pt idx="4623">
                  <c:v>0.7702</c:v>
                </c:pt>
                <c:pt idx="4624">
                  <c:v>0.77049999999999996</c:v>
                </c:pt>
                <c:pt idx="4625">
                  <c:v>0.77070000000000005</c:v>
                </c:pt>
                <c:pt idx="4626">
                  <c:v>0.77080000000000004</c:v>
                </c:pt>
                <c:pt idx="4627">
                  <c:v>0.77100000000000002</c:v>
                </c:pt>
                <c:pt idx="4628">
                  <c:v>0.77110000000000001</c:v>
                </c:pt>
                <c:pt idx="4629">
                  <c:v>0.7712</c:v>
                </c:pt>
                <c:pt idx="4630">
                  <c:v>0.77129999999999999</c:v>
                </c:pt>
                <c:pt idx="4631">
                  <c:v>0.77139999999999997</c:v>
                </c:pt>
                <c:pt idx="4632">
                  <c:v>0.77149999999999996</c:v>
                </c:pt>
                <c:pt idx="4633">
                  <c:v>0.77170000000000005</c:v>
                </c:pt>
                <c:pt idx="4634">
                  <c:v>0.77180000000000004</c:v>
                </c:pt>
                <c:pt idx="4635">
                  <c:v>0.77190000000000003</c:v>
                </c:pt>
                <c:pt idx="4636">
                  <c:v>0.77200000000000002</c:v>
                </c:pt>
                <c:pt idx="4637">
                  <c:v>0.7722</c:v>
                </c:pt>
                <c:pt idx="4638">
                  <c:v>0.77229999999999999</c:v>
                </c:pt>
                <c:pt idx="4639">
                  <c:v>0.77249999999999996</c:v>
                </c:pt>
                <c:pt idx="4640">
                  <c:v>0.77259999999999995</c:v>
                </c:pt>
                <c:pt idx="4641">
                  <c:v>0.77280000000000004</c:v>
                </c:pt>
                <c:pt idx="4642">
                  <c:v>0.77300000000000002</c:v>
                </c:pt>
                <c:pt idx="4643">
                  <c:v>0.7732</c:v>
                </c:pt>
                <c:pt idx="4644">
                  <c:v>0.77339999999999998</c:v>
                </c:pt>
                <c:pt idx="4645">
                  <c:v>0.77359999999999995</c:v>
                </c:pt>
                <c:pt idx="4646">
                  <c:v>0.77380000000000004</c:v>
                </c:pt>
                <c:pt idx="4647">
                  <c:v>0.77400000000000002</c:v>
                </c:pt>
                <c:pt idx="4648">
                  <c:v>0.77429999999999999</c:v>
                </c:pt>
                <c:pt idx="4649">
                  <c:v>0.77449999999999997</c:v>
                </c:pt>
                <c:pt idx="4650">
                  <c:v>0.77480000000000004</c:v>
                </c:pt>
                <c:pt idx="4651">
                  <c:v>0.77500000000000002</c:v>
                </c:pt>
                <c:pt idx="4652">
                  <c:v>0.77510000000000001</c:v>
                </c:pt>
                <c:pt idx="4653">
                  <c:v>0.77529999999999999</c:v>
                </c:pt>
                <c:pt idx="4654">
                  <c:v>0.77539999999999998</c:v>
                </c:pt>
                <c:pt idx="4655">
                  <c:v>0.77549999999999997</c:v>
                </c:pt>
                <c:pt idx="4656">
                  <c:v>0.77559999999999996</c:v>
                </c:pt>
                <c:pt idx="4657">
                  <c:v>0.77569999999999995</c:v>
                </c:pt>
                <c:pt idx="4658">
                  <c:v>0.77590000000000003</c:v>
                </c:pt>
                <c:pt idx="4659">
                  <c:v>0.77600000000000002</c:v>
                </c:pt>
                <c:pt idx="4660">
                  <c:v>0.7762</c:v>
                </c:pt>
                <c:pt idx="4661">
                  <c:v>0.77629999999999999</c:v>
                </c:pt>
                <c:pt idx="4662">
                  <c:v>0.77649999999999997</c:v>
                </c:pt>
                <c:pt idx="4663">
                  <c:v>0.77659999999999996</c:v>
                </c:pt>
                <c:pt idx="4664">
                  <c:v>0.77680000000000005</c:v>
                </c:pt>
                <c:pt idx="4665">
                  <c:v>0.77700000000000002</c:v>
                </c:pt>
                <c:pt idx="4666">
                  <c:v>0.77710000000000001</c:v>
                </c:pt>
                <c:pt idx="4667">
                  <c:v>0.77729999999999999</c:v>
                </c:pt>
                <c:pt idx="4668">
                  <c:v>0.77749999999999997</c:v>
                </c:pt>
                <c:pt idx="4669">
                  <c:v>0.77759999999999996</c:v>
                </c:pt>
                <c:pt idx="4670">
                  <c:v>0.77780000000000005</c:v>
                </c:pt>
                <c:pt idx="4671">
                  <c:v>0.77800000000000002</c:v>
                </c:pt>
                <c:pt idx="4672">
                  <c:v>0.77810000000000001</c:v>
                </c:pt>
                <c:pt idx="4673">
                  <c:v>0.77829999999999999</c:v>
                </c:pt>
                <c:pt idx="4674">
                  <c:v>0.77849999999999997</c:v>
                </c:pt>
                <c:pt idx="4675">
                  <c:v>0.77869999999999995</c:v>
                </c:pt>
                <c:pt idx="4676">
                  <c:v>0.77880000000000005</c:v>
                </c:pt>
                <c:pt idx="4677">
                  <c:v>0.77900000000000003</c:v>
                </c:pt>
                <c:pt idx="4678">
                  <c:v>0.77910000000000001</c:v>
                </c:pt>
                <c:pt idx="4679">
                  <c:v>0.77929999999999999</c:v>
                </c:pt>
                <c:pt idx="4680">
                  <c:v>0.77939999999999998</c:v>
                </c:pt>
                <c:pt idx="4681">
                  <c:v>0.77959999999999996</c:v>
                </c:pt>
                <c:pt idx="4682">
                  <c:v>0.77980000000000005</c:v>
                </c:pt>
                <c:pt idx="4683">
                  <c:v>0.77990000000000004</c:v>
                </c:pt>
                <c:pt idx="4684">
                  <c:v>0.78010000000000002</c:v>
                </c:pt>
                <c:pt idx="4685">
                  <c:v>0.78029999999999999</c:v>
                </c:pt>
                <c:pt idx="4686">
                  <c:v>0.78049999999999997</c:v>
                </c:pt>
                <c:pt idx="4687">
                  <c:v>0.78059999999999996</c:v>
                </c:pt>
                <c:pt idx="4688">
                  <c:v>0.78080000000000005</c:v>
                </c:pt>
                <c:pt idx="4689">
                  <c:v>0.78100000000000003</c:v>
                </c:pt>
                <c:pt idx="4690">
                  <c:v>0.78120000000000001</c:v>
                </c:pt>
                <c:pt idx="4691">
                  <c:v>0.78149999999999997</c:v>
                </c:pt>
                <c:pt idx="4692">
                  <c:v>0.78169999999999995</c:v>
                </c:pt>
                <c:pt idx="4693">
                  <c:v>0.78200000000000003</c:v>
                </c:pt>
                <c:pt idx="4694">
                  <c:v>0.78220000000000001</c:v>
                </c:pt>
                <c:pt idx="4695">
                  <c:v>0.7823</c:v>
                </c:pt>
                <c:pt idx="4696">
                  <c:v>0.78249999999999997</c:v>
                </c:pt>
                <c:pt idx="4697">
                  <c:v>0.78259999999999996</c:v>
                </c:pt>
                <c:pt idx="4698">
                  <c:v>0.78269999999999995</c:v>
                </c:pt>
                <c:pt idx="4699">
                  <c:v>0.78280000000000005</c:v>
                </c:pt>
                <c:pt idx="4700">
                  <c:v>0.78290000000000004</c:v>
                </c:pt>
                <c:pt idx="4701">
                  <c:v>0.78300000000000003</c:v>
                </c:pt>
                <c:pt idx="4702">
                  <c:v>0.78320000000000001</c:v>
                </c:pt>
                <c:pt idx="4703">
                  <c:v>0.7833</c:v>
                </c:pt>
                <c:pt idx="4704">
                  <c:v>0.78339999999999999</c:v>
                </c:pt>
                <c:pt idx="4705">
                  <c:v>0.78359999999999996</c:v>
                </c:pt>
                <c:pt idx="4706">
                  <c:v>0.78369999999999995</c:v>
                </c:pt>
                <c:pt idx="4707">
                  <c:v>0.78380000000000005</c:v>
                </c:pt>
                <c:pt idx="4708">
                  <c:v>0.78400000000000003</c:v>
                </c:pt>
                <c:pt idx="4709">
                  <c:v>0.78410000000000002</c:v>
                </c:pt>
                <c:pt idx="4710">
                  <c:v>0.7843</c:v>
                </c:pt>
                <c:pt idx="4711">
                  <c:v>0.78449999999999998</c:v>
                </c:pt>
                <c:pt idx="4712">
                  <c:v>0.78469999999999995</c:v>
                </c:pt>
                <c:pt idx="4713">
                  <c:v>0.78490000000000004</c:v>
                </c:pt>
                <c:pt idx="4714">
                  <c:v>0.78510000000000002</c:v>
                </c:pt>
                <c:pt idx="4715">
                  <c:v>0.7853</c:v>
                </c:pt>
                <c:pt idx="4716">
                  <c:v>0.78559999999999997</c:v>
                </c:pt>
                <c:pt idx="4717">
                  <c:v>0.78580000000000005</c:v>
                </c:pt>
                <c:pt idx="4718">
                  <c:v>0.78610000000000002</c:v>
                </c:pt>
                <c:pt idx="4719">
                  <c:v>0.7863</c:v>
                </c:pt>
                <c:pt idx="4720">
                  <c:v>0.78649999999999998</c:v>
                </c:pt>
                <c:pt idx="4721">
                  <c:v>0.78659999999999997</c:v>
                </c:pt>
                <c:pt idx="4722">
                  <c:v>0.78669999999999995</c:v>
                </c:pt>
                <c:pt idx="4723">
                  <c:v>0.78680000000000005</c:v>
                </c:pt>
                <c:pt idx="4724">
                  <c:v>0.78700000000000003</c:v>
                </c:pt>
                <c:pt idx="4725">
                  <c:v>0.78710000000000002</c:v>
                </c:pt>
                <c:pt idx="4726">
                  <c:v>0.78720000000000001</c:v>
                </c:pt>
                <c:pt idx="4727">
                  <c:v>0.78739999999999999</c:v>
                </c:pt>
                <c:pt idx="4728">
                  <c:v>0.78749999999999998</c:v>
                </c:pt>
                <c:pt idx="4729">
                  <c:v>0.78769999999999996</c:v>
                </c:pt>
                <c:pt idx="4730">
                  <c:v>0.78779999999999994</c:v>
                </c:pt>
                <c:pt idx="4731">
                  <c:v>0.78800000000000003</c:v>
                </c:pt>
                <c:pt idx="4732">
                  <c:v>0.78820000000000001</c:v>
                </c:pt>
                <c:pt idx="4733">
                  <c:v>0.7883</c:v>
                </c:pt>
                <c:pt idx="4734">
                  <c:v>0.78849999999999998</c:v>
                </c:pt>
                <c:pt idx="4735">
                  <c:v>0.78859999999999997</c:v>
                </c:pt>
                <c:pt idx="4736">
                  <c:v>0.78879999999999995</c:v>
                </c:pt>
                <c:pt idx="4737">
                  <c:v>0.78900000000000003</c:v>
                </c:pt>
                <c:pt idx="4738">
                  <c:v>0.78910000000000002</c:v>
                </c:pt>
                <c:pt idx="4739">
                  <c:v>0.7893</c:v>
                </c:pt>
                <c:pt idx="4740">
                  <c:v>0.78949999999999998</c:v>
                </c:pt>
                <c:pt idx="4741">
                  <c:v>0.78969999999999996</c:v>
                </c:pt>
                <c:pt idx="4742">
                  <c:v>0.78979999999999995</c:v>
                </c:pt>
                <c:pt idx="4743">
                  <c:v>0.79</c:v>
                </c:pt>
                <c:pt idx="4744">
                  <c:v>0.79020000000000001</c:v>
                </c:pt>
                <c:pt idx="4745">
                  <c:v>0.7903</c:v>
                </c:pt>
                <c:pt idx="4746">
                  <c:v>0.79049999999999998</c:v>
                </c:pt>
                <c:pt idx="4747">
                  <c:v>0.79059999999999997</c:v>
                </c:pt>
                <c:pt idx="4748">
                  <c:v>0.79079999999999995</c:v>
                </c:pt>
                <c:pt idx="4749">
                  <c:v>0.79090000000000005</c:v>
                </c:pt>
                <c:pt idx="4750">
                  <c:v>0.79110000000000003</c:v>
                </c:pt>
                <c:pt idx="4751">
                  <c:v>0.7913</c:v>
                </c:pt>
                <c:pt idx="4752">
                  <c:v>0.79139999999999999</c:v>
                </c:pt>
                <c:pt idx="4753">
                  <c:v>0.79159999999999997</c:v>
                </c:pt>
                <c:pt idx="4754">
                  <c:v>0.79179999999999995</c:v>
                </c:pt>
                <c:pt idx="4755">
                  <c:v>0.79200000000000004</c:v>
                </c:pt>
                <c:pt idx="4756">
                  <c:v>0.79220000000000002</c:v>
                </c:pt>
                <c:pt idx="4757">
                  <c:v>0.7923</c:v>
                </c:pt>
                <c:pt idx="4758">
                  <c:v>0.79249999999999998</c:v>
                </c:pt>
                <c:pt idx="4759">
                  <c:v>0.79269999999999996</c:v>
                </c:pt>
                <c:pt idx="4760">
                  <c:v>0.79300000000000004</c:v>
                </c:pt>
                <c:pt idx="4761">
                  <c:v>0.79320000000000002</c:v>
                </c:pt>
                <c:pt idx="4762">
                  <c:v>0.79349999999999998</c:v>
                </c:pt>
                <c:pt idx="4763">
                  <c:v>0.79369999999999996</c:v>
                </c:pt>
                <c:pt idx="4764">
                  <c:v>0.79379999999999995</c:v>
                </c:pt>
                <c:pt idx="4765">
                  <c:v>0.79400000000000004</c:v>
                </c:pt>
                <c:pt idx="4766">
                  <c:v>0.79410000000000003</c:v>
                </c:pt>
                <c:pt idx="4767">
                  <c:v>0.79420000000000002</c:v>
                </c:pt>
                <c:pt idx="4768">
                  <c:v>0.79430000000000001</c:v>
                </c:pt>
                <c:pt idx="4769">
                  <c:v>0.7944</c:v>
                </c:pt>
                <c:pt idx="4770">
                  <c:v>0.79449999999999998</c:v>
                </c:pt>
                <c:pt idx="4771">
                  <c:v>0.79469999999999996</c:v>
                </c:pt>
                <c:pt idx="4772">
                  <c:v>0.79479999999999995</c:v>
                </c:pt>
                <c:pt idx="4773">
                  <c:v>0.79490000000000005</c:v>
                </c:pt>
                <c:pt idx="4774">
                  <c:v>0.79510000000000003</c:v>
                </c:pt>
                <c:pt idx="4775">
                  <c:v>0.79520000000000002</c:v>
                </c:pt>
                <c:pt idx="4776">
                  <c:v>0.79530000000000001</c:v>
                </c:pt>
                <c:pt idx="4777">
                  <c:v>0.79549999999999998</c:v>
                </c:pt>
                <c:pt idx="4778">
                  <c:v>0.79559999999999997</c:v>
                </c:pt>
                <c:pt idx="4779">
                  <c:v>0.79579999999999995</c:v>
                </c:pt>
                <c:pt idx="4780">
                  <c:v>0.79600000000000004</c:v>
                </c:pt>
                <c:pt idx="4781">
                  <c:v>0.79620000000000002</c:v>
                </c:pt>
                <c:pt idx="4782">
                  <c:v>0.7964</c:v>
                </c:pt>
                <c:pt idx="4783">
                  <c:v>0.79659999999999997</c:v>
                </c:pt>
                <c:pt idx="4784">
                  <c:v>0.79679999999999995</c:v>
                </c:pt>
                <c:pt idx="4785">
                  <c:v>0.79710000000000003</c:v>
                </c:pt>
                <c:pt idx="4786">
                  <c:v>0.79730000000000001</c:v>
                </c:pt>
                <c:pt idx="4787">
                  <c:v>0.79759999999999998</c:v>
                </c:pt>
                <c:pt idx="4788">
                  <c:v>0.79779999999999995</c:v>
                </c:pt>
                <c:pt idx="4789">
                  <c:v>0.79790000000000005</c:v>
                </c:pt>
                <c:pt idx="4790">
                  <c:v>0.79810000000000003</c:v>
                </c:pt>
                <c:pt idx="4791">
                  <c:v>0.79820000000000002</c:v>
                </c:pt>
                <c:pt idx="4792">
                  <c:v>0.79830000000000001</c:v>
                </c:pt>
                <c:pt idx="4793">
                  <c:v>0.7984</c:v>
                </c:pt>
                <c:pt idx="4794">
                  <c:v>0.79859999999999998</c:v>
                </c:pt>
                <c:pt idx="4795">
                  <c:v>0.79869999999999997</c:v>
                </c:pt>
                <c:pt idx="4796">
                  <c:v>0.79890000000000005</c:v>
                </c:pt>
                <c:pt idx="4797">
                  <c:v>0.79900000000000004</c:v>
                </c:pt>
                <c:pt idx="4798">
                  <c:v>0.79920000000000002</c:v>
                </c:pt>
                <c:pt idx="4799">
                  <c:v>0.79930000000000001</c:v>
                </c:pt>
                <c:pt idx="4800">
                  <c:v>0.79949999999999999</c:v>
                </c:pt>
                <c:pt idx="4801">
                  <c:v>0.79959999999999998</c:v>
                </c:pt>
                <c:pt idx="4802">
                  <c:v>0.79979999999999996</c:v>
                </c:pt>
                <c:pt idx="4803">
                  <c:v>0.8</c:v>
                </c:pt>
                <c:pt idx="4804">
                  <c:v>0.80010000000000003</c:v>
                </c:pt>
                <c:pt idx="4805">
                  <c:v>0.80030000000000001</c:v>
                </c:pt>
                <c:pt idx="4806">
                  <c:v>0.80049999999999999</c:v>
                </c:pt>
                <c:pt idx="4807">
                  <c:v>0.80059999999999998</c:v>
                </c:pt>
                <c:pt idx="4808">
                  <c:v>0.80079999999999996</c:v>
                </c:pt>
                <c:pt idx="4809">
                  <c:v>0.80100000000000005</c:v>
                </c:pt>
                <c:pt idx="4810">
                  <c:v>0.80110000000000003</c:v>
                </c:pt>
                <c:pt idx="4811">
                  <c:v>0.80130000000000001</c:v>
                </c:pt>
                <c:pt idx="4812">
                  <c:v>0.80149999999999999</c:v>
                </c:pt>
                <c:pt idx="4813">
                  <c:v>0.80169999999999997</c:v>
                </c:pt>
                <c:pt idx="4814">
                  <c:v>0.80179999999999996</c:v>
                </c:pt>
                <c:pt idx="4815">
                  <c:v>0.80200000000000005</c:v>
                </c:pt>
                <c:pt idx="4816">
                  <c:v>0.80210000000000004</c:v>
                </c:pt>
                <c:pt idx="4817">
                  <c:v>0.80230000000000001</c:v>
                </c:pt>
                <c:pt idx="4818">
                  <c:v>0.80249999999999999</c:v>
                </c:pt>
                <c:pt idx="4819">
                  <c:v>0.80259999999999998</c:v>
                </c:pt>
                <c:pt idx="4820">
                  <c:v>0.80279999999999996</c:v>
                </c:pt>
                <c:pt idx="4821">
                  <c:v>0.80300000000000005</c:v>
                </c:pt>
                <c:pt idx="4822">
                  <c:v>0.80310000000000004</c:v>
                </c:pt>
                <c:pt idx="4823">
                  <c:v>0.80330000000000001</c:v>
                </c:pt>
                <c:pt idx="4824">
                  <c:v>0.80349999999999999</c:v>
                </c:pt>
                <c:pt idx="4825">
                  <c:v>0.80359999999999998</c:v>
                </c:pt>
                <c:pt idx="4826">
                  <c:v>0.80379999999999996</c:v>
                </c:pt>
                <c:pt idx="4827">
                  <c:v>0.80400000000000005</c:v>
                </c:pt>
                <c:pt idx="4828">
                  <c:v>0.80420000000000003</c:v>
                </c:pt>
                <c:pt idx="4829">
                  <c:v>0.80449999999999999</c:v>
                </c:pt>
                <c:pt idx="4830">
                  <c:v>0.80479999999999996</c:v>
                </c:pt>
                <c:pt idx="4831">
                  <c:v>0.80500000000000005</c:v>
                </c:pt>
                <c:pt idx="4832">
                  <c:v>0.80520000000000003</c:v>
                </c:pt>
                <c:pt idx="4833">
                  <c:v>0.8054</c:v>
                </c:pt>
                <c:pt idx="4834">
                  <c:v>0.80549999999999999</c:v>
                </c:pt>
                <c:pt idx="4835">
                  <c:v>0.80559999999999998</c:v>
                </c:pt>
                <c:pt idx="4836">
                  <c:v>0.80569999999999997</c:v>
                </c:pt>
                <c:pt idx="4837">
                  <c:v>0.80579999999999996</c:v>
                </c:pt>
                <c:pt idx="4838">
                  <c:v>0.80589999999999995</c:v>
                </c:pt>
                <c:pt idx="4839">
                  <c:v>0.80600000000000005</c:v>
                </c:pt>
                <c:pt idx="4840">
                  <c:v>0.80620000000000003</c:v>
                </c:pt>
                <c:pt idx="4841">
                  <c:v>0.80630000000000002</c:v>
                </c:pt>
                <c:pt idx="4842">
                  <c:v>0.80640000000000001</c:v>
                </c:pt>
                <c:pt idx="4843">
                  <c:v>0.80649999999999999</c:v>
                </c:pt>
                <c:pt idx="4844">
                  <c:v>0.80669999999999997</c:v>
                </c:pt>
                <c:pt idx="4845">
                  <c:v>0.80679999999999996</c:v>
                </c:pt>
                <c:pt idx="4846">
                  <c:v>0.80700000000000005</c:v>
                </c:pt>
                <c:pt idx="4847">
                  <c:v>0.80710000000000004</c:v>
                </c:pt>
                <c:pt idx="4848">
                  <c:v>0.80730000000000002</c:v>
                </c:pt>
                <c:pt idx="4849">
                  <c:v>0.8075</c:v>
                </c:pt>
                <c:pt idx="4850">
                  <c:v>0.80769999999999997</c:v>
                </c:pt>
                <c:pt idx="4851">
                  <c:v>0.80789999999999995</c:v>
                </c:pt>
                <c:pt idx="4852">
                  <c:v>0.80810000000000004</c:v>
                </c:pt>
                <c:pt idx="4853">
                  <c:v>0.80830000000000002</c:v>
                </c:pt>
                <c:pt idx="4854">
                  <c:v>0.80859999999999999</c:v>
                </c:pt>
                <c:pt idx="4855">
                  <c:v>0.80879999999999996</c:v>
                </c:pt>
                <c:pt idx="4856">
                  <c:v>0.80910000000000004</c:v>
                </c:pt>
                <c:pt idx="4857">
                  <c:v>0.80930000000000002</c:v>
                </c:pt>
                <c:pt idx="4858">
                  <c:v>0.8095</c:v>
                </c:pt>
                <c:pt idx="4859">
                  <c:v>0.80959999999999999</c:v>
                </c:pt>
                <c:pt idx="4860">
                  <c:v>0.80969999999999998</c:v>
                </c:pt>
                <c:pt idx="4861">
                  <c:v>0.80979999999999996</c:v>
                </c:pt>
                <c:pt idx="4862">
                  <c:v>0.80989999999999995</c:v>
                </c:pt>
                <c:pt idx="4863">
                  <c:v>0.81010000000000004</c:v>
                </c:pt>
                <c:pt idx="4864">
                  <c:v>0.81020000000000003</c:v>
                </c:pt>
                <c:pt idx="4865">
                  <c:v>0.81040000000000001</c:v>
                </c:pt>
                <c:pt idx="4866">
                  <c:v>0.8105</c:v>
                </c:pt>
                <c:pt idx="4867">
                  <c:v>0.81069999999999998</c:v>
                </c:pt>
                <c:pt idx="4868">
                  <c:v>0.81089999999999995</c:v>
                </c:pt>
                <c:pt idx="4869">
                  <c:v>0.81100000000000005</c:v>
                </c:pt>
                <c:pt idx="4870">
                  <c:v>0.81120000000000003</c:v>
                </c:pt>
                <c:pt idx="4871">
                  <c:v>0.81130000000000002</c:v>
                </c:pt>
                <c:pt idx="4872">
                  <c:v>0.8115</c:v>
                </c:pt>
                <c:pt idx="4873">
                  <c:v>0.81159999999999999</c:v>
                </c:pt>
                <c:pt idx="4874">
                  <c:v>0.81179999999999997</c:v>
                </c:pt>
                <c:pt idx="4875">
                  <c:v>0.81189999999999996</c:v>
                </c:pt>
                <c:pt idx="4876">
                  <c:v>0.81210000000000004</c:v>
                </c:pt>
                <c:pt idx="4877">
                  <c:v>0.81230000000000002</c:v>
                </c:pt>
                <c:pt idx="4878">
                  <c:v>0.8125</c:v>
                </c:pt>
                <c:pt idx="4879">
                  <c:v>0.81259999999999999</c:v>
                </c:pt>
                <c:pt idx="4880">
                  <c:v>0.81279999999999997</c:v>
                </c:pt>
                <c:pt idx="4881">
                  <c:v>0.81299999999999994</c:v>
                </c:pt>
                <c:pt idx="4882">
                  <c:v>0.81320000000000003</c:v>
                </c:pt>
                <c:pt idx="4883">
                  <c:v>0.81330000000000002</c:v>
                </c:pt>
                <c:pt idx="4884">
                  <c:v>0.8135</c:v>
                </c:pt>
                <c:pt idx="4885">
                  <c:v>0.81359999999999999</c:v>
                </c:pt>
                <c:pt idx="4886">
                  <c:v>0.81379999999999997</c:v>
                </c:pt>
                <c:pt idx="4887">
                  <c:v>0.81389999999999996</c:v>
                </c:pt>
                <c:pt idx="4888">
                  <c:v>0.81410000000000005</c:v>
                </c:pt>
                <c:pt idx="4889">
                  <c:v>0.81430000000000002</c:v>
                </c:pt>
                <c:pt idx="4890">
                  <c:v>0.8145</c:v>
                </c:pt>
                <c:pt idx="4891">
                  <c:v>0.81459999999999999</c:v>
                </c:pt>
                <c:pt idx="4892">
                  <c:v>0.81479999999999997</c:v>
                </c:pt>
                <c:pt idx="4893">
                  <c:v>0.81499999999999995</c:v>
                </c:pt>
                <c:pt idx="4894">
                  <c:v>0.81510000000000005</c:v>
                </c:pt>
                <c:pt idx="4895">
                  <c:v>0.81530000000000002</c:v>
                </c:pt>
                <c:pt idx="4896">
                  <c:v>0.81559999999999999</c:v>
                </c:pt>
                <c:pt idx="4897">
                  <c:v>0.81579999999999997</c:v>
                </c:pt>
                <c:pt idx="4898">
                  <c:v>0.81599999999999995</c:v>
                </c:pt>
                <c:pt idx="4899">
                  <c:v>0.81630000000000003</c:v>
                </c:pt>
                <c:pt idx="4900">
                  <c:v>0.8165</c:v>
                </c:pt>
                <c:pt idx="4901">
                  <c:v>0.81669999999999998</c:v>
                </c:pt>
                <c:pt idx="4902">
                  <c:v>0.81679999999999997</c:v>
                </c:pt>
                <c:pt idx="4903">
                  <c:v>0.81689999999999996</c:v>
                </c:pt>
                <c:pt idx="4904">
                  <c:v>0.81710000000000005</c:v>
                </c:pt>
                <c:pt idx="4905">
                  <c:v>0.81720000000000004</c:v>
                </c:pt>
                <c:pt idx="4906">
                  <c:v>0.81730000000000003</c:v>
                </c:pt>
                <c:pt idx="4907">
                  <c:v>0.81740000000000002</c:v>
                </c:pt>
                <c:pt idx="4908">
                  <c:v>0.8175</c:v>
                </c:pt>
                <c:pt idx="4909">
                  <c:v>0.81769999999999998</c:v>
                </c:pt>
                <c:pt idx="4910">
                  <c:v>0.81779999999999997</c:v>
                </c:pt>
                <c:pt idx="4911">
                  <c:v>0.81789999999999996</c:v>
                </c:pt>
                <c:pt idx="4912">
                  <c:v>0.81799999999999995</c:v>
                </c:pt>
                <c:pt idx="4913">
                  <c:v>0.81820000000000004</c:v>
                </c:pt>
                <c:pt idx="4914">
                  <c:v>0.81830000000000003</c:v>
                </c:pt>
                <c:pt idx="4915">
                  <c:v>0.81850000000000001</c:v>
                </c:pt>
                <c:pt idx="4916">
                  <c:v>0.81859999999999999</c:v>
                </c:pt>
                <c:pt idx="4917">
                  <c:v>0.81879999999999997</c:v>
                </c:pt>
                <c:pt idx="4918">
                  <c:v>0.81899999999999995</c:v>
                </c:pt>
                <c:pt idx="4919">
                  <c:v>0.81920000000000004</c:v>
                </c:pt>
                <c:pt idx="4920">
                  <c:v>0.81940000000000002</c:v>
                </c:pt>
                <c:pt idx="4921">
                  <c:v>0.8196</c:v>
                </c:pt>
                <c:pt idx="4922">
                  <c:v>0.81979999999999997</c:v>
                </c:pt>
                <c:pt idx="4923">
                  <c:v>0.82010000000000005</c:v>
                </c:pt>
                <c:pt idx="4924">
                  <c:v>0.82030000000000003</c:v>
                </c:pt>
                <c:pt idx="4925">
                  <c:v>0.8206</c:v>
                </c:pt>
                <c:pt idx="4926">
                  <c:v>0.82079999999999997</c:v>
                </c:pt>
                <c:pt idx="4927">
                  <c:v>0.82099999999999995</c:v>
                </c:pt>
                <c:pt idx="4928">
                  <c:v>0.82110000000000005</c:v>
                </c:pt>
                <c:pt idx="4929">
                  <c:v>0.82120000000000004</c:v>
                </c:pt>
                <c:pt idx="4930">
                  <c:v>0.82130000000000003</c:v>
                </c:pt>
                <c:pt idx="4931">
                  <c:v>0.82150000000000001</c:v>
                </c:pt>
                <c:pt idx="4932">
                  <c:v>0.8216</c:v>
                </c:pt>
                <c:pt idx="4933">
                  <c:v>0.82169999999999999</c:v>
                </c:pt>
                <c:pt idx="4934">
                  <c:v>0.82189999999999996</c:v>
                </c:pt>
                <c:pt idx="4935">
                  <c:v>0.82199999999999995</c:v>
                </c:pt>
                <c:pt idx="4936">
                  <c:v>0.82220000000000004</c:v>
                </c:pt>
                <c:pt idx="4937">
                  <c:v>0.82240000000000002</c:v>
                </c:pt>
                <c:pt idx="4938">
                  <c:v>0.82250000000000001</c:v>
                </c:pt>
                <c:pt idx="4939">
                  <c:v>0.82269999999999999</c:v>
                </c:pt>
                <c:pt idx="4940">
                  <c:v>0.82279999999999998</c:v>
                </c:pt>
                <c:pt idx="4941">
                  <c:v>0.82299999999999995</c:v>
                </c:pt>
                <c:pt idx="4942">
                  <c:v>0.82310000000000005</c:v>
                </c:pt>
                <c:pt idx="4943">
                  <c:v>0.82330000000000003</c:v>
                </c:pt>
                <c:pt idx="4944">
                  <c:v>0.82350000000000001</c:v>
                </c:pt>
                <c:pt idx="4945">
                  <c:v>0.8236</c:v>
                </c:pt>
                <c:pt idx="4946">
                  <c:v>0.82379999999999998</c:v>
                </c:pt>
                <c:pt idx="4947">
                  <c:v>0.82399999999999995</c:v>
                </c:pt>
                <c:pt idx="4948">
                  <c:v>0.82420000000000004</c:v>
                </c:pt>
                <c:pt idx="4949">
                  <c:v>0.82430000000000003</c:v>
                </c:pt>
                <c:pt idx="4950">
                  <c:v>0.82450000000000001</c:v>
                </c:pt>
                <c:pt idx="4951">
                  <c:v>0.82469999999999999</c:v>
                </c:pt>
                <c:pt idx="4952">
                  <c:v>0.82479999999999998</c:v>
                </c:pt>
                <c:pt idx="4953">
                  <c:v>0.82499999999999996</c:v>
                </c:pt>
                <c:pt idx="4954">
                  <c:v>0.82509999999999994</c:v>
                </c:pt>
                <c:pt idx="4955">
                  <c:v>0.82530000000000003</c:v>
                </c:pt>
                <c:pt idx="4956">
                  <c:v>0.82540000000000002</c:v>
                </c:pt>
                <c:pt idx="4957">
                  <c:v>0.8256</c:v>
                </c:pt>
                <c:pt idx="4958">
                  <c:v>0.82579999999999998</c:v>
                </c:pt>
                <c:pt idx="4959">
                  <c:v>0.82589999999999997</c:v>
                </c:pt>
                <c:pt idx="4960">
                  <c:v>0.82609999999999995</c:v>
                </c:pt>
                <c:pt idx="4961">
                  <c:v>0.82630000000000003</c:v>
                </c:pt>
                <c:pt idx="4962">
                  <c:v>0.82650000000000001</c:v>
                </c:pt>
                <c:pt idx="4963">
                  <c:v>0.8266</c:v>
                </c:pt>
                <c:pt idx="4964">
                  <c:v>0.82679999999999998</c:v>
                </c:pt>
                <c:pt idx="4965">
                  <c:v>0.82699999999999996</c:v>
                </c:pt>
                <c:pt idx="4966">
                  <c:v>0.82730000000000004</c:v>
                </c:pt>
                <c:pt idx="4967">
                  <c:v>0.82750000000000001</c:v>
                </c:pt>
                <c:pt idx="4968">
                  <c:v>0.82779999999999998</c:v>
                </c:pt>
                <c:pt idx="4969">
                  <c:v>0.82799999999999996</c:v>
                </c:pt>
                <c:pt idx="4970">
                  <c:v>0.82820000000000005</c:v>
                </c:pt>
                <c:pt idx="4971">
                  <c:v>0.82840000000000003</c:v>
                </c:pt>
                <c:pt idx="4972">
                  <c:v>0.82850000000000001</c:v>
                </c:pt>
                <c:pt idx="4973">
                  <c:v>0.8286</c:v>
                </c:pt>
                <c:pt idx="4974">
                  <c:v>0.82869999999999999</c:v>
                </c:pt>
                <c:pt idx="4975">
                  <c:v>0.82879999999999998</c:v>
                </c:pt>
                <c:pt idx="4976">
                  <c:v>0.82889999999999997</c:v>
                </c:pt>
                <c:pt idx="4977">
                  <c:v>0.82899999999999996</c:v>
                </c:pt>
                <c:pt idx="4978">
                  <c:v>0.82920000000000005</c:v>
                </c:pt>
                <c:pt idx="4979">
                  <c:v>0.82930000000000004</c:v>
                </c:pt>
                <c:pt idx="4980">
                  <c:v>0.82940000000000003</c:v>
                </c:pt>
                <c:pt idx="4981">
                  <c:v>0.82950000000000002</c:v>
                </c:pt>
                <c:pt idx="4982">
                  <c:v>0.82969999999999999</c:v>
                </c:pt>
                <c:pt idx="4983">
                  <c:v>0.82979999999999998</c:v>
                </c:pt>
                <c:pt idx="4984">
                  <c:v>0.83</c:v>
                </c:pt>
                <c:pt idx="4985">
                  <c:v>0.83009999999999995</c:v>
                </c:pt>
                <c:pt idx="4986">
                  <c:v>0.83030000000000004</c:v>
                </c:pt>
                <c:pt idx="4987">
                  <c:v>0.83050000000000002</c:v>
                </c:pt>
                <c:pt idx="4988">
                  <c:v>0.83069999999999999</c:v>
                </c:pt>
                <c:pt idx="4989">
                  <c:v>0.83089999999999997</c:v>
                </c:pt>
                <c:pt idx="4990">
                  <c:v>0.83109999999999995</c:v>
                </c:pt>
                <c:pt idx="4991">
                  <c:v>0.83130000000000004</c:v>
                </c:pt>
                <c:pt idx="4992">
                  <c:v>0.83160000000000001</c:v>
                </c:pt>
                <c:pt idx="4993">
                  <c:v>0.83179999999999998</c:v>
                </c:pt>
                <c:pt idx="4994">
                  <c:v>0.83209999999999995</c:v>
                </c:pt>
                <c:pt idx="4995">
                  <c:v>0.83230000000000004</c:v>
                </c:pt>
                <c:pt idx="4996">
                  <c:v>0.83240000000000003</c:v>
                </c:pt>
                <c:pt idx="4997">
                  <c:v>0.83260000000000001</c:v>
                </c:pt>
                <c:pt idx="4998">
                  <c:v>0.8327</c:v>
                </c:pt>
                <c:pt idx="4999">
                  <c:v>0.83279999999999998</c:v>
                </c:pt>
                <c:pt idx="5000">
                  <c:v>0.83289999999999997</c:v>
                </c:pt>
                <c:pt idx="5001">
                  <c:v>0.83309999999999995</c:v>
                </c:pt>
                <c:pt idx="5002">
                  <c:v>0.83320000000000005</c:v>
                </c:pt>
                <c:pt idx="5003">
                  <c:v>0.83340000000000003</c:v>
                </c:pt>
                <c:pt idx="5004">
                  <c:v>0.83350000000000002</c:v>
                </c:pt>
                <c:pt idx="5005">
                  <c:v>0.8337</c:v>
                </c:pt>
                <c:pt idx="5006">
                  <c:v>0.83389999999999997</c:v>
                </c:pt>
                <c:pt idx="5007">
                  <c:v>0.83399999999999996</c:v>
                </c:pt>
                <c:pt idx="5008">
                  <c:v>0.83420000000000005</c:v>
                </c:pt>
                <c:pt idx="5009">
                  <c:v>0.83430000000000004</c:v>
                </c:pt>
                <c:pt idx="5010">
                  <c:v>0.83450000000000002</c:v>
                </c:pt>
                <c:pt idx="5011">
                  <c:v>0.83460000000000001</c:v>
                </c:pt>
                <c:pt idx="5012">
                  <c:v>0.83479999999999999</c:v>
                </c:pt>
                <c:pt idx="5013">
                  <c:v>0.83499999999999996</c:v>
                </c:pt>
                <c:pt idx="5014">
                  <c:v>0.83509999999999995</c:v>
                </c:pt>
                <c:pt idx="5015">
                  <c:v>0.83530000000000004</c:v>
                </c:pt>
                <c:pt idx="5016">
                  <c:v>0.83550000000000002</c:v>
                </c:pt>
                <c:pt idx="5017">
                  <c:v>0.83560000000000001</c:v>
                </c:pt>
                <c:pt idx="5018">
                  <c:v>0.83579999999999999</c:v>
                </c:pt>
                <c:pt idx="5019">
                  <c:v>0.83599999999999997</c:v>
                </c:pt>
                <c:pt idx="5020">
                  <c:v>0.83620000000000005</c:v>
                </c:pt>
                <c:pt idx="5021">
                  <c:v>0.83630000000000004</c:v>
                </c:pt>
                <c:pt idx="5022">
                  <c:v>0.83650000000000002</c:v>
                </c:pt>
                <c:pt idx="5023">
                  <c:v>0.83660000000000001</c:v>
                </c:pt>
                <c:pt idx="5024">
                  <c:v>0.83679999999999999</c:v>
                </c:pt>
                <c:pt idx="5025">
                  <c:v>0.83689999999999998</c:v>
                </c:pt>
                <c:pt idx="5026">
                  <c:v>0.83709999999999996</c:v>
                </c:pt>
                <c:pt idx="5027">
                  <c:v>0.83730000000000004</c:v>
                </c:pt>
                <c:pt idx="5028">
                  <c:v>0.83740000000000003</c:v>
                </c:pt>
                <c:pt idx="5029">
                  <c:v>0.83760000000000001</c:v>
                </c:pt>
                <c:pt idx="5030">
                  <c:v>0.83779999999999999</c:v>
                </c:pt>
                <c:pt idx="5031">
                  <c:v>0.83789999999999998</c:v>
                </c:pt>
                <c:pt idx="5032">
                  <c:v>0.83809999999999996</c:v>
                </c:pt>
                <c:pt idx="5033">
                  <c:v>0.83830000000000005</c:v>
                </c:pt>
                <c:pt idx="5034">
                  <c:v>0.83850000000000002</c:v>
                </c:pt>
                <c:pt idx="5035">
                  <c:v>0.8387</c:v>
                </c:pt>
                <c:pt idx="5036">
                  <c:v>0.83899999999999997</c:v>
                </c:pt>
                <c:pt idx="5037">
                  <c:v>0.83930000000000005</c:v>
                </c:pt>
                <c:pt idx="5038">
                  <c:v>0.83950000000000002</c:v>
                </c:pt>
                <c:pt idx="5039">
                  <c:v>0.8397</c:v>
                </c:pt>
                <c:pt idx="5040">
                  <c:v>0.83979999999999999</c:v>
                </c:pt>
                <c:pt idx="5041">
                  <c:v>0.83989999999999998</c:v>
                </c:pt>
                <c:pt idx="5042">
                  <c:v>0.84</c:v>
                </c:pt>
                <c:pt idx="5043">
                  <c:v>0.84019999999999995</c:v>
                </c:pt>
                <c:pt idx="5044">
                  <c:v>0.84030000000000005</c:v>
                </c:pt>
                <c:pt idx="5045">
                  <c:v>0.84040000000000004</c:v>
                </c:pt>
                <c:pt idx="5046">
                  <c:v>0.84050000000000002</c:v>
                </c:pt>
                <c:pt idx="5047">
                  <c:v>0.84060000000000001</c:v>
                </c:pt>
                <c:pt idx="5048">
                  <c:v>0.84079999999999999</c:v>
                </c:pt>
                <c:pt idx="5049">
                  <c:v>0.84089999999999998</c:v>
                </c:pt>
                <c:pt idx="5050">
                  <c:v>0.84099999999999997</c:v>
                </c:pt>
                <c:pt idx="5051">
                  <c:v>0.84119999999999995</c:v>
                </c:pt>
                <c:pt idx="5052">
                  <c:v>0.84130000000000005</c:v>
                </c:pt>
                <c:pt idx="5053">
                  <c:v>0.84150000000000003</c:v>
                </c:pt>
                <c:pt idx="5054">
                  <c:v>0.84160000000000001</c:v>
                </c:pt>
                <c:pt idx="5055">
                  <c:v>0.84179999999999999</c:v>
                </c:pt>
                <c:pt idx="5056">
                  <c:v>0.84199999999999997</c:v>
                </c:pt>
                <c:pt idx="5057">
                  <c:v>0.84219999999999995</c:v>
                </c:pt>
                <c:pt idx="5058">
                  <c:v>0.84240000000000004</c:v>
                </c:pt>
                <c:pt idx="5059">
                  <c:v>0.84260000000000002</c:v>
                </c:pt>
                <c:pt idx="5060">
                  <c:v>0.84289999999999998</c:v>
                </c:pt>
                <c:pt idx="5061">
                  <c:v>0.84309999999999996</c:v>
                </c:pt>
                <c:pt idx="5062">
                  <c:v>0.84330000000000005</c:v>
                </c:pt>
                <c:pt idx="5063">
                  <c:v>0.84350000000000003</c:v>
                </c:pt>
                <c:pt idx="5064">
                  <c:v>0.84370000000000001</c:v>
                </c:pt>
                <c:pt idx="5065">
                  <c:v>0.84389999999999998</c:v>
                </c:pt>
                <c:pt idx="5066">
                  <c:v>0.84409999999999996</c:v>
                </c:pt>
                <c:pt idx="5067">
                  <c:v>0.84419999999999995</c:v>
                </c:pt>
                <c:pt idx="5068">
                  <c:v>0.84430000000000005</c:v>
                </c:pt>
                <c:pt idx="5069">
                  <c:v>0.84440000000000004</c:v>
                </c:pt>
                <c:pt idx="5070">
                  <c:v>0.84460000000000002</c:v>
                </c:pt>
                <c:pt idx="5071">
                  <c:v>0.84470000000000001</c:v>
                </c:pt>
                <c:pt idx="5072">
                  <c:v>0.84489999999999998</c:v>
                </c:pt>
                <c:pt idx="5073">
                  <c:v>0.84499999999999997</c:v>
                </c:pt>
                <c:pt idx="5074">
                  <c:v>0.84519999999999995</c:v>
                </c:pt>
                <c:pt idx="5075">
                  <c:v>0.84530000000000005</c:v>
                </c:pt>
                <c:pt idx="5076">
                  <c:v>0.84550000000000003</c:v>
                </c:pt>
                <c:pt idx="5077">
                  <c:v>0.84570000000000001</c:v>
                </c:pt>
                <c:pt idx="5078">
                  <c:v>0.8458</c:v>
                </c:pt>
                <c:pt idx="5079">
                  <c:v>0.84599999999999997</c:v>
                </c:pt>
                <c:pt idx="5080">
                  <c:v>0.84609999999999996</c:v>
                </c:pt>
                <c:pt idx="5081">
                  <c:v>0.84630000000000005</c:v>
                </c:pt>
                <c:pt idx="5082">
                  <c:v>0.84650000000000003</c:v>
                </c:pt>
                <c:pt idx="5083">
                  <c:v>0.84660000000000002</c:v>
                </c:pt>
                <c:pt idx="5084">
                  <c:v>0.8468</c:v>
                </c:pt>
                <c:pt idx="5085">
                  <c:v>0.84699999999999998</c:v>
                </c:pt>
                <c:pt idx="5086">
                  <c:v>0.84709999999999996</c:v>
                </c:pt>
                <c:pt idx="5087">
                  <c:v>0.84730000000000005</c:v>
                </c:pt>
                <c:pt idx="5088">
                  <c:v>0.84750000000000003</c:v>
                </c:pt>
                <c:pt idx="5089">
                  <c:v>0.84760000000000002</c:v>
                </c:pt>
                <c:pt idx="5090">
                  <c:v>0.8478</c:v>
                </c:pt>
                <c:pt idx="5091">
                  <c:v>0.84799999999999998</c:v>
                </c:pt>
                <c:pt idx="5092">
                  <c:v>0.84809999999999997</c:v>
                </c:pt>
                <c:pt idx="5093">
                  <c:v>0.84830000000000005</c:v>
                </c:pt>
                <c:pt idx="5094">
                  <c:v>0.84840000000000004</c:v>
                </c:pt>
                <c:pt idx="5095">
                  <c:v>0.84860000000000002</c:v>
                </c:pt>
                <c:pt idx="5096">
                  <c:v>0.8488</c:v>
                </c:pt>
                <c:pt idx="5097">
                  <c:v>0.84889999999999999</c:v>
                </c:pt>
                <c:pt idx="5098">
                  <c:v>0.84909999999999997</c:v>
                </c:pt>
                <c:pt idx="5099">
                  <c:v>0.84930000000000005</c:v>
                </c:pt>
                <c:pt idx="5100">
                  <c:v>0.84940000000000004</c:v>
                </c:pt>
                <c:pt idx="5101">
                  <c:v>0.84960000000000002</c:v>
                </c:pt>
                <c:pt idx="5102">
                  <c:v>0.8498</c:v>
                </c:pt>
                <c:pt idx="5103">
                  <c:v>0.85</c:v>
                </c:pt>
                <c:pt idx="5104">
                  <c:v>0.85029999999999994</c:v>
                </c:pt>
                <c:pt idx="5105">
                  <c:v>0.85050000000000003</c:v>
                </c:pt>
                <c:pt idx="5106">
                  <c:v>0.8508</c:v>
                </c:pt>
                <c:pt idx="5107">
                  <c:v>0.85099999999999998</c:v>
                </c:pt>
                <c:pt idx="5108">
                  <c:v>0.85119999999999996</c:v>
                </c:pt>
                <c:pt idx="5109">
                  <c:v>0.85140000000000005</c:v>
                </c:pt>
                <c:pt idx="5110">
                  <c:v>0.85150000000000003</c:v>
                </c:pt>
                <c:pt idx="5111">
                  <c:v>0.85160000000000002</c:v>
                </c:pt>
                <c:pt idx="5112">
                  <c:v>0.85170000000000001</c:v>
                </c:pt>
                <c:pt idx="5113">
                  <c:v>0.8518</c:v>
                </c:pt>
                <c:pt idx="5114">
                  <c:v>0.85189999999999999</c:v>
                </c:pt>
                <c:pt idx="5115">
                  <c:v>0.85199999999999998</c:v>
                </c:pt>
                <c:pt idx="5116">
                  <c:v>0.85209999999999997</c:v>
                </c:pt>
                <c:pt idx="5117">
                  <c:v>0.85229999999999995</c:v>
                </c:pt>
                <c:pt idx="5118">
                  <c:v>0.85240000000000005</c:v>
                </c:pt>
                <c:pt idx="5119">
                  <c:v>0.85250000000000004</c:v>
                </c:pt>
                <c:pt idx="5120">
                  <c:v>0.85270000000000001</c:v>
                </c:pt>
                <c:pt idx="5121">
                  <c:v>0.8528</c:v>
                </c:pt>
                <c:pt idx="5122">
                  <c:v>0.85299999999999998</c:v>
                </c:pt>
                <c:pt idx="5123">
                  <c:v>0.85309999999999997</c:v>
                </c:pt>
                <c:pt idx="5124">
                  <c:v>0.85329999999999995</c:v>
                </c:pt>
                <c:pt idx="5125">
                  <c:v>0.85350000000000004</c:v>
                </c:pt>
                <c:pt idx="5126">
                  <c:v>0.85370000000000001</c:v>
                </c:pt>
                <c:pt idx="5127">
                  <c:v>0.85389999999999999</c:v>
                </c:pt>
                <c:pt idx="5128">
                  <c:v>0.85409999999999997</c:v>
                </c:pt>
                <c:pt idx="5129">
                  <c:v>0.85429999999999995</c:v>
                </c:pt>
                <c:pt idx="5130">
                  <c:v>0.85460000000000003</c:v>
                </c:pt>
                <c:pt idx="5131">
                  <c:v>0.8548</c:v>
                </c:pt>
                <c:pt idx="5132">
                  <c:v>0.85509999999999997</c:v>
                </c:pt>
                <c:pt idx="5133">
                  <c:v>0.85529999999999995</c:v>
                </c:pt>
                <c:pt idx="5134">
                  <c:v>0.85550000000000004</c:v>
                </c:pt>
                <c:pt idx="5135">
                  <c:v>0.85560000000000003</c:v>
                </c:pt>
                <c:pt idx="5136">
                  <c:v>0.85570000000000002</c:v>
                </c:pt>
                <c:pt idx="5137">
                  <c:v>0.85580000000000001</c:v>
                </c:pt>
                <c:pt idx="5138">
                  <c:v>0.85599999999999998</c:v>
                </c:pt>
                <c:pt idx="5139">
                  <c:v>0.85609999999999997</c:v>
                </c:pt>
                <c:pt idx="5140">
                  <c:v>0.85619999999999996</c:v>
                </c:pt>
                <c:pt idx="5141">
                  <c:v>0.85640000000000005</c:v>
                </c:pt>
                <c:pt idx="5142">
                  <c:v>0.85650000000000004</c:v>
                </c:pt>
                <c:pt idx="5143">
                  <c:v>0.85670000000000002</c:v>
                </c:pt>
                <c:pt idx="5144">
                  <c:v>0.85680000000000001</c:v>
                </c:pt>
                <c:pt idx="5145">
                  <c:v>0.85699999999999998</c:v>
                </c:pt>
                <c:pt idx="5146">
                  <c:v>0.85709999999999997</c:v>
                </c:pt>
                <c:pt idx="5147">
                  <c:v>0.85729999999999995</c:v>
                </c:pt>
                <c:pt idx="5148">
                  <c:v>0.85750000000000004</c:v>
                </c:pt>
                <c:pt idx="5149">
                  <c:v>0.85760000000000003</c:v>
                </c:pt>
                <c:pt idx="5150">
                  <c:v>0.85780000000000001</c:v>
                </c:pt>
                <c:pt idx="5151">
                  <c:v>0.85799999999999998</c:v>
                </c:pt>
                <c:pt idx="5152">
                  <c:v>0.85809999999999997</c:v>
                </c:pt>
                <c:pt idx="5153">
                  <c:v>0.85829999999999995</c:v>
                </c:pt>
                <c:pt idx="5154">
                  <c:v>0.85850000000000004</c:v>
                </c:pt>
                <c:pt idx="5155">
                  <c:v>0.85870000000000002</c:v>
                </c:pt>
                <c:pt idx="5156">
                  <c:v>0.85880000000000001</c:v>
                </c:pt>
                <c:pt idx="5157">
                  <c:v>0.85899999999999999</c:v>
                </c:pt>
                <c:pt idx="5158">
                  <c:v>0.85919999999999996</c:v>
                </c:pt>
                <c:pt idx="5159">
                  <c:v>0.85929999999999995</c:v>
                </c:pt>
                <c:pt idx="5160">
                  <c:v>0.85950000000000004</c:v>
                </c:pt>
                <c:pt idx="5161">
                  <c:v>0.85960000000000003</c:v>
                </c:pt>
                <c:pt idx="5162">
                  <c:v>0.85980000000000001</c:v>
                </c:pt>
                <c:pt idx="5163">
                  <c:v>0.8599</c:v>
                </c:pt>
                <c:pt idx="5164">
                  <c:v>0.86009999999999998</c:v>
                </c:pt>
                <c:pt idx="5165">
                  <c:v>0.86029999999999995</c:v>
                </c:pt>
                <c:pt idx="5166">
                  <c:v>0.86050000000000004</c:v>
                </c:pt>
                <c:pt idx="5167">
                  <c:v>0.86060000000000003</c:v>
                </c:pt>
                <c:pt idx="5168">
                  <c:v>0.86080000000000001</c:v>
                </c:pt>
                <c:pt idx="5169">
                  <c:v>0.86099999999999999</c:v>
                </c:pt>
                <c:pt idx="5170">
                  <c:v>0.86109999999999998</c:v>
                </c:pt>
                <c:pt idx="5171">
                  <c:v>0.86129999999999995</c:v>
                </c:pt>
                <c:pt idx="5172">
                  <c:v>0.86150000000000004</c:v>
                </c:pt>
                <c:pt idx="5173">
                  <c:v>0.86180000000000001</c:v>
                </c:pt>
                <c:pt idx="5174">
                  <c:v>0.86199999999999999</c:v>
                </c:pt>
                <c:pt idx="5175">
                  <c:v>0.86229999999999996</c:v>
                </c:pt>
                <c:pt idx="5176">
                  <c:v>0.86250000000000004</c:v>
                </c:pt>
                <c:pt idx="5177">
                  <c:v>0.86270000000000002</c:v>
                </c:pt>
                <c:pt idx="5178">
                  <c:v>0.86280000000000001</c:v>
                </c:pt>
                <c:pt idx="5179">
                  <c:v>0.8629</c:v>
                </c:pt>
                <c:pt idx="5180">
                  <c:v>0.8629</c:v>
                </c:pt>
                <c:pt idx="5181">
                  <c:v>0.86299999999999999</c:v>
                </c:pt>
                <c:pt idx="5182">
                  <c:v>0.86299999999999999</c:v>
                </c:pt>
                <c:pt idx="5183">
                  <c:v>0.86299999999999999</c:v>
                </c:pt>
                <c:pt idx="5184">
                  <c:v>0.86309999999999998</c:v>
                </c:pt>
                <c:pt idx="5185">
                  <c:v>0.86309999999999998</c:v>
                </c:pt>
                <c:pt idx="5186">
                  <c:v>0.86319999999999997</c:v>
                </c:pt>
                <c:pt idx="5187">
                  <c:v>0.86319999999999997</c:v>
                </c:pt>
                <c:pt idx="5188">
                  <c:v>0.86329999999999996</c:v>
                </c:pt>
                <c:pt idx="5189">
                  <c:v>0.86339999999999995</c:v>
                </c:pt>
                <c:pt idx="5190">
                  <c:v>0.86360000000000003</c:v>
                </c:pt>
                <c:pt idx="5191">
                  <c:v>0.86380000000000001</c:v>
                </c:pt>
                <c:pt idx="5192">
                  <c:v>0.8639</c:v>
                </c:pt>
                <c:pt idx="5193">
                  <c:v>0.8639</c:v>
                </c:pt>
                <c:pt idx="5194">
                  <c:v>0.8639</c:v>
                </c:pt>
                <c:pt idx="5195">
                  <c:v>0.8639</c:v>
                </c:pt>
                <c:pt idx="5196">
                  <c:v>0.86399999999999999</c:v>
                </c:pt>
                <c:pt idx="5197">
                  <c:v>0.86409999999999998</c:v>
                </c:pt>
                <c:pt idx="5198">
                  <c:v>0.86419999999999997</c:v>
                </c:pt>
                <c:pt idx="5199">
                  <c:v>0.86439999999999995</c:v>
                </c:pt>
                <c:pt idx="5200">
                  <c:v>0.86450000000000005</c:v>
                </c:pt>
                <c:pt idx="5201">
                  <c:v>0.86470000000000002</c:v>
                </c:pt>
                <c:pt idx="5202">
                  <c:v>0.8649</c:v>
                </c:pt>
                <c:pt idx="5203">
                  <c:v>0.86509999999999998</c:v>
                </c:pt>
                <c:pt idx="5204">
                  <c:v>0.86529999999999996</c:v>
                </c:pt>
                <c:pt idx="5205">
                  <c:v>0.86550000000000005</c:v>
                </c:pt>
                <c:pt idx="5206">
                  <c:v>0.86570000000000003</c:v>
                </c:pt>
                <c:pt idx="5207">
                  <c:v>0.8659</c:v>
                </c:pt>
                <c:pt idx="5208">
                  <c:v>0.86619999999999997</c:v>
                </c:pt>
                <c:pt idx="5209">
                  <c:v>0.86639999999999995</c:v>
                </c:pt>
                <c:pt idx="5210">
                  <c:v>0.86660000000000004</c:v>
                </c:pt>
                <c:pt idx="5211">
                  <c:v>0.86680000000000001</c:v>
                </c:pt>
                <c:pt idx="5212">
                  <c:v>0.8669</c:v>
                </c:pt>
                <c:pt idx="5213">
                  <c:v>0.86709999999999998</c:v>
                </c:pt>
                <c:pt idx="5214">
                  <c:v>0.86719999999999997</c:v>
                </c:pt>
                <c:pt idx="5215">
                  <c:v>0.86729999999999996</c:v>
                </c:pt>
                <c:pt idx="5216">
                  <c:v>0.86750000000000005</c:v>
                </c:pt>
                <c:pt idx="5217">
                  <c:v>0.86760000000000004</c:v>
                </c:pt>
                <c:pt idx="5218">
                  <c:v>0.86780000000000002</c:v>
                </c:pt>
                <c:pt idx="5219">
                  <c:v>0.8679</c:v>
                </c:pt>
                <c:pt idx="5220">
                  <c:v>0.86809999999999998</c:v>
                </c:pt>
                <c:pt idx="5221">
                  <c:v>0.86819999999999997</c:v>
                </c:pt>
                <c:pt idx="5222">
                  <c:v>0.86839999999999995</c:v>
                </c:pt>
                <c:pt idx="5223">
                  <c:v>0.86860000000000004</c:v>
                </c:pt>
                <c:pt idx="5224">
                  <c:v>0.86870000000000003</c:v>
                </c:pt>
                <c:pt idx="5225">
                  <c:v>0.86890000000000001</c:v>
                </c:pt>
                <c:pt idx="5226">
                  <c:v>0.86899999999999999</c:v>
                </c:pt>
                <c:pt idx="5227">
                  <c:v>0.86919999999999997</c:v>
                </c:pt>
                <c:pt idx="5228">
                  <c:v>0.86929999999999996</c:v>
                </c:pt>
                <c:pt idx="5229">
                  <c:v>0.86950000000000005</c:v>
                </c:pt>
                <c:pt idx="5230">
                  <c:v>0.86970000000000003</c:v>
                </c:pt>
                <c:pt idx="5231">
                  <c:v>0.86980000000000002</c:v>
                </c:pt>
                <c:pt idx="5232">
                  <c:v>0.87</c:v>
                </c:pt>
                <c:pt idx="5233">
                  <c:v>0.87019999999999997</c:v>
                </c:pt>
                <c:pt idx="5234">
                  <c:v>0.87039999999999995</c:v>
                </c:pt>
                <c:pt idx="5235">
                  <c:v>0.87050000000000005</c:v>
                </c:pt>
                <c:pt idx="5236">
                  <c:v>0.87070000000000003</c:v>
                </c:pt>
                <c:pt idx="5237">
                  <c:v>0.87080000000000002</c:v>
                </c:pt>
                <c:pt idx="5238">
                  <c:v>0.871</c:v>
                </c:pt>
                <c:pt idx="5239">
                  <c:v>0.87109999999999999</c:v>
                </c:pt>
                <c:pt idx="5240">
                  <c:v>0.87129999999999996</c:v>
                </c:pt>
                <c:pt idx="5241">
                  <c:v>0.87139999999999995</c:v>
                </c:pt>
                <c:pt idx="5242">
                  <c:v>0.87160000000000004</c:v>
                </c:pt>
                <c:pt idx="5243">
                  <c:v>0.87180000000000002</c:v>
                </c:pt>
                <c:pt idx="5244">
                  <c:v>0.872</c:v>
                </c:pt>
                <c:pt idx="5245">
                  <c:v>0.87209999999999999</c:v>
                </c:pt>
                <c:pt idx="5246">
                  <c:v>0.87229999999999996</c:v>
                </c:pt>
                <c:pt idx="5247">
                  <c:v>0.87250000000000005</c:v>
                </c:pt>
                <c:pt idx="5248">
                  <c:v>0.87260000000000004</c:v>
                </c:pt>
                <c:pt idx="5249">
                  <c:v>0.87280000000000002</c:v>
                </c:pt>
                <c:pt idx="5250">
                  <c:v>0.87309999999999999</c:v>
                </c:pt>
                <c:pt idx="5251">
                  <c:v>0.87329999999999997</c:v>
                </c:pt>
                <c:pt idx="5252">
                  <c:v>0.87360000000000004</c:v>
                </c:pt>
                <c:pt idx="5253">
                  <c:v>0.87390000000000001</c:v>
                </c:pt>
                <c:pt idx="5254">
                  <c:v>0.87409999999999999</c:v>
                </c:pt>
                <c:pt idx="5255">
                  <c:v>0.87429999999999997</c:v>
                </c:pt>
                <c:pt idx="5256">
                  <c:v>0.87439999999999996</c:v>
                </c:pt>
                <c:pt idx="5257">
                  <c:v>0.87450000000000006</c:v>
                </c:pt>
                <c:pt idx="5258">
                  <c:v>0.87460000000000004</c:v>
                </c:pt>
                <c:pt idx="5259">
                  <c:v>0.87470000000000003</c:v>
                </c:pt>
                <c:pt idx="5260">
                  <c:v>0.87480000000000002</c:v>
                </c:pt>
                <c:pt idx="5261">
                  <c:v>0.87490000000000001</c:v>
                </c:pt>
                <c:pt idx="5262">
                  <c:v>0.875</c:v>
                </c:pt>
                <c:pt idx="5263">
                  <c:v>0.87519999999999998</c:v>
                </c:pt>
                <c:pt idx="5264">
                  <c:v>0.87529999999999997</c:v>
                </c:pt>
                <c:pt idx="5265">
                  <c:v>0.87539999999999996</c:v>
                </c:pt>
                <c:pt idx="5266">
                  <c:v>0.87549999999999994</c:v>
                </c:pt>
                <c:pt idx="5267">
                  <c:v>0.87570000000000003</c:v>
                </c:pt>
                <c:pt idx="5268">
                  <c:v>0.87580000000000002</c:v>
                </c:pt>
                <c:pt idx="5269">
                  <c:v>0.876</c:v>
                </c:pt>
                <c:pt idx="5270">
                  <c:v>0.87619999999999998</c:v>
                </c:pt>
                <c:pt idx="5271">
                  <c:v>0.87629999999999997</c:v>
                </c:pt>
                <c:pt idx="5272">
                  <c:v>0.87649999999999995</c:v>
                </c:pt>
                <c:pt idx="5273">
                  <c:v>0.87670000000000003</c:v>
                </c:pt>
                <c:pt idx="5274">
                  <c:v>0.877</c:v>
                </c:pt>
                <c:pt idx="5275">
                  <c:v>0.87719999999999998</c:v>
                </c:pt>
                <c:pt idx="5276">
                  <c:v>0.87739999999999996</c:v>
                </c:pt>
                <c:pt idx="5277">
                  <c:v>0.87770000000000004</c:v>
                </c:pt>
                <c:pt idx="5278">
                  <c:v>0.87790000000000001</c:v>
                </c:pt>
                <c:pt idx="5279">
                  <c:v>0.87819999999999998</c:v>
                </c:pt>
                <c:pt idx="5280">
                  <c:v>0.87829999999999997</c:v>
                </c:pt>
                <c:pt idx="5281">
                  <c:v>0.87849999999999995</c:v>
                </c:pt>
                <c:pt idx="5282">
                  <c:v>0.87860000000000005</c:v>
                </c:pt>
                <c:pt idx="5283">
                  <c:v>0.87870000000000004</c:v>
                </c:pt>
                <c:pt idx="5284">
                  <c:v>0.87880000000000003</c:v>
                </c:pt>
                <c:pt idx="5285">
                  <c:v>0.87890000000000001</c:v>
                </c:pt>
                <c:pt idx="5286">
                  <c:v>0.87909999999999999</c:v>
                </c:pt>
                <c:pt idx="5287">
                  <c:v>0.87919999999999998</c:v>
                </c:pt>
                <c:pt idx="5288">
                  <c:v>0.87939999999999996</c:v>
                </c:pt>
                <c:pt idx="5289">
                  <c:v>0.87960000000000005</c:v>
                </c:pt>
                <c:pt idx="5290">
                  <c:v>0.87970000000000004</c:v>
                </c:pt>
                <c:pt idx="5291">
                  <c:v>0.87990000000000002</c:v>
                </c:pt>
                <c:pt idx="5292">
                  <c:v>0.88</c:v>
                </c:pt>
                <c:pt idx="5293">
                  <c:v>0.88019999999999998</c:v>
                </c:pt>
                <c:pt idx="5294">
                  <c:v>0.88029999999999997</c:v>
                </c:pt>
                <c:pt idx="5295">
                  <c:v>0.88049999999999995</c:v>
                </c:pt>
                <c:pt idx="5296">
                  <c:v>0.88060000000000005</c:v>
                </c:pt>
                <c:pt idx="5297">
                  <c:v>0.88080000000000003</c:v>
                </c:pt>
                <c:pt idx="5298">
                  <c:v>0.88100000000000001</c:v>
                </c:pt>
                <c:pt idx="5299">
                  <c:v>0.88109999999999999</c:v>
                </c:pt>
                <c:pt idx="5300">
                  <c:v>0.88129999999999997</c:v>
                </c:pt>
                <c:pt idx="5301">
                  <c:v>0.88149999999999995</c:v>
                </c:pt>
                <c:pt idx="5302">
                  <c:v>0.88170000000000004</c:v>
                </c:pt>
                <c:pt idx="5303">
                  <c:v>0.88190000000000002</c:v>
                </c:pt>
                <c:pt idx="5304">
                  <c:v>0.88200000000000001</c:v>
                </c:pt>
                <c:pt idx="5305">
                  <c:v>0.88219999999999998</c:v>
                </c:pt>
                <c:pt idx="5306">
                  <c:v>0.88229999999999997</c:v>
                </c:pt>
                <c:pt idx="5307">
                  <c:v>0.88249999999999995</c:v>
                </c:pt>
                <c:pt idx="5308">
                  <c:v>0.88260000000000005</c:v>
                </c:pt>
                <c:pt idx="5309">
                  <c:v>0.88280000000000003</c:v>
                </c:pt>
                <c:pt idx="5310">
                  <c:v>0.88300000000000001</c:v>
                </c:pt>
                <c:pt idx="5311">
                  <c:v>0.8831</c:v>
                </c:pt>
                <c:pt idx="5312">
                  <c:v>0.88329999999999997</c:v>
                </c:pt>
                <c:pt idx="5313">
                  <c:v>0.88349999999999995</c:v>
                </c:pt>
                <c:pt idx="5314">
                  <c:v>0.88360000000000005</c:v>
                </c:pt>
                <c:pt idx="5315">
                  <c:v>0.88380000000000003</c:v>
                </c:pt>
                <c:pt idx="5316">
                  <c:v>0.88400000000000001</c:v>
                </c:pt>
                <c:pt idx="5317">
                  <c:v>0.88419999999999999</c:v>
                </c:pt>
                <c:pt idx="5318">
                  <c:v>0.88439999999999996</c:v>
                </c:pt>
                <c:pt idx="5319">
                  <c:v>0.88460000000000005</c:v>
                </c:pt>
                <c:pt idx="5320">
                  <c:v>0.88480000000000003</c:v>
                </c:pt>
                <c:pt idx="5321">
                  <c:v>0.8851</c:v>
                </c:pt>
                <c:pt idx="5322">
                  <c:v>0.88529999999999998</c:v>
                </c:pt>
                <c:pt idx="5323">
                  <c:v>0.88560000000000005</c:v>
                </c:pt>
                <c:pt idx="5324">
                  <c:v>0.88570000000000004</c:v>
                </c:pt>
                <c:pt idx="5325">
                  <c:v>0.88580000000000003</c:v>
                </c:pt>
                <c:pt idx="5326">
                  <c:v>0.88600000000000001</c:v>
                </c:pt>
                <c:pt idx="5327">
                  <c:v>0.8861</c:v>
                </c:pt>
                <c:pt idx="5328">
                  <c:v>0.88619999999999999</c:v>
                </c:pt>
                <c:pt idx="5329">
                  <c:v>0.88629999999999998</c:v>
                </c:pt>
                <c:pt idx="5330">
                  <c:v>0.88639999999999997</c:v>
                </c:pt>
                <c:pt idx="5331">
                  <c:v>0.88649999999999995</c:v>
                </c:pt>
                <c:pt idx="5332">
                  <c:v>0.88670000000000004</c:v>
                </c:pt>
                <c:pt idx="5333">
                  <c:v>0.88680000000000003</c:v>
                </c:pt>
                <c:pt idx="5334">
                  <c:v>0.88690000000000002</c:v>
                </c:pt>
                <c:pt idx="5335">
                  <c:v>0.88700000000000001</c:v>
                </c:pt>
                <c:pt idx="5336">
                  <c:v>0.88719999999999999</c:v>
                </c:pt>
                <c:pt idx="5337">
                  <c:v>0.88729999999999998</c:v>
                </c:pt>
                <c:pt idx="5338">
                  <c:v>0.88749999999999996</c:v>
                </c:pt>
                <c:pt idx="5339">
                  <c:v>0.88770000000000004</c:v>
                </c:pt>
                <c:pt idx="5340">
                  <c:v>0.88780000000000003</c:v>
                </c:pt>
                <c:pt idx="5341">
                  <c:v>0.88800000000000001</c:v>
                </c:pt>
                <c:pt idx="5342">
                  <c:v>0.88819999999999999</c:v>
                </c:pt>
                <c:pt idx="5343">
                  <c:v>0.88839999999999997</c:v>
                </c:pt>
                <c:pt idx="5344">
                  <c:v>0.88870000000000005</c:v>
                </c:pt>
                <c:pt idx="5345">
                  <c:v>0.88890000000000002</c:v>
                </c:pt>
                <c:pt idx="5346">
                  <c:v>0.88919999999999999</c:v>
                </c:pt>
                <c:pt idx="5347">
                  <c:v>0.88939999999999997</c:v>
                </c:pt>
                <c:pt idx="5348">
                  <c:v>0.88959999999999995</c:v>
                </c:pt>
                <c:pt idx="5349">
                  <c:v>0.88980000000000004</c:v>
                </c:pt>
                <c:pt idx="5350">
                  <c:v>0.88990000000000002</c:v>
                </c:pt>
                <c:pt idx="5351">
                  <c:v>0.8901</c:v>
                </c:pt>
                <c:pt idx="5352">
                  <c:v>0.89019999999999999</c:v>
                </c:pt>
                <c:pt idx="5353">
                  <c:v>0.89029999999999998</c:v>
                </c:pt>
                <c:pt idx="5354">
                  <c:v>0.89039999999999997</c:v>
                </c:pt>
                <c:pt idx="5355">
                  <c:v>0.89059999999999995</c:v>
                </c:pt>
                <c:pt idx="5356">
                  <c:v>0.89070000000000005</c:v>
                </c:pt>
                <c:pt idx="5357">
                  <c:v>0.89090000000000003</c:v>
                </c:pt>
                <c:pt idx="5358">
                  <c:v>0.89100000000000001</c:v>
                </c:pt>
                <c:pt idx="5359">
                  <c:v>0.89119999999999999</c:v>
                </c:pt>
                <c:pt idx="5360">
                  <c:v>0.89129999999999998</c:v>
                </c:pt>
                <c:pt idx="5361">
                  <c:v>0.89149999999999996</c:v>
                </c:pt>
                <c:pt idx="5362">
                  <c:v>0.89170000000000005</c:v>
                </c:pt>
                <c:pt idx="5363">
                  <c:v>0.89180000000000004</c:v>
                </c:pt>
                <c:pt idx="5364">
                  <c:v>0.89200000000000002</c:v>
                </c:pt>
                <c:pt idx="5365">
                  <c:v>0.89219999999999999</c:v>
                </c:pt>
                <c:pt idx="5366">
                  <c:v>0.89229999999999998</c:v>
                </c:pt>
                <c:pt idx="5367">
                  <c:v>0.89249999999999996</c:v>
                </c:pt>
                <c:pt idx="5368">
                  <c:v>0.89270000000000005</c:v>
                </c:pt>
                <c:pt idx="5369">
                  <c:v>0.89280000000000004</c:v>
                </c:pt>
                <c:pt idx="5370">
                  <c:v>0.89300000000000002</c:v>
                </c:pt>
                <c:pt idx="5371">
                  <c:v>0.89319999999999999</c:v>
                </c:pt>
                <c:pt idx="5372">
                  <c:v>0.89339999999999997</c:v>
                </c:pt>
                <c:pt idx="5373">
                  <c:v>0.89349999999999996</c:v>
                </c:pt>
                <c:pt idx="5374">
                  <c:v>0.89370000000000005</c:v>
                </c:pt>
                <c:pt idx="5375">
                  <c:v>0.89380000000000004</c:v>
                </c:pt>
                <c:pt idx="5376">
                  <c:v>0.89400000000000002</c:v>
                </c:pt>
                <c:pt idx="5377">
                  <c:v>0.89410000000000001</c:v>
                </c:pt>
                <c:pt idx="5378">
                  <c:v>0.89429999999999998</c:v>
                </c:pt>
                <c:pt idx="5379">
                  <c:v>0.89449999999999996</c:v>
                </c:pt>
                <c:pt idx="5380">
                  <c:v>0.89459999999999995</c:v>
                </c:pt>
                <c:pt idx="5381">
                  <c:v>0.89480000000000004</c:v>
                </c:pt>
                <c:pt idx="5382">
                  <c:v>0.89500000000000002</c:v>
                </c:pt>
                <c:pt idx="5383">
                  <c:v>0.8952</c:v>
                </c:pt>
                <c:pt idx="5384">
                  <c:v>0.89529999999999998</c:v>
                </c:pt>
                <c:pt idx="5385">
                  <c:v>0.89549999999999996</c:v>
                </c:pt>
                <c:pt idx="5386">
                  <c:v>0.89570000000000005</c:v>
                </c:pt>
                <c:pt idx="5387">
                  <c:v>0.89590000000000003</c:v>
                </c:pt>
                <c:pt idx="5388">
                  <c:v>0.89610000000000001</c:v>
                </c:pt>
                <c:pt idx="5389">
                  <c:v>0.89639999999999997</c:v>
                </c:pt>
                <c:pt idx="5390">
                  <c:v>0.89659999999999995</c:v>
                </c:pt>
                <c:pt idx="5391">
                  <c:v>0.89680000000000004</c:v>
                </c:pt>
                <c:pt idx="5392">
                  <c:v>0.89700000000000002</c:v>
                </c:pt>
                <c:pt idx="5393">
                  <c:v>0.8972</c:v>
                </c:pt>
                <c:pt idx="5394">
                  <c:v>0.89729999999999999</c:v>
                </c:pt>
                <c:pt idx="5395">
                  <c:v>0.89739999999999998</c:v>
                </c:pt>
                <c:pt idx="5396">
                  <c:v>0.89749999999999996</c:v>
                </c:pt>
                <c:pt idx="5397">
                  <c:v>0.89759999999999995</c:v>
                </c:pt>
                <c:pt idx="5398">
                  <c:v>0.89780000000000004</c:v>
                </c:pt>
                <c:pt idx="5399">
                  <c:v>0.89790000000000003</c:v>
                </c:pt>
                <c:pt idx="5400">
                  <c:v>0.89800000000000002</c:v>
                </c:pt>
                <c:pt idx="5401">
                  <c:v>0.89810000000000001</c:v>
                </c:pt>
                <c:pt idx="5402">
                  <c:v>0.89829999999999999</c:v>
                </c:pt>
                <c:pt idx="5403">
                  <c:v>0.89839999999999998</c:v>
                </c:pt>
                <c:pt idx="5404">
                  <c:v>0.89849999999999997</c:v>
                </c:pt>
                <c:pt idx="5405">
                  <c:v>0.89870000000000005</c:v>
                </c:pt>
                <c:pt idx="5406">
                  <c:v>0.89880000000000004</c:v>
                </c:pt>
                <c:pt idx="5407">
                  <c:v>0.89900000000000002</c:v>
                </c:pt>
                <c:pt idx="5408">
                  <c:v>0.8992</c:v>
                </c:pt>
                <c:pt idx="5409">
                  <c:v>0.89939999999999998</c:v>
                </c:pt>
                <c:pt idx="5410">
                  <c:v>0.89959999999999996</c:v>
                </c:pt>
                <c:pt idx="5411">
                  <c:v>0.89980000000000004</c:v>
                </c:pt>
                <c:pt idx="5412">
                  <c:v>0.9</c:v>
                </c:pt>
                <c:pt idx="5413">
                  <c:v>0.9002</c:v>
                </c:pt>
                <c:pt idx="5414">
                  <c:v>0.90039999999999998</c:v>
                </c:pt>
                <c:pt idx="5415">
                  <c:v>0.90069999999999995</c:v>
                </c:pt>
                <c:pt idx="5416">
                  <c:v>0.90090000000000003</c:v>
                </c:pt>
                <c:pt idx="5417">
                  <c:v>0.90110000000000001</c:v>
                </c:pt>
                <c:pt idx="5418">
                  <c:v>0.90129999999999999</c:v>
                </c:pt>
                <c:pt idx="5419">
                  <c:v>0.90139999999999998</c:v>
                </c:pt>
                <c:pt idx="5420">
                  <c:v>0.90149999999999997</c:v>
                </c:pt>
                <c:pt idx="5421">
                  <c:v>0.90169999999999995</c:v>
                </c:pt>
                <c:pt idx="5422">
                  <c:v>0.90180000000000005</c:v>
                </c:pt>
                <c:pt idx="5423">
                  <c:v>0.90190000000000003</c:v>
                </c:pt>
                <c:pt idx="5424">
                  <c:v>0.90210000000000001</c:v>
                </c:pt>
                <c:pt idx="5425">
                  <c:v>0.9022</c:v>
                </c:pt>
                <c:pt idx="5426">
                  <c:v>0.90239999999999998</c:v>
                </c:pt>
                <c:pt idx="5427">
                  <c:v>0.90259999999999996</c:v>
                </c:pt>
                <c:pt idx="5428">
                  <c:v>0.90269999999999995</c:v>
                </c:pt>
                <c:pt idx="5429">
                  <c:v>0.90290000000000004</c:v>
                </c:pt>
                <c:pt idx="5430">
                  <c:v>0.90300000000000002</c:v>
                </c:pt>
                <c:pt idx="5431">
                  <c:v>0.9032</c:v>
                </c:pt>
                <c:pt idx="5432">
                  <c:v>0.90329999999999999</c:v>
                </c:pt>
                <c:pt idx="5433">
                  <c:v>0.90349999999999997</c:v>
                </c:pt>
                <c:pt idx="5434">
                  <c:v>0.90369999999999995</c:v>
                </c:pt>
                <c:pt idx="5435">
                  <c:v>0.90380000000000005</c:v>
                </c:pt>
                <c:pt idx="5436">
                  <c:v>0.90400000000000003</c:v>
                </c:pt>
                <c:pt idx="5437">
                  <c:v>0.9042</c:v>
                </c:pt>
                <c:pt idx="5438">
                  <c:v>0.90429999999999999</c:v>
                </c:pt>
                <c:pt idx="5439">
                  <c:v>0.90449999999999997</c:v>
                </c:pt>
                <c:pt idx="5440">
                  <c:v>0.90469999999999995</c:v>
                </c:pt>
                <c:pt idx="5441">
                  <c:v>0.90490000000000004</c:v>
                </c:pt>
                <c:pt idx="5442">
                  <c:v>0.90500000000000003</c:v>
                </c:pt>
                <c:pt idx="5443">
                  <c:v>0.9052</c:v>
                </c:pt>
                <c:pt idx="5444">
                  <c:v>0.90529999999999999</c:v>
                </c:pt>
                <c:pt idx="5445">
                  <c:v>0.90549999999999997</c:v>
                </c:pt>
                <c:pt idx="5446">
                  <c:v>0.90559999999999996</c:v>
                </c:pt>
                <c:pt idx="5447">
                  <c:v>0.90580000000000005</c:v>
                </c:pt>
                <c:pt idx="5448">
                  <c:v>0.90600000000000003</c:v>
                </c:pt>
                <c:pt idx="5449">
                  <c:v>0.90610000000000002</c:v>
                </c:pt>
                <c:pt idx="5450">
                  <c:v>0.90629999999999999</c:v>
                </c:pt>
                <c:pt idx="5451">
                  <c:v>0.90649999999999997</c:v>
                </c:pt>
                <c:pt idx="5452">
                  <c:v>0.90659999999999996</c:v>
                </c:pt>
                <c:pt idx="5453">
                  <c:v>0.90680000000000005</c:v>
                </c:pt>
                <c:pt idx="5454">
                  <c:v>0.90700000000000003</c:v>
                </c:pt>
                <c:pt idx="5455">
                  <c:v>0.90720000000000001</c:v>
                </c:pt>
                <c:pt idx="5456">
                  <c:v>0.90739999999999998</c:v>
                </c:pt>
                <c:pt idx="5457">
                  <c:v>0.90759999999999996</c:v>
                </c:pt>
                <c:pt idx="5458">
                  <c:v>0.90780000000000005</c:v>
                </c:pt>
                <c:pt idx="5459">
                  <c:v>0.90810000000000002</c:v>
                </c:pt>
                <c:pt idx="5460">
                  <c:v>0.9083</c:v>
                </c:pt>
                <c:pt idx="5461">
                  <c:v>0.90849999999999997</c:v>
                </c:pt>
                <c:pt idx="5462">
                  <c:v>0.90869999999999995</c:v>
                </c:pt>
                <c:pt idx="5463">
                  <c:v>0.90880000000000005</c:v>
                </c:pt>
                <c:pt idx="5464">
                  <c:v>0.90890000000000004</c:v>
                </c:pt>
                <c:pt idx="5465">
                  <c:v>0.90910000000000002</c:v>
                </c:pt>
                <c:pt idx="5466">
                  <c:v>0.90920000000000001</c:v>
                </c:pt>
                <c:pt idx="5467">
                  <c:v>0.9093</c:v>
                </c:pt>
                <c:pt idx="5468">
                  <c:v>0.90939999999999999</c:v>
                </c:pt>
                <c:pt idx="5469">
                  <c:v>0.90949999999999998</c:v>
                </c:pt>
                <c:pt idx="5470">
                  <c:v>0.90959999999999996</c:v>
                </c:pt>
                <c:pt idx="5471">
                  <c:v>0.90980000000000005</c:v>
                </c:pt>
                <c:pt idx="5472">
                  <c:v>0.90990000000000004</c:v>
                </c:pt>
                <c:pt idx="5473">
                  <c:v>0.91</c:v>
                </c:pt>
                <c:pt idx="5474">
                  <c:v>0.91020000000000001</c:v>
                </c:pt>
                <c:pt idx="5475">
                  <c:v>0.9103</c:v>
                </c:pt>
                <c:pt idx="5476">
                  <c:v>0.91049999999999998</c:v>
                </c:pt>
                <c:pt idx="5477">
                  <c:v>0.91069999999999995</c:v>
                </c:pt>
                <c:pt idx="5478">
                  <c:v>0.91090000000000004</c:v>
                </c:pt>
                <c:pt idx="5479">
                  <c:v>0.91110000000000002</c:v>
                </c:pt>
                <c:pt idx="5480">
                  <c:v>0.9113</c:v>
                </c:pt>
                <c:pt idx="5481">
                  <c:v>0.91149999999999998</c:v>
                </c:pt>
                <c:pt idx="5482">
                  <c:v>0.91180000000000005</c:v>
                </c:pt>
                <c:pt idx="5483">
                  <c:v>0.91200000000000003</c:v>
                </c:pt>
                <c:pt idx="5484">
                  <c:v>0.91220000000000001</c:v>
                </c:pt>
                <c:pt idx="5485">
                  <c:v>0.91249999999999998</c:v>
                </c:pt>
                <c:pt idx="5486">
                  <c:v>0.91269999999999996</c:v>
                </c:pt>
                <c:pt idx="5487">
                  <c:v>0.91279999999999994</c:v>
                </c:pt>
                <c:pt idx="5488">
                  <c:v>0.91290000000000004</c:v>
                </c:pt>
                <c:pt idx="5489">
                  <c:v>0.91310000000000002</c:v>
                </c:pt>
                <c:pt idx="5490">
                  <c:v>0.91320000000000001</c:v>
                </c:pt>
                <c:pt idx="5491">
                  <c:v>0.9133</c:v>
                </c:pt>
                <c:pt idx="5492">
                  <c:v>0.91339999999999999</c:v>
                </c:pt>
                <c:pt idx="5493">
                  <c:v>0.91359999999999997</c:v>
                </c:pt>
                <c:pt idx="5494">
                  <c:v>0.91369999999999996</c:v>
                </c:pt>
                <c:pt idx="5495">
                  <c:v>0.91390000000000005</c:v>
                </c:pt>
                <c:pt idx="5496">
                  <c:v>0.91400000000000003</c:v>
                </c:pt>
                <c:pt idx="5497">
                  <c:v>0.91420000000000001</c:v>
                </c:pt>
                <c:pt idx="5498">
                  <c:v>0.9143</c:v>
                </c:pt>
                <c:pt idx="5499">
                  <c:v>0.91449999999999998</c:v>
                </c:pt>
                <c:pt idx="5500">
                  <c:v>0.91459999999999997</c:v>
                </c:pt>
                <c:pt idx="5501">
                  <c:v>0.91479999999999995</c:v>
                </c:pt>
                <c:pt idx="5502">
                  <c:v>0.91500000000000004</c:v>
                </c:pt>
                <c:pt idx="5503">
                  <c:v>0.91510000000000002</c:v>
                </c:pt>
                <c:pt idx="5504">
                  <c:v>0.9153</c:v>
                </c:pt>
                <c:pt idx="5505">
                  <c:v>0.91549999999999998</c:v>
                </c:pt>
                <c:pt idx="5506">
                  <c:v>0.91569999999999996</c:v>
                </c:pt>
                <c:pt idx="5507">
                  <c:v>0.91579999999999995</c:v>
                </c:pt>
                <c:pt idx="5508">
                  <c:v>0.91600000000000004</c:v>
                </c:pt>
                <c:pt idx="5509">
                  <c:v>0.91620000000000001</c:v>
                </c:pt>
                <c:pt idx="5510">
                  <c:v>0.9163</c:v>
                </c:pt>
                <c:pt idx="5511">
                  <c:v>0.91649999999999998</c:v>
                </c:pt>
                <c:pt idx="5512">
                  <c:v>0.91669999999999996</c:v>
                </c:pt>
                <c:pt idx="5513">
                  <c:v>0.91679999999999995</c:v>
                </c:pt>
                <c:pt idx="5514">
                  <c:v>0.91700000000000004</c:v>
                </c:pt>
                <c:pt idx="5515">
                  <c:v>0.91710000000000003</c:v>
                </c:pt>
                <c:pt idx="5516">
                  <c:v>0.9173</c:v>
                </c:pt>
                <c:pt idx="5517">
                  <c:v>0.91749999999999998</c:v>
                </c:pt>
                <c:pt idx="5518">
                  <c:v>0.91759999999999997</c:v>
                </c:pt>
                <c:pt idx="5519">
                  <c:v>0.91779999999999995</c:v>
                </c:pt>
                <c:pt idx="5520">
                  <c:v>0.91800000000000004</c:v>
                </c:pt>
                <c:pt idx="5521">
                  <c:v>0.91820000000000002</c:v>
                </c:pt>
                <c:pt idx="5522">
                  <c:v>0.91830000000000001</c:v>
                </c:pt>
                <c:pt idx="5523">
                  <c:v>0.91849999999999998</c:v>
                </c:pt>
                <c:pt idx="5524">
                  <c:v>0.91869999999999996</c:v>
                </c:pt>
                <c:pt idx="5525">
                  <c:v>0.91890000000000005</c:v>
                </c:pt>
                <c:pt idx="5526">
                  <c:v>0.91920000000000002</c:v>
                </c:pt>
                <c:pt idx="5527">
                  <c:v>0.9194</c:v>
                </c:pt>
                <c:pt idx="5528">
                  <c:v>0.91969999999999996</c:v>
                </c:pt>
                <c:pt idx="5529">
                  <c:v>0.91990000000000005</c:v>
                </c:pt>
                <c:pt idx="5530">
                  <c:v>0.92010000000000003</c:v>
                </c:pt>
                <c:pt idx="5531">
                  <c:v>0.92020000000000002</c:v>
                </c:pt>
                <c:pt idx="5532">
                  <c:v>0.92030000000000001</c:v>
                </c:pt>
                <c:pt idx="5533">
                  <c:v>0.9204</c:v>
                </c:pt>
                <c:pt idx="5534">
                  <c:v>0.92049999999999998</c:v>
                </c:pt>
                <c:pt idx="5535">
                  <c:v>0.92059999999999997</c:v>
                </c:pt>
                <c:pt idx="5536">
                  <c:v>0.92069999999999996</c:v>
                </c:pt>
                <c:pt idx="5537">
                  <c:v>0.92090000000000005</c:v>
                </c:pt>
                <c:pt idx="5538">
                  <c:v>0.92100000000000004</c:v>
                </c:pt>
                <c:pt idx="5539">
                  <c:v>0.92110000000000003</c:v>
                </c:pt>
                <c:pt idx="5540">
                  <c:v>0.92130000000000001</c:v>
                </c:pt>
                <c:pt idx="5541">
                  <c:v>0.9214</c:v>
                </c:pt>
                <c:pt idx="5542">
                  <c:v>0.92149999999999999</c:v>
                </c:pt>
                <c:pt idx="5543">
                  <c:v>0.92169999999999996</c:v>
                </c:pt>
                <c:pt idx="5544">
                  <c:v>0.92179999999999995</c:v>
                </c:pt>
                <c:pt idx="5545">
                  <c:v>0.92200000000000004</c:v>
                </c:pt>
                <c:pt idx="5546">
                  <c:v>0.92220000000000002</c:v>
                </c:pt>
                <c:pt idx="5547">
                  <c:v>0.9224</c:v>
                </c:pt>
                <c:pt idx="5548">
                  <c:v>0.92259999999999998</c:v>
                </c:pt>
                <c:pt idx="5549">
                  <c:v>0.92279999999999995</c:v>
                </c:pt>
                <c:pt idx="5550">
                  <c:v>0.92300000000000004</c:v>
                </c:pt>
                <c:pt idx="5551">
                  <c:v>0.92330000000000001</c:v>
                </c:pt>
                <c:pt idx="5552">
                  <c:v>0.92349999999999999</c:v>
                </c:pt>
                <c:pt idx="5553">
                  <c:v>0.92369999999999997</c:v>
                </c:pt>
                <c:pt idx="5554">
                  <c:v>0.92390000000000005</c:v>
                </c:pt>
                <c:pt idx="5555">
                  <c:v>0.92410000000000003</c:v>
                </c:pt>
                <c:pt idx="5556">
                  <c:v>0.92430000000000001</c:v>
                </c:pt>
                <c:pt idx="5557">
                  <c:v>0.9244</c:v>
                </c:pt>
                <c:pt idx="5558">
                  <c:v>0.92449999999999999</c:v>
                </c:pt>
                <c:pt idx="5559">
                  <c:v>0.92469999999999997</c:v>
                </c:pt>
                <c:pt idx="5560">
                  <c:v>0.92479999999999996</c:v>
                </c:pt>
                <c:pt idx="5561">
                  <c:v>0.92490000000000006</c:v>
                </c:pt>
                <c:pt idx="5562">
                  <c:v>0.92510000000000003</c:v>
                </c:pt>
                <c:pt idx="5563">
                  <c:v>0.92520000000000002</c:v>
                </c:pt>
                <c:pt idx="5564">
                  <c:v>0.9254</c:v>
                </c:pt>
                <c:pt idx="5565">
                  <c:v>0.92549999999999999</c:v>
                </c:pt>
                <c:pt idx="5566">
                  <c:v>0.92569999999999997</c:v>
                </c:pt>
                <c:pt idx="5567">
                  <c:v>0.92589999999999995</c:v>
                </c:pt>
                <c:pt idx="5568">
                  <c:v>0.92600000000000005</c:v>
                </c:pt>
                <c:pt idx="5569">
                  <c:v>0.92620000000000002</c:v>
                </c:pt>
                <c:pt idx="5570">
                  <c:v>0.92630000000000001</c:v>
                </c:pt>
                <c:pt idx="5571">
                  <c:v>0.92649999999999999</c:v>
                </c:pt>
                <c:pt idx="5572">
                  <c:v>0.92669999999999997</c:v>
                </c:pt>
                <c:pt idx="5573">
                  <c:v>0.92679999999999996</c:v>
                </c:pt>
                <c:pt idx="5574">
                  <c:v>0.92700000000000005</c:v>
                </c:pt>
                <c:pt idx="5575">
                  <c:v>0.92720000000000002</c:v>
                </c:pt>
                <c:pt idx="5576">
                  <c:v>0.92730000000000001</c:v>
                </c:pt>
                <c:pt idx="5577">
                  <c:v>0.92749999999999999</c:v>
                </c:pt>
                <c:pt idx="5578">
                  <c:v>0.92769999999999997</c:v>
                </c:pt>
                <c:pt idx="5579">
                  <c:v>0.92789999999999995</c:v>
                </c:pt>
                <c:pt idx="5580">
                  <c:v>0.92800000000000005</c:v>
                </c:pt>
                <c:pt idx="5581">
                  <c:v>0.92820000000000003</c:v>
                </c:pt>
                <c:pt idx="5582">
                  <c:v>0.92830000000000001</c:v>
                </c:pt>
                <c:pt idx="5583">
                  <c:v>0.92849999999999999</c:v>
                </c:pt>
                <c:pt idx="5584">
                  <c:v>0.92859999999999998</c:v>
                </c:pt>
                <c:pt idx="5585">
                  <c:v>0.92879999999999996</c:v>
                </c:pt>
                <c:pt idx="5586">
                  <c:v>0.92900000000000005</c:v>
                </c:pt>
                <c:pt idx="5587">
                  <c:v>0.92910000000000004</c:v>
                </c:pt>
                <c:pt idx="5588">
                  <c:v>0.92930000000000001</c:v>
                </c:pt>
                <c:pt idx="5589">
                  <c:v>0.92949999999999999</c:v>
                </c:pt>
                <c:pt idx="5590">
                  <c:v>0.92969999999999997</c:v>
                </c:pt>
                <c:pt idx="5591">
                  <c:v>0.92979999999999996</c:v>
                </c:pt>
                <c:pt idx="5592">
                  <c:v>0.93</c:v>
                </c:pt>
                <c:pt idx="5593">
                  <c:v>0.93020000000000003</c:v>
                </c:pt>
                <c:pt idx="5594">
                  <c:v>0.9304</c:v>
                </c:pt>
                <c:pt idx="5595">
                  <c:v>0.93069999999999997</c:v>
                </c:pt>
                <c:pt idx="5596">
                  <c:v>0.93089999999999995</c:v>
                </c:pt>
                <c:pt idx="5597">
                  <c:v>0.93120000000000003</c:v>
                </c:pt>
                <c:pt idx="5598">
                  <c:v>0.93140000000000001</c:v>
                </c:pt>
                <c:pt idx="5599">
                  <c:v>0.93159999999999998</c:v>
                </c:pt>
                <c:pt idx="5600">
                  <c:v>0.93169999999999997</c:v>
                </c:pt>
                <c:pt idx="5601">
                  <c:v>0.93179999999999996</c:v>
                </c:pt>
                <c:pt idx="5602">
                  <c:v>0.93189999999999995</c:v>
                </c:pt>
                <c:pt idx="5603">
                  <c:v>0.93200000000000005</c:v>
                </c:pt>
                <c:pt idx="5604">
                  <c:v>0.93210000000000004</c:v>
                </c:pt>
                <c:pt idx="5605">
                  <c:v>0.93220000000000003</c:v>
                </c:pt>
                <c:pt idx="5606">
                  <c:v>0.93240000000000001</c:v>
                </c:pt>
                <c:pt idx="5607">
                  <c:v>0.9325</c:v>
                </c:pt>
                <c:pt idx="5608">
                  <c:v>0.93259999999999998</c:v>
                </c:pt>
                <c:pt idx="5609">
                  <c:v>0.93269999999999997</c:v>
                </c:pt>
                <c:pt idx="5610">
                  <c:v>0.93289999999999995</c:v>
                </c:pt>
                <c:pt idx="5611">
                  <c:v>0.93300000000000005</c:v>
                </c:pt>
                <c:pt idx="5612">
                  <c:v>0.93310000000000004</c:v>
                </c:pt>
              </c:numCache>
            </c:numRef>
          </c:xVal>
          <c:yVal>
            <c:numRef>
              <c:f>'BMI-CMB CURED BY STEPS _combine'!$E$1:$E$10042</c:f>
              <c:numCache>
                <c:formatCode>General</c:formatCode>
                <c:ptCount val="10042"/>
                <c:pt idx="0">
                  <c:v>0.17979999999999999</c:v>
                </c:pt>
                <c:pt idx="1">
                  <c:v>0.17979999999999999</c:v>
                </c:pt>
                <c:pt idx="2">
                  <c:v>0.1799</c:v>
                </c:pt>
                <c:pt idx="3">
                  <c:v>0.18</c:v>
                </c:pt>
                <c:pt idx="4">
                  <c:v>0.18010000000000001</c:v>
                </c:pt>
                <c:pt idx="5">
                  <c:v>0.18010000000000001</c:v>
                </c:pt>
                <c:pt idx="6">
                  <c:v>0.1802</c:v>
                </c:pt>
                <c:pt idx="7">
                  <c:v>0.18029999999999999</c:v>
                </c:pt>
                <c:pt idx="8">
                  <c:v>0.1804</c:v>
                </c:pt>
                <c:pt idx="9">
                  <c:v>0.18060000000000001</c:v>
                </c:pt>
                <c:pt idx="10">
                  <c:v>0.18060000000000001</c:v>
                </c:pt>
                <c:pt idx="11">
                  <c:v>0.18079999999999999</c:v>
                </c:pt>
                <c:pt idx="12">
                  <c:v>0.1812</c:v>
                </c:pt>
                <c:pt idx="13">
                  <c:v>0.18190000000000001</c:v>
                </c:pt>
                <c:pt idx="14">
                  <c:v>0.1825</c:v>
                </c:pt>
                <c:pt idx="15">
                  <c:v>0.18310000000000001</c:v>
                </c:pt>
                <c:pt idx="16">
                  <c:v>0.1837</c:v>
                </c:pt>
                <c:pt idx="17">
                  <c:v>0.1842</c:v>
                </c:pt>
                <c:pt idx="18">
                  <c:v>0.18459999999999999</c:v>
                </c:pt>
                <c:pt idx="19">
                  <c:v>0.18509999999999999</c:v>
                </c:pt>
                <c:pt idx="20">
                  <c:v>0.18559999999999999</c:v>
                </c:pt>
                <c:pt idx="21">
                  <c:v>0.18609999999999999</c:v>
                </c:pt>
                <c:pt idx="22">
                  <c:v>0.1867</c:v>
                </c:pt>
                <c:pt idx="23">
                  <c:v>0.18720000000000001</c:v>
                </c:pt>
                <c:pt idx="24">
                  <c:v>0.18759999999999999</c:v>
                </c:pt>
                <c:pt idx="25">
                  <c:v>0.18809999999999999</c:v>
                </c:pt>
                <c:pt idx="26">
                  <c:v>0.18890000000000001</c:v>
                </c:pt>
                <c:pt idx="27">
                  <c:v>0.18970000000000001</c:v>
                </c:pt>
                <c:pt idx="28">
                  <c:v>0.1905</c:v>
                </c:pt>
                <c:pt idx="29">
                  <c:v>0.1913</c:v>
                </c:pt>
                <c:pt idx="30">
                  <c:v>0.19189999999999999</c:v>
                </c:pt>
                <c:pt idx="31">
                  <c:v>0.1925</c:v>
                </c:pt>
                <c:pt idx="32">
                  <c:v>0.19309999999999999</c:v>
                </c:pt>
                <c:pt idx="33">
                  <c:v>0.19370000000000001</c:v>
                </c:pt>
                <c:pt idx="34">
                  <c:v>0.19400000000000001</c:v>
                </c:pt>
                <c:pt idx="35">
                  <c:v>0.19420000000000001</c:v>
                </c:pt>
                <c:pt idx="36">
                  <c:v>0.1943</c:v>
                </c:pt>
                <c:pt idx="37">
                  <c:v>0.19439999999999999</c:v>
                </c:pt>
                <c:pt idx="38">
                  <c:v>0.1948</c:v>
                </c:pt>
                <c:pt idx="39">
                  <c:v>0.1953</c:v>
                </c:pt>
                <c:pt idx="40">
                  <c:v>0.19570000000000001</c:v>
                </c:pt>
                <c:pt idx="41">
                  <c:v>0.19620000000000001</c:v>
                </c:pt>
                <c:pt idx="42">
                  <c:v>0.1966</c:v>
                </c:pt>
                <c:pt idx="43">
                  <c:v>0.1968</c:v>
                </c:pt>
                <c:pt idx="44">
                  <c:v>0.1971</c:v>
                </c:pt>
                <c:pt idx="45">
                  <c:v>0.1976</c:v>
                </c:pt>
                <c:pt idx="46">
                  <c:v>0.1983</c:v>
                </c:pt>
                <c:pt idx="47">
                  <c:v>0.1988</c:v>
                </c:pt>
                <c:pt idx="48">
                  <c:v>0.19919999999999999</c:v>
                </c:pt>
                <c:pt idx="49">
                  <c:v>0.1996</c:v>
                </c:pt>
                <c:pt idx="50">
                  <c:v>0.20019999999999999</c:v>
                </c:pt>
                <c:pt idx="51">
                  <c:v>0.2009</c:v>
                </c:pt>
                <c:pt idx="52">
                  <c:v>0.2016</c:v>
                </c:pt>
                <c:pt idx="53">
                  <c:v>0.2024</c:v>
                </c:pt>
                <c:pt idx="54">
                  <c:v>0.20319999999999999</c:v>
                </c:pt>
                <c:pt idx="55">
                  <c:v>0.20380000000000001</c:v>
                </c:pt>
                <c:pt idx="56">
                  <c:v>0.20430000000000001</c:v>
                </c:pt>
                <c:pt idx="57">
                  <c:v>0.20480000000000001</c:v>
                </c:pt>
                <c:pt idx="58">
                  <c:v>0.2051</c:v>
                </c:pt>
                <c:pt idx="59">
                  <c:v>0.20549999999999999</c:v>
                </c:pt>
                <c:pt idx="60">
                  <c:v>0.20599999999999999</c:v>
                </c:pt>
                <c:pt idx="61">
                  <c:v>0.20630000000000001</c:v>
                </c:pt>
                <c:pt idx="62">
                  <c:v>0.20660000000000001</c:v>
                </c:pt>
                <c:pt idx="63">
                  <c:v>0.20699999999999999</c:v>
                </c:pt>
                <c:pt idx="64">
                  <c:v>0.20749999999999999</c:v>
                </c:pt>
                <c:pt idx="65">
                  <c:v>0.20799999999999999</c:v>
                </c:pt>
                <c:pt idx="66">
                  <c:v>0.20849999999999999</c:v>
                </c:pt>
                <c:pt idx="67">
                  <c:v>0.20880000000000001</c:v>
                </c:pt>
                <c:pt idx="68">
                  <c:v>0.2092</c:v>
                </c:pt>
                <c:pt idx="69">
                  <c:v>0.20960000000000001</c:v>
                </c:pt>
                <c:pt idx="70">
                  <c:v>0.2099</c:v>
                </c:pt>
                <c:pt idx="71">
                  <c:v>0.21029999999999999</c:v>
                </c:pt>
                <c:pt idx="72">
                  <c:v>0.2109</c:v>
                </c:pt>
                <c:pt idx="73">
                  <c:v>0.2114</c:v>
                </c:pt>
                <c:pt idx="74">
                  <c:v>0.21199999999999999</c:v>
                </c:pt>
                <c:pt idx="75">
                  <c:v>0.21240000000000001</c:v>
                </c:pt>
                <c:pt idx="76">
                  <c:v>0.21290000000000001</c:v>
                </c:pt>
                <c:pt idx="77">
                  <c:v>0.2135</c:v>
                </c:pt>
                <c:pt idx="78">
                  <c:v>0.2142</c:v>
                </c:pt>
                <c:pt idx="79">
                  <c:v>0.21460000000000001</c:v>
                </c:pt>
                <c:pt idx="80">
                  <c:v>0.215</c:v>
                </c:pt>
                <c:pt idx="81">
                  <c:v>0.21540000000000001</c:v>
                </c:pt>
                <c:pt idx="82">
                  <c:v>0.21579999999999999</c:v>
                </c:pt>
                <c:pt idx="83">
                  <c:v>0.2162</c:v>
                </c:pt>
                <c:pt idx="84">
                  <c:v>0.2167</c:v>
                </c:pt>
                <c:pt idx="85">
                  <c:v>0.2172</c:v>
                </c:pt>
                <c:pt idx="86">
                  <c:v>0.2175</c:v>
                </c:pt>
                <c:pt idx="87">
                  <c:v>0.218</c:v>
                </c:pt>
                <c:pt idx="88">
                  <c:v>0.2185</c:v>
                </c:pt>
                <c:pt idx="89">
                  <c:v>0.219</c:v>
                </c:pt>
                <c:pt idx="90">
                  <c:v>0.21940000000000001</c:v>
                </c:pt>
                <c:pt idx="91">
                  <c:v>0.22</c:v>
                </c:pt>
                <c:pt idx="92">
                  <c:v>0.2205</c:v>
                </c:pt>
                <c:pt idx="93">
                  <c:v>0.221</c:v>
                </c:pt>
                <c:pt idx="94">
                  <c:v>0.22159999999999999</c:v>
                </c:pt>
                <c:pt idx="95">
                  <c:v>0.2223</c:v>
                </c:pt>
                <c:pt idx="96">
                  <c:v>0.223</c:v>
                </c:pt>
                <c:pt idx="97">
                  <c:v>0.22370000000000001</c:v>
                </c:pt>
                <c:pt idx="98">
                  <c:v>0.22450000000000001</c:v>
                </c:pt>
                <c:pt idx="99">
                  <c:v>0.22509999999999999</c:v>
                </c:pt>
                <c:pt idx="100">
                  <c:v>0.22559999999999999</c:v>
                </c:pt>
                <c:pt idx="101">
                  <c:v>0.22589999999999999</c:v>
                </c:pt>
                <c:pt idx="102">
                  <c:v>0.2263</c:v>
                </c:pt>
                <c:pt idx="103">
                  <c:v>0.22670000000000001</c:v>
                </c:pt>
                <c:pt idx="104">
                  <c:v>0.22689999999999999</c:v>
                </c:pt>
                <c:pt idx="105">
                  <c:v>0.2271</c:v>
                </c:pt>
                <c:pt idx="106">
                  <c:v>0.22750000000000001</c:v>
                </c:pt>
                <c:pt idx="107">
                  <c:v>0.2278</c:v>
                </c:pt>
                <c:pt idx="108">
                  <c:v>0.2281</c:v>
                </c:pt>
                <c:pt idx="109">
                  <c:v>0.22850000000000001</c:v>
                </c:pt>
                <c:pt idx="110">
                  <c:v>0.22889999999999999</c:v>
                </c:pt>
                <c:pt idx="111">
                  <c:v>0.22919999999999999</c:v>
                </c:pt>
                <c:pt idx="112">
                  <c:v>0.22969999999999999</c:v>
                </c:pt>
                <c:pt idx="113">
                  <c:v>0.2301</c:v>
                </c:pt>
                <c:pt idx="114">
                  <c:v>0.23050000000000001</c:v>
                </c:pt>
                <c:pt idx="115">
                  <c:v>0.23100000000000001</c:v>
                </c:pt>
                <c:pt idx="116">
                  <c:v>0.2316</c:v>
                </c:pt>
                <c:pt idx="117">
                  <c:v>0.23200000000000001</c:v>
                </c:pt>
                <c:pt idx="118">
                  <c:v>0.2326</c:v>
                </c:pt>
                <c:pt idx="119">
                  <c:v>0.23330000000000001</c:v>
                </c:pt>
                <c:pt idx="120">
                  <c:v>0.23400000000000001</c:v>
                </c:pt>
                <c:pt idx="121">
                  <c:v>0.23469999999999999</c:v>
                </c:pt>
                <c:pt idx="122">
                  <c:v>0.2354</c:v>
                </c:pt>
                <c:pt idx="123">
                  <c:v>0.23619999999999999</c:v>
                </c:pt>
                <c:pt idx="124">
                  <c:v>0.2369</c:v>
                </c:pt>
                <c:pt idx="125">
                  <c:v>0.2374</c:v>
                </c:pt>
                <c:pt idx="126">
                  <c:v>0.23780000000000001</c:v>
                </c:pt>
                <c:pt idx="127">
                  <c:v>0.23830000000000001</c:v>
                </c:pt>
                <c:pt idx="128">
                  <c:v>0.23860000000000001</c:v>
                </c:pt>
                <c:pt idx="129">
                  <c:v>0.23899999999999999</c:v>
                </c:pt>
                <c:pt idx="130">
                  <c:v>0.2394</c:v>
                </c:pt>
                <c:pt idx="131">
                  <c:v>0.23960000000000001</c:v>
                </c:pt>
                <c:pt idx="132">
                  <c:v>0.2399</c:v>
                </c:pt>
                <c:pt idx="133">
                  <c:v>0.24030000000000001</c:v>
                </c:pt>
                <c:pt idx="134">
                  <c:v>0.24079999999999999</c:v>
                </c:pt>
                <c:pt idx="135">
                  <c:v>0.24129999999999999</c:v>
                </c:pt>
                <c:pt idx="136">
                  <c:v>0.2419</c:v>
                </c:pt>
                <c:pt idx="137">
                  <c:v>0.2424</c:v>
                </c:pt>
                <c:pt idx="138">
                  <c:v>0.24279999999999999</c:v>
                </c:pt>
                <c:pt idx="139">
                  <c:v>0.24329999999999999</c:v>
                </c:pt>
                <c:pt idx="140">
                  <c:v>0.2437</c:v>
                </c:pt>
                <c:pt idx="141">
                  <c:v>0.24410000000000001</c:v>
                </c:pt>
                <c:pt idx="142">
                  <c:v>0.24460000000000001</c:v>
                </c:pt>
                <c:pt idx="143">
                  <c:v>0.24510000000000001</c:v>
                </c:pt>
                <c:pt idx="144">
                  <c:v>0.24560000000000001</c:v>
                </c:pt>
                <c:pt idx="145">
                  <c:v>0.246</c:v>
                </c:pt>
                <c:pt idx="146">
                  <c:v>0.2467</c:v>
                </c:pt>
                <c:pt idx="147">
                  <c:v>0.2472</c:v>
                </c:pt>
                <c:pt idx="148">
                  <c:v>0.2477</c:v>
                </c:pt>
                <c:pt idx="149">
                  <c:v>0.2482</c:v>
                </c:pt>
                <c:pt idx="150">
                  <c:v>0.2487</c:v>
                </c:pt>
                <c:pt idx="151">
                  <c:v>0.24909999999999999</c:v>
                </c:pt>
                <c:pt idx="152">
                  <c:v>0.24940000000000001</c:v>
                </c:pt>
                <c:pt idx="153">
                  <c:v>0.24990000000000001</c:v>
                </c:pt>
                <c:pt idx="154">
                  <c:v>0.25040000000000001</c:v>
                </c:pt>
                <c:pt idx="155">
                  <c:v>0.25090000000000001</c:v>
                </c:pt>
                <c:pt idx="156">
                  <c:v>0.25140000000000001</c:v>
                </c:pt>
                <c:pt idx="157">
                  <c:v>0.25190000000000001</c:v>
                </c:pt>
                <c:pt idx="158">
                  <c:v>0.25240000000000001</c:v>
                </c:pt>
                <c:pt idx="159">
                  <c:v>0.25280000000000002</c:v>
                </c:pt>
                <c:pt idx="160">
                  <c:v>0.25330000000000003</c:v>
                </c:pt>
                <c:pt idx="161">
                  <c:v>0.254</c:v>
                </c:pt>
                <c:pt idx="162">
                  <c:v>0.25459999999999999</c:v>
                </c:pt>
                <c:pt idx="163">
                  <c:v>0.25519999999999998</c:v>
                </c:pt>
                <c:pt idx="164">
                  <c:v>0.25590000000000002</c:v>
                </c:pt>
                <c:pt idx="165">
                  <c:v>0.25659999999999999</c:v>
                </c:pt>
                <c:pt idx="166">
                  <c:v>0.25729999999999997</c:v>
                </c:pt>
                <c:pt idx="167">
                  <c:v>0.25819999999999999</c:v>
                </c:pt>
                <c:pt idx="168">
                  <c:v>0.25879999999999997</c:v>
                </c:pt>
                <c:pt idx="169">
                  <c:v>0.25929999999999997</c:v>
                </c:pt>
                <c:pt idx="170">
                  <c:v>0.25969999999999999</c:v>
                </c:pt>
                <c:pt idx="171">
                  <c:v>0.25990000000000002</c:v>
                </c:pt>
                <c:pt idx="172">
                  <c:v>0.2601</c:v>
                </c:pt>
                <c:pt idx="173">
                  <c:v>0.26040000000000002</c:v>
                </c:pt>
                <c:pt idx="174">
                  <c:v>0.26079999999999998</c:v>
                </c:pt>
                <c:pt idx="175">
                  <c:v>0.26119999999999999</c:v>
                </c:pt>
                <c:pt idx="176">
                  <c:v>0.26150000000000001</c:v>
                </c:pt>
                <c:pt idx="177">
                  <c:v>0.26190000000000002</c:v>
                </c:pt>
                <c:pt idx="178">
                  <c:v>0.26219999999999999</c:v>
                </c:pt>
                <c:pt idx="179">
                  <c:v>0.26269999999999999</c:v>
                </c:pt>
                <c:pt idx="180">
                  <c:v>0.2631</c:v>
                </c:pt>
                <c:pt idx="181">
                  <c:v>0.26350000000000001</c:v>
                </c:pt>
                <c:pt idx="182">
                  <c:v>0.26400000000000001</c:v>
                </c:pt>
                <c:pt idx="183">
                  <c:v>0.26440000000000002</c:v>
                </c:pt>
                <c:pt idx="184">
                  <c:v>0.26490000000000002</c:v>
                </c:pt>
                <c:pt idx="185">
                  <c:v>0.26529999999999998</c:v>
                </c:pt>
                <c:pt idx="186">
                  <c:v>0.26590000000000003</c:v>
                </c:pt>
                <c:pt idx="187">
                  <c:v>0.2666</c:v>
                </c:pt>
                <c:pt idx="188">
                  <c:v>0.26729999999999998</c:v>
                </c:pt>
                <c:pt idx="189">
                  <c:v>0.2681</c:v>
                </c:pt>
                <c:pt idx="190">
                  <c:v>0.26869999999999999</c:v>
                </c:pt>
                <c:pt idx="191">
                  <c:v>0.26929999999999998</c:v>
                </c:pt>
                <c:pt idx="192">
                  <c:v>0.27</c:v>
                </c:pt>
                <c:pt idx="193">
                  <c:v>0.2707</c:v>
                </c:pt>
                <c:pt idx="194">
                  <c:v>0.27129999999999999</c:v>
                </c:pt>
                <c:pt idx="195">
                  <c:v>0.27189999999999998</c:v>
                </c:pt>
                <c:pt idx="196">
                  <c:v>0.2722</c:v>
                </c:pt>
                <c:pt idx="197">
                  <c:v>0.27250000000000002</c:v>
                </c:pt>
                <c:pt idx="198">
                  <c:v>0.27300000000000002</c:v>
                </c:pt>
                <c:pt idx="199">
                  <c:v>0.27339999999999998</c:v>
                </c:pt>
                <c:pt idx="200">
                  <c:v>0.27379999999999999</c:v>
                </c:pt>
                <c:pt idx="201">
                  <c:v>0.2742</c:v>
                </c:pt>
                <c:pt idx="202">
                  <c:v>0.27479999999999999</c:v>
                </c:pt>
                <c:pt idx="203">
                  <c:v>0.2752</c:v>
                </c:pt>
                <c:pt idx="204">
                  <c:v>0.2757</c:v>
                </c:pt>
                <c:pt idx="205">
                  <c:v>0.2762</c:v>
                </c:pt>
                <c:pt idx="206">
                  <c:v>0.27660000000000001</c:v>
                </c:pt>
                <c:pt idx="207">
                  <c:v>0.27700000000000002</c:v>
                </c:pt>
                <c:pt idx="208">
                  <c:v>0.27750000000000002</c:v>
                </c:pt>
                <c:pt idx="209">
                  <c:v>0.27789999999999998</c:v>
                </c:pt>
                <c:pt idx="210">
                  <c:v>0.27839999999999998</c:v>
                </c:pt>
                <c:pt idx="211">
                  <c:v>0.27900000000000003</c:v>
                </c:pt>
                <c:pt idx="212">
                  <c:v>0.27960000000000002</c:v>
                </c:pt>
                <c:pt idx="213">
                  <c:v>0.28010000000000002</c:v>
                </c:pt>
                <c:pt idx="214">
                  <c:v>0.28060000000000002</c:v>
                </c:pt>
                <c:pt idx="215">
                  <c:v>0.28110000000000002</c:v>
                </c:pt>
                <c:pt idx="216">
                  <c:v>0.28170000000000001</c:v>
                </c:pt>
                <c:pt idx="217">
                  <c:v>0.28220000000000001</c:v>
                </c:pt>
                <c:pt idx="218">
                  <c:v>0.28270000000000001</c:v>
                </c:pt>
                <c:pt idx="219">
                  <c:v>0.28320000000000001</c:v>
                </c:pt>
                <c:pt idx="220">
                  <c:v>0.2838</c:v>
                </c:pt>
                <c:pt idx="221">
                  <c:v>0.28420000000000001</c:v>
                </c:pt>
                <c:pt idx="222">
                  <c:v>0.28460000000000002</c:v>
                </c:pt>
                <c:pt idx="223">
                  <c:v>0.28499999999999998</c:v>
                </c:pt>
                <c:pt idx="224">
                  <c:v>0.28560000000000002</c:v>
                </c:pt>
                <c:pt idx="225">
                  <c:v>0.28610000000000002</c:v>
                </c:pt>
                <c:pt idx="226">
                  <c:v>0.28660000000000002</c:v>
                </c:pt>
                <c:pt idx="227">
                  <c:v>0.28720000000000001</c:v>
                </c:pt>
                <c:pt idx="228">
                  <c:v>0.28770000000000001</c:v>
                </c:pt>
                <c:pt idx="229">
                  <c:v>0.2883</c:v>
                </c:pt>
                <c:pt idx="230">
                  <c:v>0.2888</c:v>
                </c:pt>
                <c:pt idx="231">
                  <c:v>0.28939999999999999</c:v>
                </c:pt>
                <c:pt idx="232">
                  <c:v>0.28999999999999998</c:v>
                </c:pt>
                <c:pt idx="233">
                  <c:v>0.29049999999999998</c:v>
                </c:pt>
                <c:pt idx="234">
                  <c:v>0.29120000000000001</c:v>
                </c:pt>
                <c:pt idx="235">
                  <c:v>0.29199999999999998</c:v>
                </c:pt>
                <c:pt idx="236">
                  <c:v>0.2928</c:v>
                </c:pt>
                <c:pt idx="237">
                  <c:v>0.29360000000000003</c:v>
                </c:pt>
                <c:pt idx="238">
                  <c:v>0.29420000000000002</c:v>
                </c:pt>
                <c:pt idx="239">
                  <c:v>0.29470000000000002</c:v>
                </c:pt>
                <c:pt idx="240">
                  <c:v>0.2949</c:v>
                </c:pt>
                <c:pt idx="241">
                  <c:v>0.29530000000000001</c:v>
                </c:pt>
                <c:pt idx="242">
                  <c:v>0.29559999999999997</c:v>
                </c:pt>
                <c:pt idx="243">
                  <c:v>0.2959</c:v>
                </c:pt>
                <c:pt idx="244">
                  <c:v>0.29630000000000001</c:v>
                </c:pt>
                <c:pt idx="245">
                  <c:v>0.29670000000000002</c:v>
                </c:pt>
                <c:pt idx="246">
                  <c:v>0.29699999999999999</c:v>
                </c:pt>
                <c:pt idx="247">
                  <c:v>0.29730000000000001</c:v>
                </c:pt>
                <c:pt idx="248">
                  <c:v>0.29770000000000002</c:v>
                </c:pt>
                <c:pt idx="249">
                  <c:v>0.29809999999999998</c:v>
                </c:pt>
                <c:pt idx="250">
                  <c:v>0.29849999999999999</c:v>
                </c:pt>
                <c:pt idx="251">
                  <c:v>0.29899999999999999</c:v>
                </c:pt>
                <c:pt idx="252">
                  <c:v>0.29949999999999999</c:v>
                </c:pt>
                <c:pt idx="253">
                  <c:v>0.3</c:v>
                </c:pt>
                <c:pt idx="254">
                  <c:v>0.30070000000000002</c:v>
                </c:pt>
                <c:pt idx="255">
                  <c:v>0.30130000000000001</c:v>
                </c:pt>
                <c:pt idx="256">
                  <c:v>0.30209999999999998</c:v>
                </c:pt>
                <c:pt idx="257">
                  <c:v>0.30280000000000001</c:v>
                </c:pt>
                <c:pt idx="258">
                  <c:v>0.30359999999999998</c:v>
                </c:pt>
                <c:pt idx="259">
                  <c:v>0.30449999999999999</c:v>
                </c:pt>
                <c:pt idx="260">
                  <c:v>0.30530000000000002</c:v>
                </c:pt>
                <c:pt idx="261">
                  <c:v>0.30609999999999998</c:v>
                </c:pt>
                <c:pt idx="262">
                  <c:v>0.30669999999999997</c:v>
                </c:pt>
                <c:pt idx="263">
                  <c:v>0.30740000000000001</c:v>
                </c:pt>
                <c:pt idx="264">
                  <c:v>0.30780000000000002</c:v>
                </c:pt>
                <c:pt idx="265">
                  <c:v>0.30819999999999997</c:v>
                </c:pt>
                <c:pt idx="266">
                  <c:v>0.3085</c:v>
                </c:pt>
                <c:pt idx="267">
                  <c:v>0.30890000000000001</c:v>
                </c:pt>
                <c:pt idx="268">
                  <c:v>0.30930000000000002</c:v>
                </c:pt>
                <c:pt idx="269">
                  <c:v>0.30980000000000002</c:v>
                </c:pt>
                <c:pt idx="270">
                  <c:v>0.31019999999999998</c:v>
                </c:pt>
                <c:pt idx="271">
                  <c:v>0.31069999999999998</c:v>
                </c:pt>
                <c:pt idx="272">
                  <c:v>0.31130000000000002</c:v>
                </c:pt>
                <c:pt idx="273">
                  <c:v>0.31180000000000002</c:v>
                </c:pt>
                <c:pt idx="274">
                  <c:v>0.31230000000000002</c:v>
                </c:pt>
                <c:pt idx="275">
                  <c:v>0.31290000000000001</c:v>
                </c:pt>
                <c:pt idx="276">
                  <c:v>0.31340000000000001</c:v>
                </c:pt>
                <c:pt idx="277">
                  <c:v>0.31390000000000001</c:v>
                </c:pt>
                <c:pt idx="278">
                  <c:v>0.31440000000000001</c:v>
                </c:pt>
                <c:pt idx="279">
                  <c:v>0.31509999999999999</c:v>
                </c:pt>
                <c:pt idx="280">
                  <c:v>0.31559999999999999</c:v>
                </c:pt>
                <c:pt idx="281">
                  <c:v>0.31609999999999999</c:v>
                </c:pt>
                <c:pt idx="282">
                  <c:v>0.31669999999999998</c:v>
                </c:pt>
                <c:pt idx="283">
                  <c:v>0.31730000000000003</c:v>
                </c:pt>
                <c:pt idx="284">
                  <c:v>0.318</c:v>
                </c:pt>
                <c:pt idx="285">
                  <c:v>0.31850000000000001</c:v>
                </c:pt>
                <c:pt idx="286">
                  <c:v>0.31909999999999999</c:v>
                </c:pt>
                <c:pt idx="287">
                  <c:v>0.31969999999999998</c:v>
                </c:pt>
                <c:pt idx="288">
                  <c:v>0.32019999999999998</c:v>
                </c:pt>
                <c:pt idx="289">
                  <c:v>0.3206</c:v>
                </c:pt>
                <c:pt idx="290">
                  <c:v>0.32119999999999999</c:v>
                </c:pt>
                <c:pt idx="291">
                  <c:v>0.32179999999999997</c:v>
                </c:pt>
                <c:pt idx="292">
                  <c:v>0.32229999999999998</c:v>
                </c:pt>
                <c:pt idx="293">
                  <c:v>0.32290000000000002</c:v>
                </c:pt>
                <c:pt idx="294">
                  <c:v>0.32350000000000001</c:v>
                </c:pt>
                <c:pt idx="295">
                  <c:v>0.3241</c:v>
                </c:pt>
                <c:pt idx="296">
                  <c:v>0.3246</c:v>
                </c:pt>
                <c:pt idx="297">
                  <c:v>0.32519999999999999</c:v>
                </c:pt>
                <c:pt idx="298">
                  <c:v>0.32579999999999998</c:v>
                </c:pt>
                <c:pt idx="299">
                  <c:v>0.32640000000000002</c:v>
                </c:pt>
                <c:pt idx="300">
                  <c:v>0.3271</c:v>
                </c:pt>
                <c:pt idx="301">
                  <c:v>0.32779999999999998</c:v>
                </c:pt>
                <c:pt idx="302">
                  <c:v>0.3286</c:v>
                </c:pt>
                <c:pt idx="303">
                  <c:v>0.32950000000000002</c:v>
                </c:pt>
                <c:pt idx="304">
                  <c:v>0.33040000000000003</c:v>
                </c:pt>
                <c:pt idx="305">
                  <c:v>0.33129999999999998</c:v>
                </c:pt>
                <c:pt idx="306">
                  <c:v>0.33210000000000001</c:v>
                </c:pt>
                <c:pt idx="307">
                  <c:v>0.33260000000000001</c:v>
                </c:pt>
                <c:pt idx="308">
                  <c:v>0.33300000000000002</c:v>
                </c:pt>
                <c:pt idx="309">
                  <c:v>0.33339999999999997</c:v>
                </c:pt>
                <c:pt idx="310">
                  <c:v>0.33360000000000001</c:v>
                </c:pt>
                <c:pt idx="311">
                  <c:v>0.33389999999999997</c:v>
                </c:pt>
                <c:pt idx="312">
                  <c:v>0.33439999999999998</c:v>
                </c:pt>
                <c:pt idx="313">
                  <c:v>0.33479999999999999</c:v>
                </c:pt>
                <c:pt idx="314">
                  <c:v>0.33529999999999999</c:v>
                </c:pt>
                <c:pt idx="315">
                  <c:v>0.3357</c:v>
                </c:pt>
                <c:pt idx="316">
                  <c:v>0.33600000000000002</c:v>
                </c:pt>
                <c:pt idx="317">
                  <c:v>0.33650000000000002</c:v>
                </c:pt>
                <c:pt idx="318">
                  <c:v>0.33700000000000002</c:v>
                </c:pt>
                <c:pt idx="319">
                  <c:v>0.33750000000000002</c:v>
                </c:pt>
                <c:pt idx="320">
                  <c:v>0.33800000000000002</c:v>
                </c:pt>
                <c:pt idx="321">
                  <c:v>0.33860000000000001</c:v>
                </c:pt>
                <c:pt idx="322">
                  <c:v>0.33910000000000001</c:v>
                </c:pt>
                <c:pt idx="323">
                  <c:v>0.33979999999999999</c:v>
                </c:pt>
                <c:pt idx="324">
                  <c:v>0.34050000000000002</c:v>
                </c:pt>
                <c:pt idx="325">
                  <c:v>0.34139999999999998</c:v>
                </c:pt>
                <c:pt idx="326">
                  <c:v>0.3422</c:v>
                </c:pt>
                <c:pt idx="327">
                  <c:v>0.34310000000000002</c:v>
                </c:pt>
                <c:pt idx="328">
                  <c:v>0.34399999999999997</c:v>
                </c:pt>
                <c:pt idx="329">
                  <c:v>0.34489999999999998</c:v>
                </c:pt>
                <c:pt idx="330">
                  <c:v>0.34570000000000001</c:v>
                </c:pt>
                <c:pt idx="331">
                  <c:v>0.34649999999999997</c:v>
                </c:pt>
                <c:pt idx="332">
                  <c:v>0.34710000000000002</c:v>
                </c:pt>
                <c:pt idx="333">
                  <c:v>0.34749999999999998</c:v>
                </c:pt>
                <c:pt idx="334">
                  <c:v>0.34789999999999999</c:v>
                </c:pt>
                <c:pt idx="335">
                  <c:v>0.3483</c:v>
                </c:pt>
                <c:pt idx="336">
                  <c:v>0.3488</c:v>
                </c:pt>
                <c:pt idx="337">
                  <c:v>0.34920000000000001</c:v>
                </c:pt>
                <c:pt idx="338">
                  <c:v>0.34970000000000001</c:v>
                </c:pt>
                <c:pt idx="339">
                  <c:v>0.35020000000000001</c:v>
                </c:pt>
                <c:pt idx="340">
                  <c:v>0.3508</c:v>
                </c:pt>
                <c:pt idx="341">
                  <c:v>0.35120000000000001</c:v>
                </c:pt>
                <c:pt idx="342">
                  <c:v>0.3518</c:v>
                </c:pt>
                <c:pt idx="343">
                  <c:v>0.35239999999999999</c:v>
                </c:pt>
                <c:pt idx="344">
                  <c:v>0.35289999999999999</c:v>
                </c:pt>
                <c:pt idx="345">
                  <c:v>0.35349999999999998</c:v>
                </c:pt>
                <c:pt idx="346">
                  <c:v>0.35410000000000003</c:v>
                </c:pt>
                <c:pt idx="347">
                  <c:v>0.35470000000000002</c:v>
                </c:pt>
                <c:pt idx="348">
                  <c:v>0.3553</c:v>
                </c:pt>
                <c:pt idx="349">
                  <c:v>0.35589999999999999</c:v>
                </c:pt>
                <c:pt idx="350">
                  <c:v>0.35649999999999998</c:v>
                </c:pt>
                <c:pt idx="351">
                  <c:v>0.35709999999999997</c:v>
                </c:pt>
                <c:pt idx="352">
                  <c:v>0.35780000000000001</c:v>
                </c:pt>
                <c:pt idx="353">
                  <c:v>0.3584</c:v>
                </c:pt>
                <c:pt idx="354">
                  <c:v>0.35899999999999999</c:v>
                </c:pt>
                <c:pt idx="355">
                  <c:v>0.35970000000000002</c:v>
                </c:pt>
                <c:pt idx="356">
                  <c:v>0.36020000000000002</c:v>
                </c:pt>
                <c:pt idx="357">
                  <c:v>0.36080000000000001</c:v>
                </c:pt>
                <c:pt idx="358">
                  <c:v>0.3614</c:v>
                </c:pt>
                <c:pt idx="359">
                  <c:v>0.3619</c:v>
                </c:pt>
                <c:pt idx="360">
                  <c:v>0.36249999999999999</c:v>
                </c:pt>
                <c:pt idx="361">
                  <c:v>0.36320000000000002</c:v>
                </c:pt>
                <c:pt idx="362">
                  <c:v>0.36370000000000002</c:v>
                </c:pt>
                <c:pt idx="363">
                  <c:v>0.36420000000000002</c:v>
                </c:pt>
                <c:pt idx="364">
                  <c:v>0.36480000000000001</c:v>
                </c:pt>
                <c:pt idx="365">
                  <c:v>0.36549999999999999</c:v>
                </c:pt>
                <c:pt idx="366">
                  <c:v>0.36620000000000003</c:v>
                </c:pt>
                <c:pt idx="367">
                  <c:v>0.3669</c:v>
                </c:pt>
                <c:pt idx="368">
                  <c:v>0.36759999999999998</c:v>
                </c:pt>
                <c:pt idx="369">
                  <c:v>0.36820000000000003</c:v>
                </c:pt>
                <c:pt idx="370">
                  <c:v>0.36899999999999999</c:v>
                </c:pt>
                <c:pt idx="371">
                  <c:v>0.36990000000000001</c:v>
                </c:pt>
                <c:pt idx="372">
                  <c:v>0.37080000000000002</c:v>
                </c:pt>
                <c:pt idx="373">
                  <c:v>0.37169999999999997</c:v>
                </c:pt>
                <c:pt idx="374">
                  <c:v>0.37259999999999999</c:v>
                </c:pt>
                <c:pt idx="375">
                  <c:v>0.37330000000000002</c:v>
                </c:pt>
                <c:pt idx="376">
                  <c:v>0.37390000000000001</c:v>
                </c:pt>
                <c:pt idx="377">
                  <c:v>0.37440000000000001</c:v>
                </c:pt>
                <c:pt idx="378">
                  <c:v>0.37469999999999998</c:v>
                </c:pt>
                <c:pt idx="379">
                  <c:v>0.375</c:v>
                </c:pt>
                <c:pt idx="380">
                  <c:v>0.3755</c:v>
                </c:pt>
                <c:pt idx="381">
                  <c:v>0.37590000000000001</c:v>
                </c:pt>
                <c:pt idx="382">
                  <c:v>0.37630000000000002</c:v>
                </c:pt>
                <c:pt idx="383">
                  <c:v>0.37659999999999999</c:v>
                </c:pt>
                <c:pt idx="384">
                  <c:v>0.37719999999999998</c:v>
                </c:pt>
                <c:pt idx="385">
                  <c:v>0.37769999999999998</c:v>
                </c:pt>
                <c:pt idx="386">
                  <c:v>0.37819999999999998</c:v>
                </c:pt>
                <c:pt idx="387">
                  <c:v>0.37859999999999999</c:v>
                </c:pt>
                <c:pt idx="388">
                  <c:v>0.37909999999999999</c:v>
                </c:pt>
                <c:pt idx="389">
                  <c:v>0.37980000000000003</c:v>
                </c:pt>
                <c:pt idx="390">
                  <c:v>0.38040000000000002</c:v>
                </c:pt>
                <c:pt idx="391">
                  <c:v>0.38100000000000001</c:v>
                </c:pt>
                <c:pt idx="392">
                  <c:v>0.38159999999999999</c:v>
                </c:pt>
                <c:pt idx="393">
                  <c:v>0.38250000000000001</c:v>
                </c:pt>
                <c:pt idx="394">
                  <c:v>0.38319999999999999</c:v>
                </c:pt>
                <c:pt idx="395">
                  <c:v>0.3841</c:v>
                </c:pt>
                <c:pt idx="396">
                  <c:v>0.38500000000000001</c:v>
                </c:pt>
                <c:pt idx="397">
                  <c:v>0.38590000000000002</c:v>
                </c:pt>
                <c:pt idx="398">
                  <c:v>0.38700000000000001</c:v>
                </c:pt>
                <c:pt idx="399">
                  <c:v>0.38779999999999998</c:v>
                </c:pt>
                <c:pt idx="400">
                  <c:v>0.38850000000000001</c:v>
                </c:pt>
                <c:pt idx="401">
                  <c:v>0.38919999999999999</c:v>
                </c:pt>
                <c:pt idx="402">
                  <c:v>0.38969999999999999</c:v>
                </c:pt>
                <c:pt idx="403">
                  <c:v>0.39019999999999999</c:v>
                </c:pt>
                <c:pt idx="404">
                  <c:v>0.3906</c:v>
                </c:pt>
                <c:pt idx="405">
                  <c:v>0.39100000000000001</c:v>
                </c:pt>
                <c:pt idx="406">
                  <c:v>0.39140000000000003</c:v>
                </c:pt>
                <c:pt idx="407">
                  <c:v>0.39190000000000003</c:v>
                </c:pt>
                <c:pt idx="408">
                  <c:v>0.39250000000000002</c:v>
                </c:pt>
                <c:pt idx="409">
                  <c:v>0.39290000000000003</c:v>
                </c:pt>
                <c:pt idx="410">
                  <c:v>0.39350000000000002</c:v>
                </c:pt>
                <c:pt idx="411">
                  <c:v>0.39410000000000001</c:v>
                </c:pt>
                <c:pt idx="412">
                  <c:v>0.3947</c:v>
                </c:pt>
                <c:pt idx="413">
                  <c:v>0.39529999999999998</c:v>
                </c:pt>
                <c:pt idx="414">
                  <c:v>0.39600000000000002</c:v>
                </c:pt>
                <c:pt idx="415">
                  <c:v>0.39650000000000002</c:v>
                </c:pt>
                <c:pt idx="416">
                  <c:v>0.39700000000000002</c:v>
                </c:pt>
                <c:pt idx="417">
                  <c:v>0.3977</c:v>
                </c:pt>
                <c:pt idx="418">
                  <c:v>0.39839999999999998</c:v>
                </c:pt>
                <c:pt idx="419">
                  <c:v>0.39910000000000001</c:v>
                </c:pt>
                <c:pt idx="420">
                  <c:v>0.39979999999999999</c:v>
                </c:pt>
                <c:pt idx="421">
                  <c:v>0.40050000000000002</c:v>
                </c:pt>
                <c:pt idx="422">
                  <c:v>0.4012</c:v>
                </c:pt>
                <c:pt idx="423">
                  <c:v>0.40189999999999998</c:v>
                </c:pt>
                <c:pt idx="424">
                  <c:v>0.40250000000000002</c:v>
                </c:pt>
                <c:pt idx="425">
                  <c:v>0.40300000000000002</c:v>
                </c:pt>
                <c:pt idx="426">
                  <c:v>0.40350000000000003</c:v>
                </c:pt>
                <c:pt idx="427">
                  <c:v>0.40400000000000003</c:v>
                </c:pt>
                <c:pt idx="428">
                  <c:v>0.40460000000000002</c:v>
                </c:pt>
                <c:pt idx="429">
                  <c:v>0.4052</c:v>
                </c:pt>
                <c:pt idx="430">
                  <c:v>0.40579999999999999</c:v>
                </c:pt>
                <c:pt idx="431">
                  <c:v>0.40639999999999998</c:v>
                </c:pt>
                <c:pt idx="432">
                  <c:v>0.40710000000000002</c:v>
                </c:pt>
                <c:pt idx="433">
                  <c:v>0.40770000000000001</c:v>
                </c:pt>
                <c:pt idx="434">
                  <c:v>0.40839999999999999</c:v>
                </c:pt>
                <c:pt idx="435">
                  <c:v>0.40910000000000002</c:v>
                </c:pt>
                <c:pt idx="436">
                  <c:v>0.4098</c:v>
                </c:pt>
                <c:pt idx="437">
                  <c:v>0.41049999999999998</c:v>
                </c:pt>
                <c:pt idx="438">
                  <c:v>0.41120000000000001</c:v>
                </c:pt>
                <c:pt idx="439">
                  <c:v>0.41210000000000002</c:v>
                </c:pt>
                <c:pt idx="440">
                  <c:v>0.41299999999999998</c:v>
                </c:pt>
                <c:pt idx="441">
                  <c:v>0.41410000000000002</c:v>
                </c:pt>
                <c:pt idx="442">
                  <c:v>0.41499999999999998</c:v>
                </c:pt>
                <c:pt idx="443">
                  <c:v>0.41570000000000001</c:v>
                </c:pt>
                <c:pt idx="444">
                  <c:v>0.41639999999999999</c:v>
                </c:pt>
                <c:pt idx="445">
                  <c:v>0.41699999999999998</c:v>
                </c:pt>
                <c:pt idx="446">
                  <c:v>0.41739999999999999</c:v>
                </c:pt>
                <c:pt idx="447">
                  <c:v>0.4178</c:v>
                </c:pt>
                <c:pt idx="448">
                  <c:v>0.41830000000000001</c:v>
                </c:pt>
                <c:pt idx="449">
                  <c:v>0.41849999999999998</c:v>
                </c:pt>
                <c:pt idx="450">
                  <c:v>0.41889999999999999</c:v>
                </c:pt>
                <c:pt idx="451">
                  <c:v>0.4194</c:v>
                </c:pt>
                <c:pt idx="452">
                  <c:v>0.4199</c:v>
                </c:pt>
                <c:pt idx="453">
                  <c:v>0.4204</c:v>
                </c:pt>
                <c:pt idx="454">
                  <c:v>0.4209</c:v>
                </c:pt>
                <c:pt idx="455">
                  <c:v>0.42130000000000001</c:v>
                </c:pt>
                <c:pt idx="456">
                  <c:v>0.42180000000000001</c:v>
                </c:pt>
                <c:pt idx="457">
                  <c:v>0.4224</c:v>
                </c:pt>
                <c:pt idx="458">
                  <c:v>0.42299999999999999</c:v>
                </c:pt>
                <c:pt idx="459">
                  <c:v>0.42359999999999998</c:v>
                </c:pt>
                <c:pt idx="460">
                  <c:v>0.42420000000000002</c:v>
                </c:pt>
                <c:pt idx="461">
                  <c:v>0.4249</c:v>
                </c:pt>
                <c:pt idx="462">
                  <c:v>0.42570000000000002</c:v>
                </c:pt>
                <c:pt idx="463">
                  <c:v>0.42649999999999999</c:v>
                </c:pt>
                <c:pt idx="464">
                  <c:v>0.4274</c:v>
                </c:pt>
                <c:pt idx="465">
                  <c:v>0.42830000000000001</c:v>
                </c:pt>
                <c:pt idx="466">
                  <c:v>0.42930000000000001</c:v>
                </c:pt>
                <c:pt idx="467">
                  <c:v>0.43030000000000002</c:v>
                </c:pt>
                <c:pt idx="468">
                  <c:v>0.43120000000000003</c:v>
                </c:pt>
                <c:pt idx="469">
                  <c:v>0.43209999999999998</c:v>
                </c:pt>
                <c:pt idx="470">
                  <c:v>0.43269999999999997</c:v>
                </c:pt>
                <c:pt idx="471">
                  <c:v>0.43330000000000002</c:v>
                </c:pt>
                <c:pt idx="472">
                  <c:v>0.43380000000000002</c:v>
                </c:pt>
                <c:pt idx="473">
                  <c:v>0.43419999999999997</c:v>
                </c:pt>
                <c:pt idx="474">
                  <c:v>0.4345</c:v>
                </c:pt>
                <c:pt idx="475">
                  <c:v>0.435</c:v>
                </c:pt>
                <c:pt idx="476">
                  <c:v>0.4355</c:v>
                </c:pt>
                <c:pt idx="477">
                  <c:v>0.43619999999999998</c:v>
                </c:pt>
                <c:pt idx="478">
                  <c:v>0.43669999999999998</c:v>
                </c:pt>
                <c:pt idx="479">
                  <c:v>0.43740000000000001</c:v>
                </c:pt>
                <c:pt idx="480">
                  <c:v>0.438</c:v>
                </c:pt>
                <c:pt idx="481">
                  <c:v>0.43859999999999999</c:v>
                </c:pt>
                <c:pt idx="482">
                  <c:v>0.43919999999999998</c:v>
                </c:pt>
                <c:pt idx="483">
                  <c:v>0.43969999999999998</c:v>
                </c:pt>
                <c:pt idx="484">
                  <c:v>0.44030000000000002</c:v>
                </c:pt>
                <c:pt idx="485">
                  <c:v>0.441</c:v>
                </c:pt>
                <c:pt idx="486">
                  <c:v>0.44169999999999998</c:v>
                </c:pt>
                <c:pt idx="487">
                  <c:v>0.44240000000000002</c:v>
                </c:pt>
                <c:pt idx="488">
                  <c:v>0.44309999999999999</c:v>
                </c:pt>
                <c:pt idx="489">
                  <c:v>0.44369999999999998</c:v>
                </c:pt>
                <c:pt idx="490">
                  <c:v>0.44440000000000002</c:v>
                </c:pt>
                <c:pt idx="491">
                  <c:v>0.44519999999999998</c:v>
                </c:pt>
                <c:pt idx="492">
                  <c:v>0.44579999999999997</c:v>
                </c:pt>
                <c:pt idx="493">
                  <c:v>0.44629999999999997</c:v>
                </c:pt>
                <c:pt idx="494">
                  <c:v>0.44690000000000002</c:v>
                </c:pt>
                <c:pt idx="495">
                  <c:v>0.44740000000000002</c:v>
                </c:pt>
                <c:pt idx="496">
                  <c:v>0.44800000000000001</c:v>
                </c:pt>
                <c:pt idx="497">
                  <c:v>0.44869999999999999</c:v>
                </c:pt>
                <c:pt idx="498">
                  <c:v>0.44919999999999999</c:v>
                </c:pt>
                <c:pt idx="499">
                  <c:v>0.44979999999999998</c:v>
                </c:pt>
                <c:pt idx="500">
                  <c:v>0.45040000000000002</c:v>
                </c:pt>
                <c:pt idx="501">
                  <c:v>0.45100000000000001</c:v>
                </c:pt>
                <c:pt idx="502">
                  <c:v>0.4516</c:v>
                </c:pt>
                <c:pt idx="503">
                  <c:v>0.45240000000000002</c:v>
                </c:pt>
                <c:pt idx="504">
                  <c:v>0.45300000000000001</c:v>
                </c:pt>
                <c:pt idx="505">
                  <c:v>0.45379999999999998</c:v>
                </c:pt>
                <c:pt idx="506">
                  <c:v>0.4546</c:v>
                </c:pt>
                <c:pt idx="507">
                  <c:v>0.45529999999999998</c:v>
                </c:pt>
                <c:pt idx="508">
                  <c:v>0.45610000000000001</c:v>
                </c:pt>
                <c:pt idx="509">
                  <c:v>0.45710000000000001</c:v>
                </c:pt>
                <c:pt idx="510">
                  <c:v>0.45810000000000001</c:v>
                </c:pt>
                <c:pt idx="511">
                  <c:v>0.45910000000000001</c:v>
                </c:pt>
                <c:pt idx="512">
                  <c:v>0.46010000000000001</c:v>
                </c:pt>
                <c:pt idx="513">
                  <c:v>0.46079999999999999</c:v>
                </c:pt>
                <c:pt idx="514">
                  <c:v>0.46129999999999999</c:v>
                </c:pt>
                <c:pt idx="515">
                  <c:v>0.4617</c:v>
                </c:pt>
                <c:pt idx="516">
                  <c:v>0.46210000000000001</c:v>
                </c:pt>
                <c:pt idx="517">
                  <c:v>0.46239999999999998</c:v>
                </c:pt>
                <c:pt idx="518">
                  <c:v>0.46289999999999998</c:v>
                </c:pt>
                <c:pt idx="519">
                  <c:v>0.46329999999999999</c:v>
                </c:pt>
                <c:pt idx="520">
                  <c:v>0.46379999999999999</c:v>
                </c:pt>
                <c:pt idx="521">
                  <c:v>0.46429999999999999</c:v>
                </c:pt>
                <c:pt idx="522">
                  <c:v>0.4647</c:v>
                </c:pt>
                <c:pt idx="523">
                  <c:v>0.4652</c:v>
                </c:pt>
                <c:pt idx="524">
                  <c:v>0.4657</c:v>
                </c:pt>
                <c:pt idx="525">
                  <c:v>0.4662</c:v>
                </c:pt>
                <c:pt idx="526">
                  <c:v>0.46689999999999998</c:v>
                </c:pt>
                <c:pt idx="527">
                  <c:v>0.46750000000000003</c:v>
                </c:pt>
                <c:pt idx="528">
                  <c:v>0.46810000000000002</c:v>
                </c:pt>
                <c:pt idx="529">
                  <c:v>0.46870000000000001</c:v>
                </c:pt>
                <c:pt idx="530">
                  <c:v>0.46949999999999997</c:v>
                </c:pt>
                <c:pt idx="531">
                  <c:v>0.4703</c:v>
                </c:pt>
                <c:pt idx="532">
                  <c:v>0.47110000000000002</c:v>
                </c:pt>
                <c:pt idx="533">
                  <c:v>0.47199999999999998</c:v>
                </c:pt>
                <c:pt idx="534">
                  <c:v>0.47299999999999998</c:v>
                </c:pt>
                <c:pt idx="535">
                  <c:v>0.47389999999999999</c:v>
                </c:pt>
                <c:pt idx="536">
                  <c:v>0.47489999999999999</c:v>
                </c:pt>
                <c:pt idx="537">
                  <c:v>0.47599999999999998</c:v>
                </c:pt>
                <c:pt idx="538">
                  <c:v>0.47670000000000001</c:v>
                </c:pt>
                <c:pt idx="539">
                  <c:v>0.4773</c:v>
                </c:pt>
                <c:pt idx="540">
                  <c:v>0.4778</c:v>
                </c:pt>
                <c:pt idx="541">
                  <c:v>0.4783</c:v>
                </c:pt>
                <c:pt idx="542">
                  <c:v>0.47870000000000001</c:v>
                </c:pt>
                <c:pt idx="543">
                  <c:v>0.4793</c:v>
                </c:pt>
                <c:pt idx="544">
                  <c:v>0.47970000000000002</c:v>
                </c:pt>
                <c:pt idx="545">
                  <c:v>0.48020000000000002</c:v>
                </c:pt>
                <c:pt idx="546">
                  <c:v>0.48080000000000001</c:v>
                </c:pt>
                <c:pt idx="547">
                  <c:v>0.48149999999999998</c:v>
                </c:pt>
                <c:pt idx="548">
                  <c:v>0.48209999999999997</c:v>
                </c:pt>
                <c:pt idx="549">
                  <c:v>0.48270000000000002</c:v>
                </c:pt>
                <c:pt idx="550">
                  <c:v>0.48330000000000001</c:v>
                </c:pt>
                <c:pt idx="551">
                  <c:v>0.4839</c:v>
                </c:pt>
                <c:pt idx="552">
                  <c:v>0.48449999999999999</c:v>
                </c:pt>
                <c:pt idx="553">
                  <c:v>0.48509999999999998</c:v>
                </c:pt>
                <c:pt idx="554">
                  <c:v>0.4859</c:v>
                </c:pt>
                <c:pt idx="555">
                  <c:v>0.48659999999999998</c:v>
                </c:pt>
                <c:pt idx="556">
                  <c:v>0.48730000000000001</c:v>
                </c:pt>
                <c:pt idx="557">
                  <c:v>0.48799999999999999</c:v>
                </c:pt>
                <c:pt idx="558">
                  <c:v>0.48870000000000002</c:v>
                </c:pt>
                <c:pt idx="559">
                  <c:v>0.4894</c:v>
                </c:pt>
                <c:pt idx="560">
                  <c:v>0.49009999999999998</c:v>
                </c:pt>
                <c:pt idx="561">
                  <c:v>0.49080000000000001</c:v>
                </c:pt>
                <c:pt idx="562">
                  <c:v>0.49130000000000001</c:v>
                </c:pt>
                <c:pt idx="563">
                  <c:v>0.49199999999999999</c:v>
                </c:pt>
                <c:pt idx="564">
                  <c:v>0.49270000000000003</c:v>
                </c:pt>
                <c:pt idx="565">
                  <c:v>0.49320000000000003</c:v>
                </c:pt>
                <c:pt idx="566">
                  <c:v>0.49370000000000003</c:v>
                </c:pt>
                <c:pt idx="567">
                  <c:v>0.49440000000000001</c:v>
                </c:pt>
                <c:pt idx="568">
                  <c:v>0.49509999999999998</c:v>
                </c:pt>
                <c:pt idx="569">
                  <c:v>0.49580000000000002</c:v>
                </c:pt>
                <c:pt idx="570">
                  <c:v>0.4965</c:v>
                </c:pt>
                <c:pt idx="571">
                  <c:v>0.49709999999999999</c:v>
                </c:pt>
                <c:pt idx="572">
                  <c:v>0.49780000000000002</c:v>
                </c:pt>
                <c:pt idx="573">
                  <c:v>0.49859999999999999</c:v>
                </c:pt>
                <c:pt idx="574">
                  <c:v>0.49930000000000002</c:v>
                </c:pt>
                <c:pt idx="575">
                  <c:v>0.50009999999999999</c:v>
                </c:pt>
                <c:pt idx="576">
                  <c:v>0.50090000000000001</c:v>
                </c:pt>
                <c:pt idx="577">
                  <c:v>0.50180000000000002</c:v>
                </c:pt>
                <c:pt idx="578">
                  <c:v>0.50270000000000004</c:v>
                </c:pt>
                <c:pt idx="579">
                  <c:v>0.50380000000000003</c:v>
                </c:pt>
                <c:pt idx="580">
                  <c:v>0.50490000000000002</c:v>
                </c:pt>
                <c:pt idx="581">
                  <c:v>0.50570000000000004</c:v>
                </c:pt>
                <c:pt idx="582">
                  <c:v>0.50660000000000005</c:v>
                </c:pt>
                <c:pt idx="583">
                  <c:v>0.50719999999999998</c:v>
                </c:pt>
                <c:pt idx="584">
                  <c:v>0.50749999999999995</c:v>
                </c:pt>
                <c:pt idx="585">
                  <c:v>0.50790000000000002</c:v>
                </c:pt>
                <c:pt idx="586">
                  <c:v>0.50829999999999997</c:v>
                </c:pt>
                <c:pt idx="587">
                  <c:v>0.50860000000000005</c:v>
                </c:pt>
                <c:pt idx="588">
                  <c:v>0.50900000000000001</c:v>
                </c:pt>
                <c:pt idx="589">
                  <c:v>0.50949999999999995</c:v>
                </c:pt>
                <c:pt idx="590">
                  <c:v>0.51</c:v>
                </c:pt>
                <c:pt idx="591">
                  <c:v>0.51060000000000005</c:v>
                </c:pt>
                <c:pt idx="592">
                  <c:v>0.51119999999999999</c:v>
                </c:pt>
                <c:pt idx="593">
                  <c:v>0.51170000000000004</c:v>
                </c:pt>
                <c:pt idx="594">
                  <c:v>0.51219999999999999</c:v>
                </c:pt>
                <c:pt idx="595">
                  <c:v>0.51270000000000004</c:v>
                </c:pt>
                <c:pt idx="596">
                  <c:v>0.51339999999999997</c:v>
                </c:pt>
                <c:pt idx="597">
                  <c:v>0.5141</c:v>
                </c:pt>
                <c:pt idx="598">
                  <c:v>0.51490000000000002</c:v>
                </c:pt>
                <c:pt idx="599">
                  <c:v>0.51559999999999995</c:v>
                </c:pt>
                <c:pt idx="600">
                  <c:v>0.51649999999999996</c:v>
                </c:pt>
                <c:pt idx="601">
                  <c:v>0.51739999999999997</c:v>
                </c:pt>
                <c:pt idx="602">
                  <c:v>0.51839999999999997</c:v>
                </c:pt>
                <c:pt idx="603">
                  <c:v>0.51939999999999997</c:v>
                </c:pt>
                <c:pt idx="604">
                  <c:v>0.52039999999999997</c:v>
                </c:pt>
                <c:pt idx="605">
                  <c:v>0.52129999999999999</c:v>
                </c:pt>
                <c:pt idx="606">
                  <c:v>0.52229999999999999</c:v>
                </c:pt>
                <c:pt idx="607">
                  <c:v>0.52300000000000002</c:v>
                </c:pt>
                <c:pt idx="608">
                  <c:v>0.52359999999999995</c:v>
                </c:pt>
                <c:pt idx="609">
                  <c:v>0.5242</c:v>
                </c:pt>
                <c:pt idx="610">
                  <c:v>0.52470000000000006</c:v>
                </c:pt>
                <c:pt idx="611">
                  <c:v>0.52510000000000001</c:v>
                </c:pt>
                <c:pt idx="612">
                  <c:v>0.52559999999999996</c:v>
                </c:pt>
                <c:pt idx="613">
                  <c:v>0.52629999999999999</c:v>
                </c:pt>
                <c:pt idx="614">
                  <c:v>0.52680000000000005</c:v>
                </c:pt>
                <c:pt idx="615">
                  <c:v>0.52739999999999998</c:v>
                </c:pt>
                <c:pt idx="616">
                  <c:v>0.52810000000000001</c:v>
                </c:pt>
                <c:pt idx="617">
                  <c:v>0.52869999999999995</c:v>
                </c:pt>
                <c:pt idx="618">
                  <c:v>0.52929999999999999</c:v>
                </c:pt>
                <c:pt idx="619">
                  <c:v>0.53</c:v>
                </c:pt>
                <c:pt idx="620">
                  <c:v>0.53059999999999996</c:v>
                </c:pt>
                <c:pt idx="621">
                  <c:v>0.53120000000000001</c:v>
                </c:pt>
                <c:pt idx="622">
                  <c:v>0.53180000000000005</c:v>
                </c:pt>
                <c:pt idx="623">
                  <c:v>0.53239999999999998</c:v>
                </c:pt>
                <c:pt idx="624">
                  <c:v>0.53320000000000001</c:v>
                </c:pt>
                <c:pt idx="625">
                  <c:v>0.53400000000000003</c:v>
                </c:pt>
                <c:pt idx="626">
                  <c:v>0.53469999999999995</c:v>
                </c:pt>
                <c:pt idx="627">
                  <c:v>0.53539999999999999</c:v>
                </c:pt>
                <c:pt idx="628">
                  <c:v>0.53610000000000002</c:v>
                </c:pt>
                <c:pt idx="629">
                  <c:v>0.53669999999999995</c:v>
                </c:pt>
                <c:pt idx="630">
                  <c:v>0.5373</c:v>
                </c:pt>
                <c:pt idx="631">
                  <c:v>0.53810000000000002</c:v>
                </c:pt>
                <c:pt idx="632">
                  <c:v>0.53869999999999996</c:v>
                </c:pt>
                <c:pt idx="633">
                  <c:v>0.5393</c:v>
                </c:pt>
                <c:pt idx="634">
                  <c:v>0.53990000000000005</c:v>
                </c:pt>
                <c:pt idx="635">
                  <c:v>0.54069999999999996</c:v>
                </c:pt>
                <c:pt idx="636">
                  <c:v>0.5413</c:v>
                </c:pt>
                <c:pt idx="637">
                  <c:v>0.54200000000000004</c:v>
                </c:pt>
                <c:pt idx="638">
                  <c:v>0.54269999999999996</c:v>
                </c:pt>
                <c:pt idx="639">
                  <c:v>0.54330000000000001</c:v>
                </c:pt>
                <c:pt idx="640">
                  <c:v>0.54410000000000003</c:v>
                </c:pt>
                <c:pt idx="641">
                  <c:v>0.54479999999999995</c:v>
                </c:pt>
                <c:pt idx="642">
                  <c:v>0.54559999999999997</c:v>
                </c:pt>
                <c:pt idx="643">
                  <c:v>0.5464</c:v>
                </c:pt>
                <c:pt idx="644">
                  <c:v>0.54730000000000001</c:v>
                </c:pt>
                <c:pt idx="645">
                  <c:v>0.54820000000000002</c:v>
                </c:pt>
                <c:pt idx="646">
                  <c:v>0.54920000000000002</c:v>
                </c:pt>
                <c:pt idx="647">
                  <c:v>0.55030000000000001</c:v>
                </c:pt>
                <c:pt idx="648">
                  <c:v>0.55120000000000002</c:v>
                </c:pt>
                <c:pt idx="649">
                  <c:v>0.55220000000000002</c:v>
                </c:pt>
                <c:pt idx="650">
                  <c:v>0.55300000000000005</c:v>
                </c:pt>
                <c:pt idx="651">
                  <c:v>0.55359999999999998</c:v>
                </c:pt>
                <c:pt idx="652">
                  <c:v>0.55420000000000003</c:v>
                </c:pt>
                <c:pt idx="653">
                  <c:v>0.55469999999999997</c:v>
                </c:pt>
                <c:pt idx="654">
                  <c:v>0.55500000000000005</c:v>
                </c:pt>
                <c:pt idx="655">
                  <c:v>0.55530000000000002</c:v>
                </c:pt>
                <c:pt idx="656">
                  <c:v>0.55579999999999996</c:v>
                </c:pt>
                <c:pt idx="657">
                  <c:v>0.55630000000000002</c:v>
                </c:pt>
                <c:pt idx="658">
                  <c:v>0.55679999999999996</c:v>
                </c:pt>
                <c:pt idx="659">
                  <c:v>0.55730000000000002</c:v>
                </c:pt>
                <c:pt idx="660">
                  <c:v>0.55769999999999997</c:v>
                </c:pt>
                <c:pt idx="661">
                  <c:v>0.55830000000000002</c:v>
                </c:pt>
                <c:pt idx="662">
                  <c:v>0.55879999999999996</c:v>
                </c:pt>
                <c:pt idx="663">
                  <c:v>0.55940000000000001</c:v>
                </c:pt>
                <c:pt idx="664">
                  <c:v>0.56000000000000005</c:v>
                </c:pt>
                <c:pt idx="665">
                  <c:v>0.56059999999999999</c:v>
                </c:pt>
                <c:pt idx="666">
                  <c:v>0.56130000000000002</c:v>
                </c:pt>
                <c:pt idx="667">
                  <c:v>0.56210000000000004</c:v>
                </c:pt>
                <c:pt idx="668">
                  <c:v>0.56299999999999994</c:v>
                </c:pt>
                <c:pt idx="669">
                  <c:v>0.56379999999999997</c:v>
                </c:pt>
                <c:pt idx="670">
                  <c:v>0.56469999999999998</c:v>
                </c:pt>
                <c:pt idx="671">
                  <c:v>0.56569999999999998</c:v>
                </c:pt>
                <c:pt idx="672">
                  <c:v>0.56689999999999996</c:v>
                </c:pt>
                <c:pt idx="673">
                  <c:v>0.56789999999999996</c:v>
                </c:pt>
                <c:pt idx="674">
                  <c:v>0.56889999999999996</c:v>
                </c:pt>
                <c:pt idx="675">
                  <c:v>0.56979999999999997</c:v>
                </c:pt>
                <c:pt idx="676">
                  <c:v>0.5706</c:v>
                </c:pt>
                <c:pt idx="677">
                  <c:v>0.57130000000000003</c:v>
                </c:pt>
                <c:pt idx="678">
                  <c:v>0.57179999999999997</c:v>
                </c:pt>
                <c:pt idx="679">
                  <c:v>0.57220000000000004</c:v>
                </c:pt>
                <c:pt idx="680">
                  <c:v>0.57269999999999999</c:v>
                </c:pt>
                <c:pt idx="681">
                  <c:v>0.57310000000000005</c:v>
                </c:pt>
                <c:pt idx="682">
                  <c:v>0.57369999999999999</c:v>
                </c:pt>
                <c:pt idx="683">
                  <c:v>0.57440000000000002</c:v>
                </c:pt>
                <c:pt idx="684">
                  <c:v>0.57509999999999994</c:v>
                </c:pt>
                <c:pt idx="685">
                  <c:v>0.57579999999999998</c:v>
                </c:pt>
                <c:pt idx="686">
                  <c:v>0.57640000000000002</c:v>
                </c:pt>
                <c:pt idx="687">
                  <c:v>0.57699999999999996</c:v>
                </c:pt>
                <c:pt idx="688">
                  <c:v>0.5776</c:v>
                </c:pt>
                <c:pt idx="689">
                  <c:v>0.57820000000000005</c:v>
                </c:pt>
                <c:pt idx="690">
                  <c:v>0.57899999999999996</c:v>
                </c:pt>
                <c:pt idx="691">
                  <c:v>0.5796</c:v>
                </c:pt>
                <c:pt idx="692">
                  <c:v>0.58040000000000003</c:v>
                </c:pt>
                <c:pt idx="693">
                  <c:v>0.58109999999999995</c:v>
                </c:pt>
                <c:pt idx="694">
                  <c:v>0.58179999999999998</c:v>
                </c:pt>
                <c:pt idx="695">
                  <c:v>0.58260000000000001</c:v>
                </c:pt>
                <c:pt idx="696">
                  <c:v>0.58340000000000003</c:v>
                </c:pt>
                <c:pt idx="697">
                  <c:v>0.58420000000000005</c:v>
                </c:pt>
                <c:pt idx="698">
                  <c:v>0.58499999999999996</c:v>
                </c:pt>
                <c:pt idx="699">
                  <c:v>0.5857</c:v>
                </c:pt>
                <c:pt idx="700">
                  <c:v>0.58620000000000005</c:v>
                </c:pt>
                <c:pt idx="701">
                  <c:v>0.58679999999999999</c:v>
                </c:pt>
                <c:pt idx="702">
                  <c:v>0.58750000000000002</c:v>
                </c:pt>
                <c:pt idx="703">
                  <c:v>0.58809999999999996</c:v>
                </c:pt>
                <c:pt idx="704">
                  <c:v>0.5887</c:v>
                </c:pt>
                <c:pt idx="705">
                  <c:v>0.58940000000000003</c:v>
                </c:pt>
                <c:pt idx="706">
                  <c:v>0.59</c:v>
                </c:pt>
                <c:pt idx="707">
                  <c:v>0.5907</c:v>
                </c:pt>
                <c:pt idx="708">
                  <c:v>0.59160000000000001</c:v>
                </c:pt>
                <c:pt idx="709">
                  <c:v>0.59230000000000005</c:v>
                </c:pt>
                <c:pt idx="710">
                  <c:v>0.59309999999999996</c:v>
                </c:pt>
                <c:pt idx="711">
                  <c:v>0.59370000000000001</c:v>
                </c:pt>
                <c:pt idx="712">
                  <c:v>0.59440000000000004</c:v>
                </c:pt>
                <c:pt idx="713">
                  <c:v>0.59519999999999995</c:v>
                </c:pt>
                <c:pt idx="714">
                  <c:v>0.59609999999999996</c:v>
                </c:pt>
                <c:pt idx="715">
                  <c:v>0.59719999999999995</c:v>
                </c:pt>
                <c:pt idx="716">
                  <c:v>0.59840000000000004</c:v>
                </c:pt>
                <c:pt idx="717">
                  <c:v>0.59950000000000003</c:v>
                </c:pt>
                <c:pt idx="718">
                  <c:v>0.60050000000000003</c:v>
                </c:pt>
                <c:pt idx="719">
                  <c:v>0.60129999999999995</c:v>
                </c:pt>
                <c:pt idx="720">
                  <c:v>0.60199999999999998</c:v>
                </c:pt>
                <c:pt idx="721">
                  <c:v>0.60250000000000004</c:v>
                </c:pt>
                <c:pt idx="722">
                  <c:v>0.60299999999999998</c:v>
                </c:pt>
                <c:pt idx="723">
                  <c:v>0.60340000000000005</c:v>
                </c:pt>
                <c:pt idx="724">
                  <c:v>0.6038</c:v>
                </c:pt>
                <c:pt idx="725">
                  <c:v>0.60429999999999995</c:v>
                </c:pt>
                <c:pt idx="726">
                  <c:v>0.6048</c:v>
                </c:pt>
                <c:pt idx="727">
                  <c:v>0.60529999999999995</c:v>
                </c:pt>
                <c:pt idx="728">
                  <c:v>0.60580000000000001</c:v>
                </c:pt>
                <c:pt idx="729">
                  <c:v>0.60629999999999995</c:v>
                </c:pt>
                <c:pt idx="730">
                  <c:v>0.6069</c:v>
                </c:pt>
                <c:pt idx="731">
                  <c:v>0.60750000000000004</c:v>
                </c:pt>
                <c:pt idx="732">
                  <c:v>0.60809999999999997</c:v>
                </c:pt>
                <c:pt idx="733">
                  <c:v>0.60880000000000001</c:v>
                </c:pt>
                <c:pt idx="734">
                  <c:v>0.60950000000000004</c:v>
                </c:pt>
                <c:pt idx="735">
                  <c:v>0.61019999999999996</c:v>
                </c:pt>
                <c:pt idx="736">
                  <c:v>0.6109</c:v>
                </c:pt>
                <c:pt idx="737">
                  <c:v>0.61160000000000003</c:v>
                </c:pt>
                <c:pt idx="738">
                  <c:v>0.61260000000000003</c:v>
                </c:pt>
                <c:pt idx="739">
                  <c:v>0.61370000000000002</c:v>
                </c:pt>
                <c:pt idx="740">
                  <c:v>0.61460000000000004</c:v>
                </c:pt>
                <c:pt idx="741">
                  <c:v>0.61560000000000004</c:v>
                </c:pt>
                <c:pt idx="742">
                  <c:v>0.61680000000000001</c:v>
                </c:pt>
                <c:pt idx="743">
                  <c:v>0.61780000000000002</c:v>
                </c:pt>
                <c:pt idx="744">
                  <c:v>0.61880000000000002</c:v>
                </c:pt>
                <c:pt idx="745">
                  <c:v>0.61960000000000004</c:v>
                </c:pt>
                <c:pt idx="746">
                  <c:v>0.62029999999999996</c:v>
                </c:pt>
                <c:pt idx="747">
                  <c:v>0.62080000000000002</c:v>
                </c:pt>
                <c:pt idx="748">
                  <c:v>0.62119999999999997</c:v>
                </c:pt>
                <c:pt idx="749">
                  <c:v>0.62180000000000002</c:v>
                </c:pt>
                <c:pt idx="750">
                  <c:v>0.62229999999999996</c:v>
                </c:pt>
                <c:pt idx="751">
                  <c:v>0.62290000000000001</c:v>
                </c:pt>
                <c:pt idx="752">
                  <c:v>0.62360000000000004</c:v>
                </c:pt>
                <c:pt idx="753">
                  <c:v>0.62419999999999998</c:v>
                </c:pt>
                <c:pt idx="754">
                  <c:v>0.62490000000000001</c:v>
                </c:pt>
                <c:pt idx="755">
                  <c:v>0.62560000000000004</c:v>
                </c:pt>
                <c:pt idx="756">
                  <c:v>0.62619999999999998</c:v>
                </c:pt>
                <c:pt idx="757">
                  <c:v>0.627</c:v>
                </c:pt>
                <c:pt idx="758">
                  <c:v>0.62760000000000005</c:v>
                </c:pt>
                <c:pt idx="759">
                  <c:v>0.62819999999999998</c:v>
                </c:pt>
                <c:pt idx="760">
                  <c:v>0.62880000000000003</c:v>
                </c:pt>
                <c:pt idx="761">
                  <c:v>0.62949999999999995</c:v>
                </c:pt>
                <c:pt idx="762">
                  <c:v>0.63019999999999998</c:v>
                </c:pt>
                <c:pt idx="763">
                  <c:v>0.63100000000000001</c:v>
                </c:pt>
                <c:pt idx="764">
                  <c:v>0.63190000000000002</c:v>
                </c:pt>
                <c:pt idx="765">
                  <c:v>0.63260000000000005</c:v>
                </c:pt>
                <c:pt idx="766">
                  <c:v>0.63339999999999996</c:v>
                </c:pt>
                <c:pt idx="767">
                  <c:v>0.6341</c:v>
                </c:pt>
                <c:pt idx="768">
                  <c:v>0.63480000000000003</c:v>
                </c:pt>
                <c:pt idx="769">
                  <c:v>0.63549999999999995</c:v>
                </c:pt>
                <c:pt idx="770">
                  <c:v>0.6361</c:v>
                </c:pt>
                <c:pt idx="771">
                  <c:v>0.63670000000000004</c:v>
                </c:pt>
                <c:pt idx="772">
                  <c:v>0.63729999999999998</c:v>
                </c:pt>
                <c:pt idx="773">
                  <c:v>0.63790000000000002</c:v>
                </c:pt>
                <c:pt idx="774">
                  <c:v>0.63859999999999995</c:v>
                </c:pt>
                <c:pt idx="775">
                  <c:v>0.63929999999999998</c:v>
                </c:pt>
                <c:pt idx="776">
                  <c:v>0.6401</c:v>
                </c:pt>
                <c:pt idx="777">
                  <c:v>0.64080000000000004</c:v>
                </c:pt>
                <c:pt idx="778">
                  <c:v>0.64149999999999996</c:v>
                </c:pt>
                <c:pt idx="779">
                  <c:v>0.64239999999999997</c:v>
                </c:pt>
                <c:pt idx="780">
                  <c:v>0.64329999999999998</c:v>
                </c:pt>
                <c:pt idx="781">
                  <c:v>0.64410000000000001</c:v>
                </c:pt>
                <c:pt idx="782">
                  <c:v>0.64490000000000003</c:v>
                </c:pt>
                <c:pt idx="783">
                  <c:v>0.64590000000000003</c:v>
                </c:pt>
                <c:pt idx="784">
                  <c:v>0.64690000000000003</c:v>
                </c:pt>
                <c:pt idx="785">
                  <c:v>0.64800000000000002</c:v>
                </c:pt>
                <c:pt idx="786">
                  <c:v>0.6492</c:v>
                </c:pt>
                <c:pt idx="787">
                  <c:v>0.6502</c:v>
                </c:pt>
                <c:pt idx="788">
                  <c:v>0.6512</c:v>
                </c:pt>
                <c:pt idx="789">
                  <c:v>0.65190000000000003</c:v>
                </c:pt>
                <c:pt idx="790">
                  <c:v>0.65239999999999998</c:v>
                </c:pt>
                <c:pt idx="791">
                  <c:v>0.65280000000000005</c:v>
                </c:pt>
                <c:pt idx="792">
                  <c:v>0.65310000000000001</c:v>
                </c:pt>
                <c:pt idx="793">
                  <c:v>0.65339999999999998</c:v>
                </c:pt>
                <c:pt idx="794">
                  <c:v>0.65380000000000005</c:v>
                </c:pt>
                <c:pt idx="795">
                  <c:v>0.65429999999999999</c:v>
                </c:pt>
                <c:pt idx="796">
                  <c:v>0.65490000000000004</c:v>
                </c:pt>
                <c:pt idx="797">
                  <c:v>0.65539999999999998</c:v>
                </c:pt>
                <c:pt idx="798">
                  <c:v>0.65600000000000003</c:v>
                </c:pt>
                <c:pt idx="799">
                  <c:v>0.65649999999999997</c:v>
                </c:pt>
                <c:pt idx="800">
                  <c:v>0.65710000000000002</c:v>
                </c:pt>
                <c:pt idx="801">
                  <c:v>0.65780000000000005</c:v>
                </c:pt>
                <c:pt idx="802">
                  <c:v>0.65839999999999999</c:v>
                </c:pt>
                <c:pt idx="803">
                  <c:v>0.65920000000000001</c:v>
                </c:pt>
                <c:pt idx="804">
                  <c:v>0.65990000000000004</c:v>
                </c:pt>
                <c:pt idx="805">
                  <c:v>0.66069999999999995</c:v>
                </c:pt>
                <c:pt idx="806">
                  <c:v>0.66159999999999997</c:v>
                </c:pt>
                <c:pt idx="807">
                  <c:v>0.66249999999999998</c:v>
                </c:pt>
                <c:pt idx="808">
                  <c:v>0.66359999999999997</c:v>
                </c:pt>
                <c:pt idx="809">
                  <c:v>0.66469999999999996</c:v>
                </c:pt>
                <c:pt idx="810">
                  <c:v>0.66579999999999995</c:v>
                </c:pt>
                <c:pt idx="811">
                  <c:v>0.66679999999999995</c:v>
                </c:pt>
                <c:pt idx="812">
                  <c:v>0.66779999999999995</c:v>
                </c:pt>
                <c:pt idx="813">
                  <c:v>0.66890000000000005</c:v>
                </c:pt>
                <c:pt idx="814">
                  <c:v>0.66969999999999996</c:v>
                </c:pt>
                <c:pt idx="815">
                  <c:v>0.67020000000000002</c:v>
                </c:pt>
                <c:pt idx="816">
                  <c:v>0.67069999999999996</c:v>
                </c:pt>
                <c:pt idx="817">
                  <c:v>0.67120000000000002</c:v>
                </c:pt>
                <c:pt idx="818">
                  <c:v>0.67159999999999997</c:v>
                </c:pt>
                <c:pt idx="819">
                  <c:v>0.67220000000000002</c:v>
                </c:pt>
                <c:pt idx="820">
                  <c:v>0.67269999999999996</c:v>
                </c:pt>
                <c:pt idx="821">
                  <c:v>0.6734</c:v>
                </c:pt>
                <c:pt idx="822">
                  <c:v>0.67420000000000002</c:v>
                </c:pt>
                <c:pt idx="823">
                  <c:v>0.67490000000000006</c:v>
                </c:pt>
                <c:pt idx="824">
                  <c:v>0.67549999999999999</c:v>
                </c:pt>
                <c:pt idx="825">
                  <c:v>0.67610000000000003</c:v>
                </c:pt>
                <c:pt idx="826">
                  <c:v>0.67679999999999996</c:v>
                </c:pt>
                <c:pt idx="827">
                  <c:v>0.67749999999999999</c:v>
                </c:pt>
                <c:pt idx="828">
                  <c:v>0.67810000000000004</c:v>
                </c:pt>
                <c:pt idx="829">
                  <c:v>0.67889999999999995</c:v>
                </c:pt>
                <c:pt idx="830">
                  <c:v>0.67979999999999996</c:v>
                </c:pt>
                <c:pt idx="831">
                  <c:v>0.68059999999999998</c:v>
                </c:pt>
                <c:pt idx="832">
                  <c:v>0.68130000000000002</c:v>
                </c:pt>
                <c:pt idx="833">
                  <c:v>0.68200000000000005</c:v>
                </c:pt>
                <c:pt idx="834">
                  <c:v>0.68279999999999996</c:v>
                </c:pt>
                <c:pt idx="835">
                  <c:v>0.68359999999999999</c:v>
                </c:pt>
                <c:pt idx="836">
                  <c:v>0.68440000000000001</c:v>
                </c:pt>
                <c:pt idx="837">
                  <c:v>0.68520000000000003</c:v>
                </c:pt>
                <c:pt idx="838">
                  <c:v>0.68579999999999997</c:v>
                </c:pt>
                <c:pt idx="839">
                  <c:v>0.68640000000000001</c:v>
                </c:pt>
                <c:pt idx="840">
                  <c:v>0.68700000000000006</c:v>
                </c:pt>
                <c:pt idx="841">
                  <c:v>0.68769999999999998</c:v>
                </c:pt>
                <c:pt idx="842">
                  <c:v>0.6885</c:v>
                </c:pt>
                <c:pt idx="843">
                  <c:v>0.68920000000000003</c:v>
                </c:pt>
                <c:pt idx="844">
                  <c:v>0.68989999999999996</c:v>
                </c:pt>
                <c:pt idx="845">
                  <c:v>0.69059999999999999</c:v>
                </c:pt>
                <c:pt idx="846">
                  <c:v>0.6915</c:v>
                </c:pt>
                <c:pt idx="847">
                  <c:v>0.69230000000000003</c:v>
                </c:pt>
                <c:pt idx="848">
                  <c:v>0.69310000000000005</c:v>
                </c:pt>
                <c:pt idx="849">
                  <c:v>0.69389999999999996</c:v>
                </c:pt>
                <c:pt idx="850">
                  <c:v>0.6946</c:v>
                </c:pt>
                <c:pt idx="851">
                  <c:v>0.69550000000000001</c:v>
                </c:pt>
                <c:pt idx="852">
                  <c:v>0.69640000000000002</c:v>
                </c:pt>
                <c:pt idx="853">
                  <c:v>0.69750000000000001</c:v>
                </c:pt>
                <c:pt idx="854">
                  <c:v>0.69850000000000001</c:v>
                </c:pt>
                <c:pt idx="855">
                  <c:v>0.6996</c:v>
                </c:pt>
                <c:pt idx="856">
                  <c:v>0.70079999999999998</c:v>
                </c:pt>
                <c:pt idx="857">
                  <c:v>0.70179999999999998</c:v>
                </c:pt>
                <c:pt idx="858">
                  <c:v>0.70240000000000002</c:v>
                </c:pt>
                <c:pt idx="859">
                  <c:v>0.70289999999999997</c:v>
                </c:pt>
                <c:pt idx="860">
                  <c:v>0.70340000000000003</c:v>
                </c:pt>
                <c:pt idx="861">
                  <c:v>0.70389999999999997</c:v>
                </c:pt>
                <c:pt idx="862">
                  <c:v>0.70430000000000004</c:v>
                </c:pt>
                <c:pt idx="863">
                  <c:v>0.70479999999999998</c:v>
                </c:pt>
                <c:pt idx="864">
                  <c:v>0.70530000000000004</c:v>
                </c:pt>
                <c:pt idx="865">
                  <c:v>0.70579999999999998</c:v>
                </c:pt>
                <c:pt idx="866">
                  <c:v>0.70630000000000004</c:v>
                </c:pt>
                <c:pt idx="867">
                  <c:v>0.70689999999999997</c:v>
                </c:pt>
                <c:pt idx="868">
                  <c:v>0.70750000000000002</c:v>
                </c:pt>
                <c:pt idx="869">
                  <c:v>0.70809999999999995</c:v>
                </c:pt>
                <c:pt idx="870">
                  <c:v>0.70860000000000001</c:v>
                </c:pt>
                <c:pt idx="871">
                  <c:v>0.70920000000000005</c:v>
                </c:pt>
                <c:pt idx="872">
                  <c:v>0.71</c:v>
                </c:pt>
                <c:pt idx="873">
                  <c:v>0.71079999999999999</c:v>
                </c:pt>
                <c:pt idx="874">
                  <c:v>0.71160000000000001</c:v>
                </c:pt>
                <c:pt idx="875">
                  <c:v>0.71250000000000002</c:v>
                </c:pt>
                <c:pt idx="876">
                  <c:v>0.71350000000000002</c:v>
                </c:pt>
                <c:pt idx="877">
                  <c:v>0.71450000000000002</c:v>
                </c:pt>
                <c:pt idx="878">
                  <c:v>0.71560000000000001</c:v>
                </c:pt>
                <c:pt idx="879">
                  <c:v>0.71679999999999999</c:v>
                </c:pt>
                <c:pt idx="880">
                  <c:v>0.71789999999999998</c:v>
                </c:pt>
                <c:pt idx="881">
                  <c:v>0.71909999999999996</c:v>
                </c:pt>
                <c:pt idx="882">
                  <c:v>0.72009999999999996</c:v>
                </c:pt>
                <c:pt idx="883">
                  <c:v>0.7208</c:v>
                </c:pt>
                <c:pt idx="884">
                  <c:v>0.72160000000000002</c:v>
                </c:pt>
                <c:pt idx="885">
                  <c:v>0.72209999999999996</c:v>
                </c:pt>
                <c:pt idx="886">
                  <c:v>0.72260000000000002</c:v>
                </c:pt>
                <c:pt idx="887">
                  <c:v>0.72319999999999995</c:v>
                </c:pt>
                <c:pt idx="888">
                  <c:v>0.72370000000000001</c:v>
                </c:pt>
                <c:pt idx="889">
                  <c:v>0.72419999999999995</c:v>
                </c:pt>
                <c:pt idx="890">
                  <c:v>0.7248</c:v>
                </c:pt>
                <c:pt idx="891">
                  <c:v>0.72550000000000003</c:v>
                </c:pt>
                <c:pt idx="892">
                  <c:v>0.72609999999999997</c:v>
                </c:pt>
                <c:pt idx="893">
                  <c:v>0.72689999999999999</c:v>
                </c:pt>
                <c:pt idx="894">
                  <c:v>0.72760000000000002</c:v>
                </c:pt>
                <c:pt idx="895">
                  <c:v>0.72829999999999995</c:v>
                </c:pt>
                <c:pt idx="896">
                  <c:v>0.72899999999999998</c:v>
                </c:pt>
                <c:pt idx="897">
                  <c:v>0.7298</c:v>
                </c:pt>
                <c:pt idx="898">
                  <c:v>0.73060000000000003</c:v>
                </c:pt>
                <c:pt idx="899">
                  <c:v>0.73140000000000005</c:v>
                </c:pt>
                <c:pt idx="900">
                  <c:v>0.73209999999999997</c:v>
                </c:pt>
                <c:pt idx="901">
                  <c:v>0.7329</c:v>
                </c:pt>
                <c:pt idx="902">
                  <c:v>0.73370000000000002</c:v>
                </c:pt>
                <c:pt idx="903">
                  <c:v>0.73460000000000003</c:v>
                </c:pt>
                <c:pt idx="904">
                  <c:v>0.73529999999999995</c:v>
                </c:pt>
                <c:pt idx="905">
                  <c:v>0.73609999999999998</c:v>
                </c:pt>
                <c:pt idx="906">
                  <c:v>0.7369</c:v>
                </c:pt>
                <c:pt idx="907">
                  <c:v>0.73760000000000003</c:v>
                </c:pt>
                <c:pt idx="908">
                  <c:v>0.73829999999999996</c:v>
                </c:pt>
                <c:pt idx="909">
                  <c:v>0.73899999999999999</c:v>
                </c:pt>
                <c:pt idx="910">
                  <c:v>0.73970000000000002</c:v>
                </c:pt>
                <c:pt idx="911">
                  <c:v>0.74039999999999995</c:v>
                </c:pt>
                <c:pt idx="912">
                  <c:v>0.74099999999999999</c:v>
                </c:pt>
                <c:pt idx="913">
                  <c:v>0.74170000000000003</c:v>
                </c:pt>
                <c:pt idx="914">
                  <c:v>0.74250000000000005</c:v>
                </c:pt>
                <c:pt idx="915">
                  <c:v>0.74329999999999996</c:v>
                </c:pt>
                <c:pt idx="916">
                  <c:v>0.74409999999999998</c:v>
                </c:pt>
                <c:pt idx="917">
                  <c:v>0.74490000000000001</c:v>
                </c:pt>
                <c:pt idx="918">
                  <c:v>0.74580000000000002</c:v>
                </c:pt>
                <c:pt idx="919">
                  <c:v>0.74680000000000002</c:v>
                </c:pt>
                <c:pt idx="920">
                  <c:v>0.74770000000000003</c:v>
                </c:pt>
                <c:pt idx="921">
                  <c:v>0.74870000000000003</c:v>
                </c:pt>
                <c:pt idx="922">
                  <c:v>0.74980000000000002</c:v>
                </c:pt>
                <c:pt idx="923">
                  <c:v>0.751</c:v>
                </c:pt>
                <c:pt idx="924">
                  <c:v>0.75219999999999998</c:v>
                </c:pt>
                <c:pt idx="925">
                  <c:v>0.75339999999999996</c:v>
                </c:pt>
                <c:pt idx="926">
                  <c:v>0.75419999999999998</c:v>
                </c:pt>
                <c:pt idx="927">
                  <c:v>0.75490000000000002</c:v>
                </c:pt>
                <c:pt idx="928">
                  <c:v>0.75529999999999997</c:v>
                </c:pt>
                <c:pt idx="929">
                  <c:v>0.75570000000000004</c:v>
                </c:pt>
                <c:pt idx="930">
                  <c:v>0.75619999999999998</c:v>
                </c:pt>
                <c:pt idx="931">
                  <c:v>0.75670000000000004</c:v>
                </c:pt>
                <c:pt idx="932">
                  <c:v>0.75719999999999998</c:v>
                </c:pt>
                <c:pt idx="933">
                  <c:v>0.75790000000000002</c:v>
                </c:pt>
                <c:pt idx="934">
                  <c:v>0.75860000000000005</c:v>
                </c:pt>
                <c:pt idx="935">
                  <c:v>0.75919999999999999</c:v>
                </c:pt>
                <c:pt idx="936">
                  <c:v>0.75970000000000004</c:v>
                </c:pt>
                <c:pt idx="937">
                  <c:v>0.76039999999999996</c:v>
                </c:pt>
                <c:pt idx="938">
                  <c:v>0.76100000000000001</c:v>
                </c:pt>
                <c:pt idx="939">
                  <c:v>0.76160000000000005</c:v>
                </c:pt>
                <c:pt idx="940">
                  <c:v>0.76229999999999998</c:v>
                </c:pt>
                <c:pt idx="941">
                  <c:v>0.76300000000000001</c:v>
                </c:pt>
                <c:pt idx="942">
                  <c:v>0.76380000000000003</c:v>
                </c:pt>
                <c:pt idx="943">
                  <c:v>0.76480000000000004</c:v>
                </c:pt>
                <c:pt idx="944">
                  <c:v>0.76580000000000004</c:v>
                </c:pt>
                <c:pt idx="945">
                  <c:v>0.76680000000000004</c:v>
                </c:pt>
                <c:pt idx="946">
                  <c:v>0.76790000000000003</c:v>
                </c:pt>
                <c:pt idx="947">
                  <c:v>0.76910000000000001</c:v>
                </c:pt>
                <c:pt idx="948">
                  <c:v>0.77039999999999997</c:v>
                </c:pt>
                <c:pt idx="949">
                  <c:v>0.77170000000000005</c:v>
                </c:pt>
                <c:pt idx="950">
                  <c:v>0.77280000000000004</c:v>
                </c:pt>
                <c:pt idx="951">
                  <c:v>0.77390000000000003</c:v>
                </c:pt>
                <c:pt idx="952">
                  <c:v>0.77480000000000004</c:v>
                </c:pt>
                <c:pt idx="953">
                  <c:v>0.77549999999999997</c:v>
                </c:pt>
                <c:pt idx="954">
                  <c:v>0.77610000000000001</c:v>
                </c:pt>
                <c:pt idx="955">
                  <c:v>0.77659999999999996</c:v>
                </c:pt>
                <c:pt idx="956">
                  <c:v>0.77710000000000001</c:v>
                </c:pt>
                <c:pt idx="957">
                  <c:v>0.77759999999999996</c:v>
                </c:pt>
                <c:pt idx="958">
                  <c:v>0.7782</c:v>
                </c:pt>
                <c:pt idx="959">
                  <c:v>0.77900000000000003</c:v>
                </c:pt>
                <c:pt idx="960">
                  <c:v>0.77980000000000005</c:v>
                </c:pt>
                <c:pt idx="961">
                  <c:v>0.78069999999999995</c:v>
                </c:pt>
                <c:pt idx="962">
                  <c:v>0.78149999999999997</c:v>
                </c:pt>
                <c:pt idx="963">
                  <c:v>0.78210000000000002</c:v>
                </c:pt>
                <c:pt idx="964">
                  <c:v>0.78290000000000004</c:v>
                </c:pt>
                <c:pt idx="965">
                  <c:v>0.78369999999999995</c:v>
                </c:pt>
                <c:pt idx="966">
                  <c:v>0.78439999999999999</c:v>
                </c:pt>
                <c:pt idx="967">
                  <c:v>0.7853</c:v>
                </c:pt>
                <c:pt idx="968">
                  <c:v>0.78600000000000003</c:v>
                </c:pt>
                <c:pt idx="969">
                  <c:v>0.78690000000000004</c:v>
                </c:pt>
                <c:pt idx="970">
                  <c:v>0.78779999999999994</c:v>
                </c:pt>
                <c:pt idx="971">
                  <c:v>0.78869999999999996</c:v>
                </c:pt>
                <c:pt idx="972">
                  <c:v>0.78959999999999997</c:v>
                </c:pt>
                <c:pt idx="973">
                  <c:v>0.79059999999999997</c:v>
                </c:pt>
                <c:pt idx="974">
                  <c:v>0.79149999999999998</c:v>
                </c:pt>
                <c:pt idx="975">
                  <c:v>0.79239999999999999</c:v>
                </c:pt>
                <c:pt idx="976">
                  <c:v>0.79310000000000003</c:v>
                </c:pt>
                <c:pt idx="977">
                  <c:v>0.79379999999999995</c:v>
                </c:pt>
                <c:pt idx="978">
                  <c:v>0.79459999999999997</c:v>
                </c:pt>
                <c:pt idx="979">
                  <c:v>0.7954</c:v>
                </c:pt>
                <c:pt idx="980">
                  <c:v>0.79610000000000003</c:v>
                </c:pt>
                <c:pt idx="981">
                  <c:v>0.79690000000000005</c:v>
                </c:pt>
                <c:pt idx="982">
                  <c:v>0.79779999999999995</c:v>
                </c:pt>
                <c:pt idx="983">
                  <c:v>0.79849999999999999</c:v>
                </c:pt>
                <c:pt idx="984">
                  <c:v>0.79930000000000001</c:v>
                </c:pt>
                <c:pt idx="985">
                  <c:v>0.8004</c:v>
                </c:pt>
                <c:pt idx="986">
                  <c:v>0.8014</c:v>
                </c:pt>
                <c:pt idx="987">
                  <c:v>0.80230000000000001</c:v>
                </c:pt>
                <c:pt idx="988">
                  <c:v>0.80330000000000001</c:v>
                </c:pt>
                <c:pt idx="989">
                  <c:v>0.80410000000000004</c:v>
                </c:pt>
                <c:pt idx="990">
                  <c:v>0.80510000000000004</c:v>
                </c:pt>
                <c:pt idx="991">
                  <c:v>0.80630000000000002</c:v>
                </c:pt>
                <c:pt idx="992">
                  <c:v>0.80769999999999997</c:v>
                </c:pt>
                <c:pt idx="993">
                  <c:v>0.80900000000000005</c:v>
                </c:pt>
                <c:pt idx="994">
                  <c:v>0.81020000000000003</c:v>
                </c:pt>
                <c:pt idx="995">
                  <c:v>0.81130000000000002</c:v>
                </c:pt>
                <c:pt idx="996">
                  <c:v>0.81210000000000004</c:v>
                </c:pt>
                <c:pt idx="997">
                  <c:v>0.81269999999999998</c:v>
                </c:pt>
                <c:pt idx="998">
                  <c:v>0.81320000000000003</c:v>
                </c:pt>
                <c:pt idx="999">
                  <c:v>0.81369999999999998</c:v>
                </c:pt>
                <c:pt idx="1000">
                  <c:v>0.81420000000000003</c:v>
                </c:pt>
                <c:pt idx="1001">
                  <c:v>0.81489999999999996</c:v>
                </c:pt>
                <c:pt idx="1002">
                  <c:v>0.81540000000000001</c:v>
                </c:pt>
                <c:pt idx="1003">
                  <c:v>0.81610000000000005</c:v>
                </c:pt>
                <c:pt idx="1004">
                  <c:v>0.81669999999999998</c:v>
                </c:pt>
                <c:pt idx="1005">
                  <c:v>0.81740000000000002</c:v>
                </c:pt>
                <c:pt idx="1006">
                  <c:v>0.81810000000000005</c:v>
                </c:pt>
                <c:pt idx="1007">
                  <c:v>0.81879999999999997</c:v>
                </c:pt>
                <c:pt idx="1008">
                  <c:v>0.8196</c:v>
                </c:pt>
                <c:pt idx="1009">
                  <c:v>0.82020000000000004</c:v>
                </c:pt>
                <c:pt idx="1010">
                  <c:v>0.82110000000000005</c:v>
                </c:pt>
                <c:pt idx="1011">
                  <c:v>0.82189999999999996</c:v>
                </c:pt>
                <c:pt idx="1012">
                  <c:v>0.82289999999999996</c:v>
                </c:pt>
                <c:pt idx="1013">
                  <c:v>0.82389999999999997</c:v>
                </c:pt>
                <c:pt idx="1014">
                  <c:v>0.82489999999999997</c:v>
                </c:pt>
                <c:pt idx="1015">
                  <c:v>0.82620000000000005</c:v>
                </c:pt>
                <c:pt idx="1016">
                  <c:v>0.82750000000000001</c:v>
                </c:pt>
                <c:pt idx="1017">
                  <c:v>0.82879999999999998</c:v>
                </c:pt>
                <c:pt idx="1018">
                  <c:v>0.83009999999999995</c:v>
                </c:pt>
                <c:pt idx="1019">
                  <c:v>0.83130000000000004</c:v>
                </c:pt>
                <c:pt idx="1020">
                  <c:v>0.83250000000000002</c:v>
                </c:pt>
                <c:pt idx="1021">
                  <c:v>0.83340000000000003</c:v>
                </c:pt>
                <c:pt idx="1022">
                  <c:v>0.83409999999999995</c:v>
                </c:pt>
                <c:pt idx="1023">
                  <c:v>0.8347</c:v>
                </c:pt>
                <c:pt idx="1024">
                  <c:v>0.83530000000000004</c:v>
                </c:pt>
                <c:pt idx="1025">
                  <c:v>0.83589999999999998</c:v>
                </c:pt>
                <c:pt idx="1026">
                  <c:v>0.83660000000000001</c:v>
                </c:pt>
                <c:pt idx="1027">
                  <c:v>0.83720000000000006</c:v>
                </c:pt>
                <c:pt idx="1028">
                  <c:v>0.83779999999999999</c:v>
                </c:pt>
                <c:pt idx="1029">
                  <c:v>0.83860000000000001</c:v>
                </c:pt>
                <c:pt idx="1030">
                  <c:v>0.83950000000000002</c:v>
                </c:pt>
                <c:pt idx="1031">
                  <c:v>0.84040000000000004</c:v>
                </c:pt>
                <c:pt idx="1032">
                  <c:v>0.84109999999999996</c:v>
                </c:pt>
                <c:pt idx="1033">
                  <c:v>0.84189999999999998</c:v>
                </c:pt>
                <c:pt idx="1034">
                  <c:v>0.8427</c:v>
                </c:pt>
                <c:pt idx="1035">
                  <c:v>0.84350000000000003</c:v>
                </c:pt>
                <c:pt idx="1036">
                  <c:v>0.84430000000000005</c:v>
                </c:pt>
                <c:pt idx="1037">
                  <c:v>0.84530000000000005</c:v>
                </c:pt>
                <c:pt idx="1038">
                  <c:v>0.84619999999999995</c:v>
                </c:pt>
                <c:pt idx="1039">
                  <c:v>0.84689999999999999</c:v>
                </c:pt>
                <c:pt idx="1040">
                  <c:v>0.84760000000000002</c:v>
                </c:pt>
                <c:pt idx="1041">
                  <c:v>0.84870000000000001</c:v>
                </c:pt>
                <c:pt idx="1042">
                  <c:v>0.84970000000000001</c:v>
                </c:pt>
                <c:pt idx="1043">
                  <c:v>0.85060000000000002</c:v>
                </c:pt>
                <c:pt idx="1044">
                  <c:v>0.85150000000000003</c:v>
                </c:pt>
                <c:pt idx="1045">
                  <c:v>0.85219999999999996</c:v>
                </c:pt>
                <c:pt idx="1046">
                  <c:v>0.85289999999999999</c:v>
                </c:pt>
                <c:pt idx="1047">
                  <c:v>0.85370000000000001</c:v>
                </c:pt>
                <c:pt idx="1048">
                  <c:v>0.85460000000000003</c:v>
                </c:pt>
                <c:pt idx="1049">
                  <c:v>0.85550000000000004</c:v>
                </c:pt>
                <c:pt idx="1050">
                  <c:v>0.85629999999999995</c:v>
                </c:pt>
                <c:pt idx="1051">
                  <c:v>0.8569</c:v>
                </c:pt>
                <c:pt idx="1052">
                  <c:v>0.85780000000000001</c:v>
                </c:pt>
                <c:pt idx="1053">
                  <c:v>0.85870000000000002</c:v>
                </c:pt>
                <c:pt idx="1054">
                  <c:v>0.85970000000000002</c:v>
                </c:pt>
                <c:pt idx="1055">
                  <c:v>0.86060000000000003</c:v>
                </c:pt>
                <c:pt idx="1056">
                  <c:v>0.86160000000000003</c:v>
                </c:pt>
                <c:pt idx="1057">
                  <c:v>0.86250000000000004</c:v>
                </c:pt>
                <c:pt idx="1058">
                  <c:v>0.86339999999999995</c:v>
                </c:pt>
                <c:pt idx="1059">
                  <c:v>0.86450000000000005</c:v>
                </c:pt>
                <c:pt idx="1060">
                  <c:v>0.86599999999999999</c:v>
                </c:pt>
                <c:pt idx="1061">
                  <c:v>0.86760000000000004</c:v>
                </c:pt>
                <c:pt idx="1062">
                  <c:v>0.86899999999999999</c:v>
                </c:pt>
                <c:pt idx="1063">
                  <c:v>0.87029999999999996</c:v>
                </c:pt>
                <c:pt idx="1064">
                  <c:v>0.87129999999999996</c:v>
                </c:pt>
                <c:pt idx="1065">
                  <c:v>0.87180000000000002</c:v>
                </c:pt>
                <c:pt idx="1066">
                  <c:v>0.87209999999999999</c:v>
                </c:pt>
                <c:pt idx="1067">
                  <c:v>0.87260000000000004</c:v>
                </c:pt>
                <c:pt idx="1068">
                  <c:v>0.87309999999999999</c:v>
                </c:pt>
                <c:pt idx="1069">
                  <c:v>0.87360000000000004</c:v>
                </c:pt>
                <c:pt idx="1070">
                  <c:v>0.87419999999999998</c:v>
                </c:pt>
                <c:pt idx="1071">
                  <c:v>0.87490000000000001</c:v>
                </c:pt>
                <c:pt idx="1072">
                  <c:v>0.87560000000000004</c:v>
                </c:pt>
                <c:pt idx="1073">
                  <c:v>0.87619999999999998</c:v>
                </c:pt>
                <c:pt idx="1074">
                  <c:v>0.87680000000000002</c:v>
                </c:pt>
                <c:pt idx="1075">
                  <c:v>0.87739999999999996</c:v>
                </c:pt>
                <c:pt idx="1076">
                  <c:v>0.87809999999999999</c:v>
                </c:pt>
                <c:pt idx="1077">
                  <c:v>0.87890000000000001</c:v>
                </c:pt>
                <c:pt idx="1078">
                  <c:v>0.87980000000000003</c:v>
                </c:pt>
                <c:pt idx="1079">
                  <c:v>0.88070000000000004</c:v>
                </c:pt>
                <c:pt idx="1080">
                  <c:v>0.88170000000000004</c:v>
                </c:pt>
                <c:pt idx="1081">
                  <c:v>0.88249999999999995</c:v>
                </c:pt>
                <c:pt idx="1082">
                  <c:v>0.88349999999999995</c:v>
                </c:pt>
                <c:pt idx="1083">
                  <c:v>0.88490000000000002</c:v>
                </c:pt>
                <c:pt idx="1084">
                  <c:v>0.88619999999999999</c:v>
                </c:pt>
                <c:pt idx="1085">
                  <c:v>0.88749999999999996</c:v>
                </c:pt>
                <c:pt idx="1086">
                  <c:v>0.88880000000000003</c:v>
                </c:pt>
                <c:pt idx="1087">
                  <c:v>0.8901</c:v>
                </c:pt>
                <c:pt idx="1088">
                  <c:v>0.89129999999999998</c:v>
                </c:pt>
                <c:pt idx="1089">
                  <c:v>0.89239999999999997</c:v>
                </c:pt>
                <c:pt idx="1090">
                  <c:v>0.89329999999999998</c:v>
                </c:pt>
                <c:pt idx="1091">
                  <c:v>0.89400000000000002</c:v>
                </c:pt>
                <c:pt idx="1092">
                  <c:v>0.89449999999999996</c:v>
                </c:pt>
                <c:pt idx="1093">
                  <c:v>0.89500000000000002</c:v>
                </c:pt>
                <c:pt idx="1094">
                  <c:v>0.89549999999999996</c:v>
                </c:pt>
                <c:pt idx="1095">
                  <c:v>0.8962</c:v>
                </c:pt>
                <c:pt idx="1096">
                  <c:v>0.89700000000000002</c:v>
                </c:pt>
                <c:pt idx="1097">
                  <c:v>0.89790000000000003</c:v>
                </c:pt>
                <c:pt idx="1098">
                  <c:v>0.89870000000000005</c:v>
                </c:pt>
                <c:pt idx="1099">
                  <c:v>0.89959999999999996</c:v>
                </c:pt>
                <c:pt idx="1100">
                  <c:v>0.90039999999999998</c:v>
                </c:pt>
                <c:pt idx="1101">
                  <c:v>0.9012</c:v>
                </c:pt>
                <c:pt idx="1102">
                  <c:v>0.90200000000000002</c:v>
                </c:pt>
                <c:pt idx="1103">
                  <c:v>0.90280000000000005</c:v>
                </c:pt>
                <c:pt idx="1104">
                  <c:v>0.90349999999999997</c:v>
                </c:pt>
                <c:pt idx="1105">
                  <c:v>0.90429999999999999</c:v>
                </c:pt>
                <c:pt idx="1106">
                  <c:v>0.90510000000000002</c:v>
                </c:pt>
                <c:pt idx="1107">
                  <c:v>0.90600000000000003</c:v>
                </c:pt>
                <c:pt idx="1108">
                  <c:v>0.90690000000000004</c:v>
                </c:pt>
                <c:pt idx="1109">
                  <c:v>0.90790000000000004</c:v>
                </c:pt>
                <c:pt idx="1110">
                  <c:v>0.90890000000000004</c:v>
                </c:pt>
                <c:pt idx="1111">
                  <c:v>0.91</c:v>
                </c:pt>
                <c:pt idx="1112">
                  <c:v>0.91090000000000004</c:v>
                </c:pt>
                <c:pt idx="1113">
                  <c:v>0.91169999999999995</c:v>
                </c:pt>
                <c:pt idx="1114">
                  <c:v>0.91259999999999997</c:v>
                </c:pt>
                <c:pt idx="1115">
                  <c:v>0.91339999999999999</c:v>
                </c:pt>
                <c:pt idx="1116">
                  <c:v>0.91420000000000001</c:v>
                </c:pt>
                <c:pt idx="1117">
                  <c:v>0.91510000000000002</c:v>
                </c:pt>
                <c:pt idx="1118">
                  <c:v>0.91569999999999996</c:v>
                </c:pt>
                <c:pt idx="1119">
                  <c:v>0.91649999999999998</c:v>
                </c:pt>
                <c:pt idx="1120">
                  <c:v>0.91749999999999998</c:v>
                </c:pt>
                <c:pt idx="1121">
                  <c:v>0.91839999999999999</c:v>
                </c:pt>
                <c:pt idx="1122">
                  <c:v>0.91930000000000001</c:v>
                </c:pt>
                <c:pt idx="1123">
                  <c:v>0.92030000000000001</c:v>
                </c:pt>
                <c:pt idx="1124">
                  <c:v>0.92120000000000002</c:v>
                </c:pt>
                <c:pt idx="1125">
                  <c:v>0.92220000000000002</c:v>
                </c:pt>
                <c:pt idx="1126">
                  <c:v>0.92320000000000002</c:v>
                </c:pt>
                <c:pt idx="1127">
                  <c:v>0.9244</c:v>
                </c:pt>
                <c:pt idx="1128">
                  <c:v>0.92569999999999997</c:v>
                </c:pt>
                <c:pt idx="1129">
                  <c:v>0.92700000000000005</c:v>
                </c:pt>
                <c:pt idx="1130">
                  <c:v>0.9284</c:v>
                </c:pt>
                <c:pt idx="1131">
                  <c:v>0.92969999999999997</c:v>
                </c:pt>
                <c:pt idx="1132">
                  <c:v>0.93100000000000005</c:v>
                </c:pt>
                <c:pt idx="1133">
                  <c:v>0.93189999999999995</c:v>
                </c:pt>
                <c:pt idx="1134">
                  <c:v>0.9325</c:v>
                </c:pt>
                <c:pt idx="1135">
                  <c:v>0.93310000000000004</c:v>
                </c:pt>
                <c:pt idx="1136">
                  <c:v>0.9335</c:v>
                </c:pt>
                <c:pt idx="1137">
                  <c:v>0.93389999999999995</c:v>
                </c:pt>
                <c:pt idx="1138">
                  <c:v>0.93440000000000001</c:v>
                </c:pt>
                <c:pt idx="1139">
                  <c:v>0.93500000000000005</c:v>
                </c:pt>
                <c:pt idx="1140">
                  <c:v>0.93569999999999998</c:v>
                </c:pt>
                <c:pt idx="1141">
                  <c:v>0.93640000000000001</c:v>
                </c:pt>
                <c:pt idx="1142">
                  <c:v>0.93700000000000006</c:v>
                </c:pt>
                <c:pt idx="1143">
                  <c:v>0.93769999999999998</c:v>
                </c:pt>
                <c:pt idx="1144">
                  <c:v>0.9385</c:v>
                </c:pt>
                <c:pt idx="1145">
                  <c:v>0.93920000000000003</c:v>
                </c:pt>
                <c:pt idx="1146">
                  <c:v>0.93989999999999996</c:v>
                </c:pt>
                <c:pt idx="1147">
                  <c:v>0.94079999999999997</c:v>
                </c:pt>
                <c:pt idx="1148">
                  <c:v>0.94169999999999998</c:v>
                </c:pt>
                <c:pt idx="1149">
                  <c:v>0.9425</c:v>
                </c:pt>
                <c:pt idx="1150">
                  <c:v>0.94340000000000002</c:v>
                </c:pt>
                <c:pt idx="1151">
                  <c:v>0.94440000000000002</c:v>
                </c:pt>
                <c:pt idx="1152">
                  <c:v>0.94569999999999999</c:v>
                </c:pt>
                <c:pt idx="1153">
                  <c:v>0.94699999999999995</c:v>
                </c:pt>
                <c:pt idx="1154">
                  <c:v>0.94820000000000004</c:v>
                </c:pt>
                <c:pt idx="1155">
                  <c:v>0.94950000000000001</c:v>
                </c:pt>
                <c:pt idx="1156">
                  <c:v>0.95109999999999995</c:v>
                </c:pt>
                <c:pt idx="1157">
                  <c:v>0.95240000000000002</c:v>
                </c:pt>
                <c:pt idx="1158">
                  <c:v>0.95350000000000001</c:v>
                </c:pt>
                <c:pt idx="1159">
                  <c:v>0.95440000000000003</c:v>
                </c:pt>
                <c:pt idx="1160">
                  <c:v>0.95509999999999995</c:v>
                </c:pt>
                <c:pt idx="1161">
                  <c:v>0.95569999999999999</c:v>
                </c:pt>
                <c:pt idx="1162">
                  <c:v>0.95620000000000005</c:v>
                </c:pt>
                <c:pt idx="1163">
                  <c:v>0.95689999999999997</c:v>
                </c:pt>
                <c:pt idx="1164">
                  <c:v>0.95760000000000001</c:v>
                </c:pt>
                <c:pt idx="1165">
                  <c:v>0.95830000000000004</c:v>
                </c:pt>
                <c:pt idx="1166">
                  <c:v>0.95909999999999995</c:v>
                </c:pt>
                <c:pt idx="1167">
                  <c:v>0.95979999999999999</c:v>
                </c:pt>
                <c:pt idx="1168">
                  <c:v>0.96060000000000001</c:v>
                </c:pt>
                <c:pt idx="1169">
                  <c:v>0.96140000000000003</c:v>
                </c:pt>
                <c:pt idx="1170">
                  <c:v>0.96230000000000004</c:v>
                </c:pt>
                <c:pt idx="1171">
                  <c:v>0.96309999999999996</c:v>
                </c:pt>
                <c:pt idx="1172">
                  <c:v>0.96389999999999998</c:v>
                </c:pt>
                <c:pt idx="1173">
                  <c:v>0.9647</c:v>
                </c:pt>
                <c:pt idx="1174">
                  <c:v>0.96560000000000001</c:v>
                </c:pt>
                <c:pt idx="1175">
                  <c:v>0.96650000000000003</c:v>
                </c:pt>
                <c:pt idx="1176">
                  <c:v>0.96740000000000004</c:v>
                </c:pt>
                <c:pt idx="1177">
                  <c:v>0.96830000000000005</c:v>
                </c:pt>
                <c:pt idx="1178">
                  <c:v>0.96930000000000005</c:v>
                </c:pt>
                <c:pt idx="1179">
                  <c:v>0.97030000000000005</c:v>
                </c:pt>
                <c:pt idx="1180">
                  <c:v>0.97130000000000005</c:v>
                </c:pt>
                <c:pt idx="1181">
                  <c:v>0.97230000000000005</c:v>
                </c:pt>
                <c:pt idx="1182">
                  <c:v>0.97319999999999995</c:v>
                </c:pt>
                <c:pt idx="1183">
                  <c:v>0.97389999999999999</c:v>
                </c:pt>
                <c:pt idx="1184">
                  <c:v>0.97470000000000001</c:v>
                </c:pt>
                <c:pt idx="1185">
                  <c:v>0.97550000000000003</c:v>
                </c:pt>
                <c:pt idx="1186">
                  <c:v>0.97629999999999995</c:v>
                </c:pt>
                <c:pt idx="1187">
                  <c:v>0.97719999999999996</c:v>
                </c:pt>
                <c:pt idx="1188">
                  <c:v>0.97809999999999997</c:v>
                </c:pt>
                <c:pt idx="1189">
                  <c:v>0.97889999999999999</c:v>
                </c:pt>
                <c:pt idx="1190">
                  <c:v>0.9798</c:v>
                </c:pt>
                <c:pt idx="1191">
                  <c:v>0.98070000000000002</c:v>
                </c:pt>
                <c:pt idx="1192">
                  <c:v>0.98170000000000002</c:v>
                </c:pt>
                <c:pt idx="1193">
                  <c:v>0.98260000000000003</c:v>
                </c:pt>
                <c:pt idx="1194">
                  <c:v>0.98360000000000003</c:v>
                </c:pt>
                <c:pt idx="1195">
                  <c:v>0.98470000000000002</c:v>
                </c:pt>
                <c:pt idx="1196">
                  <c:v>0.98570000000000002</c:v>
                </c:pt>
                <c:pt idx="1197">
                  <c:v>0.9869</c:v>
                </c:pt>
                <c:pt idx="1198">
                  <c:v>0.98829999999999996</c:v>
                </c:pt>
                <c:pt idx="1199">
                  <c:v>0.98980000000000001</c:v>
                </c:pt>
                <c:pt idx="1200">
                  <c:v>0.99129999999999996</c:v>
                </c:pt>
                <c:pt idx="1201">
                  <c:v>0.99260000000000004</c:v>
                </c:pt>
                <c:pt idx="1202">
                  <c:v>0.99360000000000004</c:v>
                </c:pt>
                <c:pt idx="1203">
                  <c:v>0.99429999999999996</c:v>
                </c:pt>
                <c:pt idx="1204">
                  <c:v>0.99480000000000002</c:v>
                </c:pt>
                <c:pt idx="1205">
                  <c:v>0.99529999999999996</c:v>
                </c:pt>
                <c:pt idx="1206">
                  <c:v>0.99580000000000002</c:v>
                </c:pt>
                <c:pt idx="1207">
                  <c:v>0.99629999999999996</c:v>
                </c:pt>
                <c:pt idx="1208">
                  <c:v>0.99680000000000002</c:v>
                </c:pt>
                <c:pt idx="1209">
                  <c:v>0.99750000000000005</c:v>
                </c:pt>
                <c:pt idx="1210">
                  <c:v>0.99809999999999999</c:v>
                </c:pt>
                <c:pt idx="1211">
                  <c:v>0.99880000000000002</c:v>
                </c:pt>
                <c:pt idx="1212">
                  <c:v>0.99939999999999996</c:v>
                </c:pt>
                <c:pt idx="1213">
                  <c:v>1.0001</c:v>
                </c:pt>
                <c:pt idx="1214">
                  <c:v>1.0007999999999999</c:v>
                </c:pt>
                <c:pt idx="1215">
                  <c:v>1.0015000000000001</c:v>
                </c:pt>
                <c:pt idx="1216">
                  <c:v>1.0024</c:v>
                </c:pt>
                <c:pt idx="1217">
                  <c:v>1.0033000000000001</c:v>
                </c:pt>
                <c:pt idx="1218">
                  <c:v>1.0043</c:v>
                </c:pt>
                <c:pt idx="1219">
                  <c:v>1.0053000000000001</c:v>
                </c:pt>
                <c:pt idx="1220">
                  <c:v>1.0064</c:v>
                </c:pt>
                <c:pt idx="1221">
                  <c:v>1.0076000000000001</c:v>
                </c:pt>
                <c:pt idx="1222">
                  <c:v>1.0087999999999999</c:v>
                </c:pt>
                <c:pt idx="1223">
                  <c:v>1.0102</c:v>
                </c:pt>
                <c:pt idx="1224">
                  <c:v>1.0115000000000001</c:v>
                </c:pt>
                <c:pt idx="1225">
                  <c:v>1.0128999999999999</c:v>
                </c:pt>
                <c:pt idx="1226">
                  <c:v>1.0142</c:v>
                </c:pt>
                <c:pt idx="1227">
                  <c:v>1.0154000000000001</c:v>
                </c:pt>
                <c:pt idx="1228">
                  <c:v>1.0163</c:v>
                </c:pt>
                <c:pt idx="1229">
                  <c:v>1.0169999999999999</c:v>
                </c:pt>
                <c:pt idx="1230">
                  <c:v>1.0176000000000001</c:v>
                </c:pt>
                <c:pt idx="1231">
                  <c:v>1.0181</c:v>
                </c:pt>
                <c:pt idx="1232">
                  <c:v>1.0187999999999999</c:v>
                </c:pt>
                <c:pt idx="1233">
                  <c:v>1.0196000000000001</c:v>
                </c:pt>
                <c:pt idx="1234">
                  <c:v>1.0203</c:v>
                </c:pt>
                <c:pt idx="1235">
                  <c:v>1.0210999999999999</c:v>
                </c:pt>
                <c:pt idx="1236">
                  <c:v>1.0219</c:v>
                </c:pt>
                <c:pt idx="1237">
                  <c:v>1.0227999999999999</c:v>
                </c:pt>
                <c:pt idx="1238">
                  <c:v>1.0237000000000001</c:v>
                </c:pt>
                <c:pt idx="1239">
                  <c:v>1.0244</c:v>
                </c:pt>
                <c:pt idx="1240">
                  <c:v>1.0250999999999999</c:v>
                </c:pt>
                <c:pt idx="1241">
                  <c:v>1.0259</c:v>
                </c:pt>
                <c:pt idx="1242">
                  <c:v>1.0267999999999999</c:v>
                </c:pt>
                <c:pt idx="1243">
                  <c:v>1.0276000000000001</c:v>
                </c:pt>
                <c:pt idx="1244">
                  <c:v>1.0285</c:v>
                </c:pt>
                <c:pt idx="1245">
                  <c:v>1.0296000000000001</c:v>
                </c:pt>
                <c:pt idx="1246">
                  <c:v>1.0306</c:v>
                </c:pt>
                <c:pt idx="1247">
                  <c:v>1.0316000000000001</c:v>
                </c:pt>
                <c:pt idx="1248">
                  <c:v>1.0325</c:v>
                </c:pt>
                <c:pt idx="1249">
                  <c:v>1.0336000000000001</c:v>
                </c:pt>
                <c:pt idx="1250">
                  <c:v>1.0346</c:v>
                </c:pt>
                <c:pt idx="1251">
                  <c:v>1.0355000000000001</c:v>
                </c:pt>
                <c:pt idx="1252">
                  <c:v>1.0362</c:v>
                </c:pt>
                <c:pt idx="1253">
                  <c:v>1.0369999999999999</c:v>
                </c:pt>
                <c:pt idx="1254">
                  <c:v>1.0379</c:v>
                </c:pt>
                <c:pt idx="1255">
                  <c:v>1.0387</c:v>
                </c:pt>
                <c:pt idx="1256">
                  <c:v>1.0395000000000001</c:v>
                </c:pt>
                <c:pt idx="1257">
                  <c:v>1.0403</c:v>
                </c:pt>
                <c:pt idx="1258">
                  <c:v>1.0411999999999999</c:v>
                </c:pt>
                <c:pt idx="1259">
                  <c:v>1.0421</c:v>
                </c:pt>
                <c:pt idx="1260">
                  <c:v>1.0429999999999999</c:v>
                </c:pt>
                <c:pt idx="1261">
                  <c:v>1.0441</c:v>
                </c:pt>
                <c:pt idx="1262">
                  <c:v>1.0450999999999999</c:v>
                </c:pt>
                <c:pt idx="1263">
                  <c:v>1.0461</c:v>
                </c:pt>
                <c:pt idx="1264">
                  <c:v>1.0469999999999999</c:v>
                </c:pt>
                <c:pt idx="1265">
                  <c:v>1.048</c:v>
                </c:pt>
                <c:pt idx="1266">
                  <c:v>1.0492999999999999</c:v>
                </c:pt>
                <c:pt idx="1267">
                  <c:v>1.0507</c:v>
                </c:pt>
                <c:pt idx="1268">
                  <c:v>1.0522</c:v>
                </c:pt>
                <c:pt idx="1269">
                  <c:v>1.0537000000000001</c:v>
                </c:pt>
                <c:pt idx="1270">
                  <c:v>1.0549999999999999</c:v>
                </c:pt>
                <c:pt idx="1271">
                  <c:v>1.0559000000000001</c:v>
                </c:pt>
                <c:pt idx="1272">
                  <c:v>1.0566</c:v>
                </c:pt>
                <c:pt idx="1273">
                  <c:v>1.0570999999999999</c:v>
                </c:pt>
                <c:pt idx="1274">
                  <c:v>1.0576000000000001</c:v>
                </c:pt>
                <c:pt idx="1275">
                  <c:v>1.0582</c:v>
                </c:pt>
                <c:pt idx="1276">
                  <c:v>1.0588</c:v>
                </c:pt>
                <c:pt idx="1277">
                  <c:v>1.0592999999999999</c:v>
                </c:pt>
                <c:pt idx="1278">
                  <c:v>1.0599000000000001</c:v>
                </c:pt>
                <c:pt idx="1279">
                  <c:v>1.0607</c:v>
                </c:pt>
                <c:pt idx="1280">
                  <c:v>1.0613999999999999</c:v>
                </c:pt>
                <c:pt idx="1281">
                  <c:v>1.0621</c:v>
                </c:pt>
                <c:pt idx="1282">
                  <c:v>1.0628</c:v>
                </c:pt>
                <c:pt idx="1283">
                  <c:v>1.0634999999999999</c:v>
                </c:pt>
                <c:pt idx="1284">
                  <c:v>1.0643</c:v>
                </c:pt>
                <c:pt idx="1285">
                  <c:v>1.0651999999999999</c:v>
                </c:pt>
                <c:pt idx="1286">
                  <c:v>1.0661</c:v>
                </c:pt>
                <c:pt idx="1287">
                  <c:v>1.0670999999999999</c:v>
                </c:pt>
                <c:pt idx="1288">
                  <c:v>1.0683</c:v>
                </c:pt>
                <c:pt idx="1289">
                  <c:v>1.0693999999999999</c:v>
                </c:pt>
                <c:pt idx="1290">
                  <c:v>1.0706</c:v>
                </c:pt>
                <c:pt idx="1291">
                  <c:v>1.0718000000000001</c:v>
                </c:pt>
                <c:pt idx="1292">
                  <c:v>1.0731999999999999</c:v>
                </c:pt>
                <c:pt idx="1293">
                  <c:v>1.0746</c:v>
                </c:pt>
                <c:pt idx="1294">
                  <c:v>1.0760000000000001</c:v>
                </c:pt>
                <c:pt idx="1295">
                  <c:v>1.0772999999999999</c:v>
                </c:pt>
                <c:pt idx="1296">
                  <c:v>1.0783</c:v>
                </c:pt>
                <c:pt idx="1297">
                  <c:v>1.0791999999999999</c:v>
                </c:pt>
                <c:pt idx="1298">
                  <c:v>1.0799000000000001</c:v>
                </c:pt>
                <c:pt idx="1299">
                  <c:v>1.0805</c:v>
                </c:pt>
                <c:pt idx="1300">
                  <c:v>1.0811999999999999</c:v>
                </c:pt>
                <c:pt idx="1301">
                  <c:v>1.0818000000000001</c:v>
                </c:pt>
                <c:pt idx="1302">
                  <c:v>1.0826</c:v>
                </c:pt>
                <c:pt idx="1303">
                  <c:v>1.0832999999999999</c:v>
                </c:pt>
                <c:pt idx="1304">
                  <c:v>1.0840000000000001</c:v>
                </c:pt>
                <c:pt idx="1305">
                  <c:v>1.0849</c:v>
                </c:pt>
                <c:pt idx="1306">
                  <c:v>1.0859000000000001</c:v>
                </c:pt>
                <c:pt idx="1307">
                  <c:v>1.0868</c:v>
                </c:pt>
                <c:pt idx="1308">
                  <c:v>1.0875999999999999</c:v>
                </c:pt>
                <c:pt idx="1309">
                  <c:v>1.0883</c:v>
                </c:pt>
                <c:pt idx="1310">
                  <c:v>1.0891999999999999</c:v>
                </c:pt>
                <c:pt idx="1311">
                  <c:v>1.0900000000000001</c:v>
                </c:pt>
                <c:pt idx="1312">
                  <c:v>1.0909</c:v>
                </c:pt>
                <c:pt idx="1313">
                  <c:v>1.0919000000000001</c:v>
                </c:pt>
                <c:pt idx="1314">
                  <c:v>1.0928</c:v>
                </c:pt>
                <c:pt idx="1315">
                  <c:v>1.0938000000000001</c:v>
                </c:pt>
                <c:pt idx="1316">
                  <c:v>1.0948</c:v>
                </c:pt>
                <c:pt idx="1317">
                  <c:v>1.0958000000000001</c:v>
                </c:pt>
                <c:pt idx="1318">
                  <c:v>1.0969</c:v>
                </c:pt>
                <c:pt idx="1319">
                  <c:v>1.0978000000000001</c:v>
                </c:pt>
                <c:pt idx="1320">
                  <c:v>1.0986</c:v>
                </c:pt>
                <c:pt idx="1321">
                  <c:v>1.0995999999999999</c:v>
                </c:pt>
                <c:pt idx="1322">
                  <c:v>1.1004</c:v>
                </c:pt>
                <c:pt idx="1323">
                  <c:v>1.1011</c:v>
                </c:pt>
                <c:pt idx="1324">
                  <c:v>1.1019000000000001</c:v>
                </c:pt>
                <c:pt idx="1325">
                  <c:v>1.1028</c:v>
                </c:pt>
                <c:pt idx="1326">
                  <c:v>1.1036999999999999</c:v>
                </c:pt>
                <c:pt idx="1327">
                  <c:v>1.1048</c:v>
                </c:pt>
                <c:pt idx="1328">
                  <c:v>1.1056999999999999</c:v>
                </c:pt>
                <c:pt idx="1329">
                  <c:v>1.1065</c:v>
                </c:pt>
                <c:pt idx="1330">
                  <c:v>1.1073999999999999</c:v>
                </c:pt>
                <c:pt idx="1331">
                  <c:v>1.1084000000000001</c:v>
                </c:pt>
                <c:pt idx="1332">
                  <c:v>1.1093999999999999</c:v>
                </c:pt>
                <c:pt idx="1333">
                  <c:v>1.1105</c:v>
                </c:pt>
                <c:pt idx="1334">
                  <c:v>1.1116999999999999</c:v>
                </c:pt>
                <c:pt idx="1335">
                  <c:v>1.113</c:v>
                </c:pt>
                <c:pt idx="1336">
                  <c:v>1.1144000000000001</c:v>
                </c:pt>
                <c:pt idx="1337">
                  <c:v>1.1160000000000001</c:v>
                </c:pt>
                <c:pt idx="1338">
                  <c:v>1.1174999999999999</c:v>
                </c:pt>
                <c:pt idx="1339">
                  <c:v>1.1188</c:v>
                </c:pt>
                <c:pt idx="1340">
                  <c:v>1.1197999999999999</c:v>
                </c:pt>
                <c:pt idx="1341">
                  <c:v>1.1204000000000001</c:v>
                </c:pt>
                <c:pt idx="1342">
                  <c:v>1.1208</c:v>
                </c:pt>
                <c:pt idx="1343">
                  <c:v>1.1212</c:v>
                </c:pt>
                <c:pt idx="1344">
                  <c:v>1.1216999999999999</c:v>
                </c:pt>
                <c:pt idx="1345">
                  <c:v>1.1222000000000001</c:v>
                </c:pt>
                <c:pt idx="1346">
                  <c:v>1.1229</c:v>
                </c:pt>
                <c:pt idx="1347">
                  <c:v>1.1234999999999999</c:v>
                </c:pt>
                <c:pt idx="1348">
                  <c:v>1.1241000000000001</c:v>
                </c:pt>
                <c:pt idx="1349">
                  <c:v>1.1248</c:v>
                </c:pt>
                <c:pt idx="1350">
                  <c:v>1.1254999999999999</c:v>
                </c:pt>
                <c:pt idx="1351">
                  <c:v>1.1263000000000001</c:v>
                </c:pt>
                <c:pt idx="1352">
                  <c:v>1.127</c:v>
                </c:pt>
                <c:pt idx="1353">
                  <c:v>1.1277999999999999</c:v>
                </c:pt>
                <c:pt idx="1354">
                  <c:v>1.1286</c:v>
                </c:pt>
                <c:pt idx="1355">
                  <c:v>1.1294999999999999</c:v>
                </c:pt>
                <c:pt idx="1356">
                  <c:v>1.1306</c:v>
                </c:pt>
                <c:pt idx="1357">
                  <c:v>1.1315999999999999</c:v>
                </c:pt>
                <c:pt idx="1358">
                  <c:v>1.1327</c:v>
                </c:pt>
                <c:pt idx="1359">
                  <c:v>1.1338999999999999</c:v>
                </c:pt>
                <c:pt idx="1360">
                  <c:v>1.1351</c:v>
                </c:pt>
                <c:pt idx="1361">
                  <c:v>1.1366000000000001</c:v>
                </c:pt>
                <c:pt idx="1362">
                  <c:v>1.1382000000000001</c:v>
                </c:pt>
                <c:pt idx="1363">
                  <c:v>1.1395999999999999</c:v>
                </c:pt>
                <c:pt idx="1364">
                  <c:v>1.1409</c:v>
                </c:pt>
                <c:pt idx="1365">
                  <c:v>1.1422000000000001</c:v>
                </c:pt>
                <c:pt idx="1366">
                  <c:v>1.1432</c:v>
                </c:pt>
                <c:pt idx="1367">
                  <c:v>1.1438999999999999</c:v>
                </c:pt>
                <c:pt idx="1368">
                  <c:v>1.1446000000000001</c:v>
                </c:pt>
                <c:pt idx="1369">
                  <c:v>1.1451</c:v>
                </c:pt>
                <c:pt idx="1370">
                  <c:v>1.1456</c:v>
                </c:pt>
                <c:pt idx="1371">
                  <c:v>1.1462000000000001</c:v>
                </c:pt>
                <c:pt idx="1372">
                  <c:v>1.1469</c:v>
                </c:pt>
                <c:pt idx="1373">
                  <c:v>1.1476999999999999</c:v>
                </c:pt>
                <c:pt idx="1374">
                  <c:v>1.1485000000000001</c:v>
                </c:pt>
                <c:pt idx="1375">
                  <c:v>1.1494</c:v>
                </c:pt>
                <c:pt idx="1376">
                  <c:v>1.1504000000000001</c:v>
                </c:pt>
                <c:pt idx="1377">
                  <c:v>1.1511</c:v>
                </c:pt>
                <c:pt idx="1378">
                  <c:v>1.1520999999999999</c:v>
                </c:pt>
                <c:pt idx="1379">
                  <c:v>1.1531</c:v>
                </c:pt>
                <c:pt idx="1380">
                  <c:v>1.1539999999999999</c:v>
                </c:pt>
                <c:pt idx="1381">
                  <c:v>1.1548</c:v>
                </c:pt>
                <c:pt idx="1382">
                  <c:v>1.1556999999999999</c:v>
                </c:pt>
                <c:pt idx="1383">
                  <c:v>1.1567000000000001</c:v>
                </c:pt>
                <c:pt idx="1384">
                  <c:v>1.1577</c:v>
                </c:pt>
                <c:pt idx="1385">
                  <c:v>1.1587000000000001</c:v>
                </c:pt>
                <c:pt idx="1386">
                  <c:v>1.1597</c:v>
                </c:pt>
                <c:pt idx="1387">
                  <c:v>1.1609</c:v>
                </c:pt>
                <c:pt idx="1388">
                  <c:v>1.1617999999999999</c:v>
                </c:pt>
                <c:pt idx="1389">
                  <c:v>1.1627000000000001</c:v>
                </c:pt>
                <c:pt idx="1390">
                  <c:v>1.1635</c:v>
                </c:pt>
                <c:pt idx="1391">
                  <c:v>1.1641999999999999</c:v>
                </c:pt>
                <c:pt idx="1392">
                  <c:v>1.165</c:v>
                </c:pt>
                <c:pt idx="1393">
                  <c:v>1.1657999999999999</c:v>
                </c:pt>
                <c:pt idx="1394">
                  <c:v>1.1667000000000001</c:v>
                </c:pt>
                <c:pt idx="1395">
                  <c:v>1.1677</c:v>
                </c:pt>
                <c:pt idx="1396">
                  <c:v>1.1687000000000001</c:v>
                </c:pt>
                <c:pt idx="1397">
                  <c:v>1.1696</c:v>
                </c:pt>
                <c:pt idx="1398">
                  <c:v>1.1706000000000001</c:v>
                </c:pt>
                <c:pt idx="1399">
                  <c:v>1.1716</c:v>
                </c:pt>
                <c:pt idx="1400">
                  <c:v>1.1726000000000001</c:v>
                </c:pt>
                <c:pt idx="1401">
                  <c:v>1.1736</c:v>
                </c:pt>
                <c:pt idx="1402">
                  <c:v>1.1746000000000001</c:v>
                </c:pt>
                <c:pt idx="1403">
                  <c:v>1.1757</c:v>
                </c:pt>
                <c:pt idx="1404">
                  <c:v>1.177</c:v>
                </c:pt>
                <c:pt idx="1405">
                  <c:v>1.1783999999999999</c:v>
                </c:pt>
                <c:pt idx="1406">
                  <c:v>1.1798999999999999</c:v>
                </c:pt>
                <c:pt idx="1407">
                  <c:v>1.1813</c:v>
                </c:pt>
                <c:pt idx="1408">
                  <c:v>1.1825000000000001</c:v>
                </c:pt>
                <c:pt idx="1409">
                  <c:v>1.1834</c:v>
                </c:pt>
                <c:pt idx="1410">
                  <c:v>1.1840999999999999</c:v>
                </c:pt>
                <c:pt idx="1411">
                  <c:v>1.1847000000000001</c:v>
                </c:pt>
                <c:pt idx="1412">
                  <c:v>1.1852</c:v>
                </c:pt>
                <c:pt idx="1413">
                  <c:v>1.1857</c:v>
                </c:pt>
                <c:pt idx="1414">
                  <c:v>1.1862999999999999</c:v>
                </c:pt>
                <c:pt idx="1415">
                  <c:v>1.1869000000000001</c:v>
                </c:pt>
                <c:pt idx="1416">
                  <c:v>1.1876</c:v>
                </c:pt>
                <c:pt idx="1417">
                  <c:v>1.1882999999999999</c:v>
                </c:pt>
                <c:pt idx="1418">
                  <c:v>1.1889000000000001</c:v>
                </c:pt>
                <c:pt idx="1419">
                  <c:v>1.1894</c:v>
                </c:pt>
                <c:pt idx="1420">
                  <c:v>1.1900999999999999</c:v>
                </c:pt>
                <c:pt idx="1421">
                  <c:v>1.1908000000000001</c:v>
                </c:pt>
                <c:pt idx="1422">
                  <c:v>1.1917</c:v>
                </c:pt>
                <c:pt idx="1423">
                  <c:v>1.1924999999999999</c:v>
                </c:pt>
                <c:pt idx="1424">
                  <c:v>1.1935</c:v>
                </c:pt>
                <c:pt idx="1425">
                  <c:v>1.1944999999999999</c:v>
                </c:pt>
                <c:pt idx="1426">
                  <c:v>1.1956</c:v>
                </c:pt>
                <c:pt idx="1427">
                  <c:v>1.1968000000000001</c:v>
                </c:pt>
                <c:pt idx="1428">
                  <c:v>1.1980999999999999</c:v>
                </c:pt>
                <c:pt idx="1429">
                  <c:v>1.1995</c:v>
                </c:pt>
                <c:pt idx="1430">
                  <c:v>1.2009000000000001</c:v>
                </c:pt>
                <c:pt idx="1431">
                  <c:v>1.2022999999999999</c:v>
                </c:pt>
                <c:pt idx="1432">
                  <c:v>1.2036</c:v>
                </c:pt>
                <c:pt idx="1433">
                  <c:v>1.2048000000000001</c:v>
                </c:pt>
                <c:pt idx="1434">
                  <c:v>1.2059</c:v>
                </c:pt>
                <c:pt idx="1435">
                  <c:v>1.2068000000000001</c:v>
                </c:pt>
                <c:pt idx="1436">
                  <c:v>1.2075</c:v>
                </c:pt>
                <c:pt idx="1437">
                  <c:v>1.2081999999999999</c:v>
                </c:pt>
                <c:pt idx="1438">
                  <c:v>1.2088000000000001</c:v>
                </c:pt>
                <c:pt idx="1439">
                  <c:v>1.2095</c:v>
                </c:pt>
                <c:pt idx="1440">
                  <c:v>1.2102999999999999</c:v>
                </c:pt>
                <c:pt idx="1441">
                  <c:v>1.2111000000000001</c:v>
                </c:pt>
                <c:pt idx="1442">
                  <c:v>1.2119</c:v>
                </c:pt>
                <c:pt idx="1443">
                  <c:v>1.2129000000000001</c:v>
                </c:pt>
                <c:pt idx="1444">
                  <c:v>1.2137</c:v>
                </c:pt>
                <c:pt idx="1445">
                  <c:v>1.2145999999999999</c:v>
                </c:pt>
                <c:pt idx="1446">
                  <c:v>1.2155</c:v>
                </c:pt>
                <c:pt idx="1447">
                  <c:v>1.2163999999999999</c:v>
                </c:pt>
                <c:pt idx="1448">
                  <c:v>1.2172000000000001</c:v>
                </c:pt>
                <c:pt idx="1449">
                  <c:v>1.2181</c:v>
                </c:pt>
                <c:pt idx="1450">
                  <c:v>1.2190000000000001</c:v>
                </c:pt>
                <c:pt idx="1451">
                  <c:v>1.22</c:v>
                </c:pt>
                <c:pt idx="1452">
                  <c:v>1.2210000000000001</c:v>
                </c:pt>
                <c:pt idx="1453">
                  <c:v>1.222</c:v>
                </c:pt>
                <c:pt idx="1454">
                  <c:v>1.2229000000000001</c:v>
                </c:pt>
                <c:pt idx="1455">
                  <c:v>1.2238</c:v>
                </c:pt>
                <c:pt idx="1456">
                  <c:v>1.2248000000000001</c:v>
                </c:pt>
                <c:pt idx="1457">
                  <c:v>1.2259</c:v>
                </c:pt>
                <c:pt idx="1458">
                  <c:v>1.2267999999999999</c:v>
                </c:pt>
                <c:pt idx="1459">
                  <c:v>1.2276</c:v>
                </c:pt>
                <c:pt idx="1460">
                  <c:v>1.2283999999999999</c:v>
                </c:pt>
                <c:pt idx="1461">
                  <c:v>1.2293000000000001</c:v>
                </c:pt>
                <c:pt idx="1462">
                  <c:v>1.2302</c:v>
                </c:pt>
                <c:pt idx="1463">
                  <c:v>1.2310000000000001</c:v>
                </c:pt>
                <c:pt idx="1464">
                  <c:v>1.2319</c:v>
                </c:pt>
                <c:pt idx="1465">
                  <c:v>1.2327999999999999</c:v>
                </c:pt>
                <c:pt idx="1466">
                  <c:v>1.2338</c:v>
                </c:pt>
                <c:pt idx="1467">
                  <c:v>1.2347999999999999</c:v>
                </c:pt>
                <c:pt idx="1468">
                  <c:v>1.2359</c:v>
                </c:pt>
                <c:pt idx="1469">
                  <c:v>1.2367999999999999</c:v>
                </c:pt>
                <c:pt idx="1470">
                  <c:v>1.2378</c:v>
                </c:pt>
                <c:pt idx="1471">
                  <c:v>1.2387999999999999</c:v>
                </c:pt>
                <c:pt idx="1472">
                  <c:v>1.2401</c:v>
                </c:pt>
                <c:pt idx="1473">
                  <c:v>1.2415</c:v>
                </c:pt>
                <c:pt idx="1474">
                  <c:v>1.2431000000000001</c:v>
                </c:pt>
                <c:pt idx="1475">
                  <c:v>1.2448999999999999</c:v>
                </c:pt>
                <c:pt idx="1476">
                  <c:v>1.2465999999999999</c:v>
                </c:pt>
                <c:pt idx="1477">
                  <c:v>1.2479</c:v>
                </c:pt>
                <c:pt idx="1478">
                  <c:v>1.2488999999999999</c:v>
                </c:pt>
                <c:pt idx="1479">
                  <c:v>1.2495000000000001</c:v>
                </c:pt>
                <c:pt idx="1480">
                  <c:v>1.25</c:v>
                </c:pt>
                <c:pt idx="1481">
                  <c:v>1.2504</c:v>
                </c:pt>
                <c:pt idx="1482">
                  <c:v>1.2509999999999999</c:v>
                </c:pt>
                <c:pt idx="1483">
                  <c:v>1.2515000000000001</c:v>
                </c:pt>
                <c:pt idx="1484">
                  <c:v>1.2521</c:v>
                </c:pt>
                <c:pt idx="1485">
                  <c:v>1.2527999999999999</c:v>
                </c:pt>
                <c:pt idx="1486">
                  <c:v>1.2535000000000001</c:v>
                </c:pt>
                <c:pt idx="1487">
                  <c:v>1.2543</c:v>
                </c:pt>
                <c:pt idx="1488">
                  <c:v>1.2549999999999999</c:v>
                </c:pt>
                <c:pt idx="1489">
                  <c:v>1.2557</c:v>
                </c:pt>
                <c:pt idx="1490">
                  <c:v>1.2564</c:v>
                </c:pt>
                <c:pt idx="1491">
                  <c:v>1.2573000000000001</c:v>
                </c:pt>
                <c:pt idx="1492">
                  <c:v>1.2583</c:v>
                </c:pt>
                <c:pt idx="1493">
                  <c:v>1.2593000000000001</c:v>
                </c:pt>
                <c:pt idx="1494">
                  <c:v>1.2604</c:v>
                </c:pt>
                <c:pt idx="1495">
                  <c:v>1.2615000000000001</c:v>
                </c:pt>
                <c:pt idx="1496">
                  <c:v>1.2627999999999999</c:v>
                </c:pt>
                <c:pt idx="1497">
                  <c:v>1.2642</c:v>
                </c:pt>
                <c:pt idx="1498">
                  <c:v>1.2656000000000001</c:v>
                </c:pt>
                <c:pt idx="1499">
                  <c:v>1.2672000000000001</c:v>
                </c:pt>
                <c:pt idx="1500">
                  <c:v>1.2687999999999999</c:v>
                </c:pt>
                <c:pt idx="1501">
                  <c:v>1.2704</c:v>
                </c:pt>
                <c:pt idx="1502">
                  <c:v>1.2717000000000001</c:v>
                </c:pt>
                <c:pt idx="1503">
                  <c:v>1.2727999999999999</c:v>
                </c:pt>
                <c:pt idx="1504">
                  <c:v>1.2737000000000001</c:v>
                </c:pt>
                <c:pt idx="1505">
                  <c:v>1.2743</c:v>
                </c:pt>
                <c:pt idx="1506">
                  <c:v>1.2747999999999999</c:v>
                </c:pt>
                <c:pt idx="1507">
                  <c:v>1.2755000000000001</c:v>
                </c:pt>
                <c:pt idx="1508">
                  <c:v>1.2762</c:v>
                </c:pt>
                <c:pt idx="1509">
                  <c:v>1.2770999999999999</c:v>
                </c:pt>
                <c:pt idx="1510">
                  <c:v>1.278</c:v>
                </c:pt>
                <c:pt idx="1511">
                  <c:v>1.2788999999999999</c:v>
                </c:pt>
                <c:pt idx="1512">
                  <c:v>1.2798</c:v>
                </c:pt>
                <c:pt idx="1513">
                  <c:v>1.2806999999999999</c:v>
                </c:pt>
                <c:pt idx="1514">
                  <c:v>1.2817000000000001</c:v>
                </c:pt>
                <c:pt idx="1515">
                  <c:v>1.2826</c:v>
                </c:pt>
                <c:pt idx="1516">
                  <c:v>1.2834000000000001</c:v>
                </c:pt>
                <c:pt idx="1517">
                  <c:v>1.2843</c:v>
                </c:pt>
                <c:pt idx="1518">
                  <c:v>1.2853000000000001</c:v>
                </c:pt>
                <c:pt idx="1519">
                  <c:v>1.2863</c:v>
                </c:pt>
                <c:pt idx="1520">
                  <c:v>1.2873000000000001</c:v>
                </c:pt>
                <c:pt idx="1521">
                  <c:v>1.2883</c:v>
                </c:pt>
                <c:pt idx="1522">
                  <c:v>1.2894000000000001</c:v>
                </c:pt>
                <c:pt idx="1523">
                  <c:v>1.2906</c:v>
                </c:pt>
                <c:pt idx="1524">
                  <c:v>1.2917000000000001</c:v>
                </c:pt>
                <c:pt idx="1525">
                  <c:v>1.2928999999999999</c:v>
                </c:pt>
                <c:pt idx="1526">
                  <c:v>1.2939000000000001</c:v>
                </c:pt>
                <c:pt idx="1527">
                  <c:v>1.2948</c:v>
                </c:pt>
                <c:pt idx="1528">
                  <c:v>1.2958000000000001</c:v>
                </c:pt>
                <c:pt idx="1529">
                  <c:v>1.2967</c:v>
                </c:pt>
                <c:pt idx="1530">
                  <c:v>1.2976000000000001</c:v>
                </c:pt>
                <c:pt idx="1531">
                  <c:v>1.2987</c:v>
                </c:pt>
                <c:pt idx="1532">
                  <c:v>1.2997000000000001</c:v>
                </c:pt>
                <c:pt idx="1533">
                  <c:v>1.3007</c:v>
                </c:pt>
                <c:pt idx="1534">
                  <c:v>1.3018000000000001</c:v>
                </c:pt>
                <c:pt idx="1535">
                  <c:v>1.3028</c:v>
                </c:pt>
                <c:pt idx="1536">
                  <c:v>1.3038000000000001</c:v>
                </c:pt>
                <c:pt idx="1537">
                  <c:v>1.3048999999999999</c:v>
                </c:pt>
                <c:pt idx="1538">
                  <c:v>1.306</c:v>
                </c:pt>
                <c:pt idx="1539">
                  <c:v>1.3070999999999999</c:v>
                </c:pt>
                <c:pt idx="1540">
                  <c:v>1.3083</c:v>
                </c:pt>
                <c:pt idx="1541">
                  <c:v>1.3096000000000001</c:v>
                </c:pt>
                <c:pt idx="1542">
                  <c:v>1.3110999999999999</c:v>
                </c:pt>
                <c:pt idx="1543">
                  <c:v>1.3128</c:v>
                </c:pt>
                <c:pt idx="1544">
                  <c:v>1.3146</c:v>
                </c:pt>
                <c:pt idx="1545">
                  <c:v>1.3161</c:v>
                </c:pt>
                <c:pt idx="1546">
                  <c:v>1.3173999999999999</c:v>
                </c:pt>
                <c:pt idx="1547">
                  <c:v>1.3183</c:v>
                </c:pt>
                <c:pt idx="1548">
                  <c:v>1.3190999999999999</c:v>
                </c:pt>
                <c:pt idx="1549">
                  <c:v>1.3197000000000001</c:v>
                </c:pt>
                <c:pt idx="1550">
                  <c:v>1.3203</c:v>
                </c:pt>
                <c:pt idx="1551">
                  <c:v>1.321</c:v>
                </c:pt>
                <c:pt idx="1552">
                  <c:v>1.3216000000000001</c:v>
                </c:pt>
                <c:pt idx="1553">
                  <c:v>1.3222</c:v>
                </c:pt>
                <c:pt idx="1554">
                  <c:v>1.323</c:v>
                </c:pt>
                <c:pt idx="1555">
                  <c:v>1.3238000000000001</c:v>
                </c:pt>
                <c:pt idx="1556">
                  <c:v>1.3246</c:v>
                </c:pt>
                <c:pt idx="1557">
                  <c:v>1.3252999999999999</c:v>
                </c:pt>
                <c:pt idx="1558">
                  <c:v>1.3262</c:v>
                </c:pt>
                <c:pt idx="1559">
                  <c:v>1.3270999999999999</c:v>
                </c:pt>
                <c:pt idx="1560">
                  <c:v>1.3280000000000001</c:v>
                </c:pt>
                <c:pt idx="1561">
                  <c:v>1.329</c:v>
                </c:pt>
                <c:pt idx="1562">
                  <c:v>1.3301000000000001</c:v>
                </c:pt>
                <c:pt idx="1563">
                  <c:v>1.3312999999999999</c:v>
                </c:pt>
                <c:pt idx="1564">
                  <c:v>1.3326</c:v>
                </c:pt>
                <c:pt idx="1565">
                  <c:v>1.3340000000000001</c:v>
                </c:pt>
                <c:pt idx="1566">
                  <c:v>1.3352999999999999</c:v>
                </c:pt>
                <c:pt idx="1567">
                  <c:v>1.3363</c:v>
                </c:pt>
                <c:pt idx="1568">
                  <c:v>1.3373999999999999</c:v>
                </c:pt>
                <c:pt idx="1569">
                  <c:v>1.3387</c:v>
                </c:pt>
                <c:pt idx="1570">
                  <c:v>1.3401000000000001</c:v>
                </c:pt>
                <c:pt idx="1571">
                  <c:v>1.3414999999999999</c:v>
                </c:pt>
                <c:pt idx="1572">
                  <c:v>1.3426</c:v>
                </c:pt>
                <c:pt idx="1573">
                  <c:v>1.3434999999999999</c:v>
                </c:pt>
                <c:pt idx="1574">
                  <c:v>1.3442000000000001</c:v>
                </c:pt>
                <c:pt idx="1575">
                  <c:v>1.3449</c:v>
                </c:pt>
                <c:pt idx="1576">
                  <c:v>1.3454999999999999</c:v>
                </c:pt>
                <c:pt idx="1577">
                  <c:v>1.3462000000000001</c:v>
                </c:pt>
                <c:pt idx="1578">
                  <c:v>1.3469</c:v>
                </c:pt>
                <c:pt idx="1579">
                  <c:v>1.3478000000000001</c:v>
                </c:pt>
                <c:pt idx="1580">
                  <c:v>1.3487</c:v>
                </c:pt>
                <c:pt idx="1581">
                  <c:v>1.3496999999999999</c:v>
                </c:pt>
                <c:pt idx="1582">
                  <c:v>1.3508</c:v>
                </c:pt>
                <c:pt idx="1583">
                  <c:v>1.3516999999999999</c:v>
                </c:pt>
                <c:pt idx="1584">
                  <c:v>1.3520000000000001</c:v>
                </c:pt>
                <c:pt idx="1585">
                  <c:v>1.3514999999999999</c:v>
                </c:pt>
                <c:pt idx="1586">
                  <c:v>1.3515999999999999</c:v>
                </c:pt>
                <c:pt idx="1587">
                  <c:v>1.3522000000000001</c:v>
                </c:pt>
                <c:pt idx="1588">
                  <c:v>1.3532999999999999</c:v>
                </c:pt>
                <c:pt idx="1589">
                  <c:v>1.3545</c:v>
                </c:pt>
                <c:pt idx="1590">
                  <c:v>1.3555999999999999</c:v>
                </c:pt>
                <c:pt idx="1591">
                  <c:v>1.3567</c:v>
                </c:pt>
                <c:pt idx="1592">
                  <c:v>1.3577999999999999</c:v>
                </c:pt>
                <c:pt idx="1593">
                  <c:v>1.359</c:v>
                </c:pt>
                <c:pt idx="1594">
                  <c:v>1.36</c:v>
                </c:pt>
                <c:pt idx="1595">
                  <c:v>1.3611</c:v>
                </c:pt>
                <c:pt idx="1596">
                  <c:v>1.3619000000000001</c:v>
                </c:pt>
                <c:pt idx="1597">
                  <c:v>1.3629</c:v>
                </c:pt>
                <c:pt idx="1598">
                  <c:v>1.3636999999999999</c:v>
                </c:pt>
                <c:pt idx="1599">
                  <c:v>1.3647</c:v>
                </c:pt>
                <c:pt idx="1600">
                  <c:v>1.3656999999999999</c:v>
                </c:pt>
                <c:pt idx="1601">
                  <c:v>1.3669</c:v>
                </c:pt>
                <c:pt idx="1602">
                  <c:v>1.3678999999999999</c:v>
                </c:pt>
                <c:pt idx="1603">
                  <c:v>1.369</c:v>
                </c:pt>
                <c:pt idx="1604">
                  <c:v>1.3701000000000001</c:v>
                </c:pt>
                <c:pt idx="1605">
                  <c:v>1.3713</c:v>
                </c:pt>
                <c:pt idx="1606">
                  <c:v>1.3724000000000001</c:v>
                </c:pt>
                <c:pt idx="1607">
                  <c:v>1.3734999999999999</c:v>
                </c:pt>
                <c:pt idx="1608">
                  <c:v>1.3747</c:v>
                </c:pt>
                <c:pt idx="1609">
                  <c:v>1.3759999999999999</c:v>
                </c:pt>
                <c:pt idx="1610">
                  <c:v>1.3774</c:v>
                </c:pt>
                <c:pt idx="1611">
                  <c:v>1.379</c:v>
                </c:pt>
                <c:pt idx="1612">
                  <c:v>1.3806</c:v>
                </c:pt>
                <c:pt idx="1613">
                  <c:v>1.3822000000000001</c:v>
                </c:pt>
                <c:pt idx="1614">
                  <c:v>1.3836999999999999</c:v>
                </c:pt>
                <c:pt idx="1615">
                  <c:v>1.3851</c:v>
                </c:pt>
                <c:pt idx="1616">
                  <c:v>1.3859999999999999</c:v>
                </c:pt>
                <c:pt idx="1617">
                  <c:v>1.3868</c:v>
                </c:pt>
                <c:pt idx="1618">
                  <c:v>1.3874</c:v>
                </c:pt>
                <c:pt idx="1619">
                  <c:v>1.3879999999999999</c:v>
                </c:pt>
                <c:pt idx="1620">
                  <c:v>1.3886000000000001</c:v>
                </c:pt>
                <c:pt idx="1621">
                  <c:v>1.3892</c:v>
                </c:pt>
                <c:pt idx="1622">
                  <c:v>1.3900999999999999</c:v>
                </c:pt>
                <c:pt idx="1623">
                  <c:v>1.3909</c:v>
                </c:pt>
                <c:pt idx="1624">
                  <c:v>1.3915999999999999</c:v>
                </c:pt>
                <c:pt idx="1625">
                  <c:v>1.3922000000000001</c:v>
                </c:pt>
                <c:pt idx="1626">
                  <c:v>1.3931</c:v>
                </c:pt>
                <c:pt idx="1627">
                  <c:v>1.3940999999999999</c:v>
                </c:pt>
                <c:pt idx="1628">
                  <c:v>1.395</c:v>
                </c:pt>
                <c:pt idx="1629">
                  <c:v>1.3958999999999999</c:v>
                </c:pt>
                <c:pt idx="1630">
                  <c:v>1.397</c:v>
                </c:pt>
                <c:pt idx="1631">
                  <c:v>1.3982000000000001</c:v>
                </c:pt>
                <c:pt idx="1632">
                  <c:v>1.3994</c:v>
                </c:pt>
                <c:pt idx="1633">
                  <c:v>1.4007000000000001</c:v>
                </c:pt>
                <c:pt idx="1634">
                  <c:v>1.4020999999999999</c:v>
                </c:pt>
                <c:pt idx="1635">
                  <c:v>1.4036999999999999</c:v>
                </c:pt>
                <c:pt idx="1636">
                  <c:v>1.4053</c:v>
                </c:pt>
                <c:pt idx="1637">
                  <c:v>1.407</c:v>
                </c:pt>
                <c:pt idx="1638">
                  <c:v>1.4085000000000001</c:v>
                </c:pt>
                <c:pt idx="1639">
                  <c:v>1.41</c:v>
                </c:pt>
                <c:pt idx="1640">
                  <c:v>1.4114</c:v>
                </c:pt>
                <c:pt idx="1641">
                  <c:v>1.4126000000000001</c:v>
                </c:pt>
                <c:pt idx="1642">
                  <c:v>1.4137</c:v>
                </c:pt>
                <c:pt idx="1643">
                  <c:v>1.4144000000000001</c:v>
                </c:pt>
                <c:pt idx="1644">
                  <c:v>1.4151</c:v>
                </c:pt>
                <c:pt idx="1645">
                  <c:v>1.4157999999999999</c:v>
                </c:pt>
                <c:pt idx="1646">
                  <c:v>1.4167000000000001</c:v>
                </c:pt>
                <c:pt idx="1647">
                  <c:v>1.4177999999999999</c:v>
                </c:pt>
                <c:pt idx="1648">
                  <c:v>1.4187000000000001</c:v>
                </c:pt>
                <c:pt idx="1649">
                  <c:v>1.4198</c:v>
                </c:pt>
                <c:pt idx="1650">
                  <c:v>1.4208000000000001</c:v>
                </c:pt>
                <c:pt idx="1651">
                  <c:v>1.4218999999999999</c:v>
                </c:pt>
                <c:pt idx="1652">
                  <c:v>1.4229000000000001</c:v>
                </c:pt>
                <c:pt idx="1653">
                  <c:v>1.4238999999999999</c:v>
                </c:pt>
                <c:pt idx="1654">
                  <c:v>1.4249000000000001</c:v>
                </c:pt>
                <c:pt idx="1655">
                  <c:v>1.4258</c:v>
                </c:pt>
                <c:pt idx="1656">
                  <c:v>1.4269000000000001</c:v>
                </c:pt>
                <c:pt idx="1657">
                  <c:v>1.4280999999999999</c:v>
                </c:pt>
                <c:pt idx="1658">
                  <c:v>1.4292</c:v>
                </c:pt>
                <c:pt idx="1659">
                  <c:v>1.4302999999999999</c:v>
                </c:pt>
                <c:pt idx="1660">
                  <c:v>1.4314</c:v>
                </c:pt>
                <c:pt idx="1661">
                  <c:v>1.4327000000000001</c:v>
                </c:pt>
                <c:pt idx="1662">
                  <c:v>1.4338</c:v>
                </c:pt>
                <c:pt idx="1663">
                  <c:v>1.4351</c:v>
                </c:pt>
                <c:pt idx="1664">
                  <c:v>1.4361999999999999</c:v>
                </c:pt>
                <c:pt idx="1665">
                  <c:v>1.4372</c:v>
                </c:pt>
                <c:pt idx="1666">
                  <c:v>1.4382999999999999</c:v>
                </c:pt>
                <c:pt idx="1667">
                  <c:v>1.4393</c:v>
                </c:pt>
                <c:pt idx="1668">
                  <c:v>1.4401999999999999</c:v>
                </c:pt>
                <c:pt idx="1669">
                  <c:v>1.4413</c:v>
                </c:pt>
                <c:pt idx="1670">
                  <c:v>1.4423999999999999</c:v>
                </c:pt>
                <c:pt idx="1671">
                  <c:v>1.4434</c:v>
                </c:pt>
                <c:pt idx="1672">
                  <c:v>1.4446000000000001</c:v>
                </c:pt>
                <c:pt idx="1673">
                  <c:v>1.4456</c:v>
                </c:pt>
                <c:pt idx="1674">
                  <c:v>1.4467000000000001</c:v>
                </c:pt>
                <c:pt idx="1675">
                  <c:v>1.4479</c:v>
                </c:pt>
                <c:pt idx="1676">
                  <c:v>1.4492</c:v>
                </c:pt>
                <c:pt idx="1677">
                  <c:v>1.4503999999999999</c:v>
                </c:pt>
                <c:pt idx="1678">
                  <c:v>1.4518</c:v>
                </c:pt>
                <c:pt idx="1679">
                  <c:v>1.4531000000000001</c:v>
                </c:pt>
                <c:pt idx="1680">
                  <c:v>1.4545999999999999</c:v>
                </c:pt>
                <c:pt idx="1681">
                  <c:v>1.4561999999999999</c:v>
                </c:pt>
                <c:pt idx="1682">
                  <c:v>1.4579</c:v>
                </c:pt>
                <c:pt idx="1683">
                  <c:v>1.4596</c:v>
                </c:pt>
                <c:pt idx="1684">
                  <c:v>1.4610000000000001</c:v>
                </c:pt>
                <c:pt idx="1685">
                  <c:v>1.4621</c:v>
                </c:pt>
                <c:pt idx="1686">
                  <c:v>1.4630000000000001</c:v>
                </c:pt>
                <c:pt idx="1687">
                  <c:v>1.4637</c:v>
                </c:pt>
                <c:pt idx="1688">
                  <c:v>1.4641999999999999</c:v>
                </c:pt>
                <c:pt idx="1689">
                  <c:v>1.4648000000000001</c:v>
                </c:pt>
                <c:pt idx="1690">
                  <c:v>1.4656</c:v>
                </c:pt>
                <c:pt idx="1691">
                  <c:v>1.4663999999999999</c:v>
                </c:pt>
                <c:pt idx="1692">
                  <c:v>1.4672000000000001</c:v>
                </c:pt>
                <c:pt idx="1693">
                  <c:v>1.468</c:v>
                </c:pt>
                <c:pt idx="1694">
                  <c:v>1.4688000000000001</c:v>
                </c:pt>
                <c:pt idx="1695">
                  <c:v>1.4696</c:v>
                </c:pt>
                <c:pt idx="1696">
                  <c:v>1.4704999999999999</c:v>
                </c:pt>
                <c:pt idx="1697">
                  <c:v>1.4716</c:v>
                </c:pt>
                <c:pt idx="1698">
                  <c:v>1.4726999999999999</c:v>
                </c:pt>
                <c:pt idx="1699">
                  <c:v>1.4737</c:v>
                </c:pt>
                <c:pt idx="1700">
                  <c:v>1.4749000000000001</c:v>
                </c:pt>
                <c:pt idx="1701">
                  <c:v>1.4762</c:v>
                </c:pt>
                <c:pt idx="1702">
                  <c:v>1.4776</c:v>
                </c:pt>
                <c:pt idx="1703">
                  <c:v>1.4792000000000001</c:v>
                </c:pt>
                <c:pt idx="1704">
                  <c:v>1.4807999999999999</c:v>
                </c:pt>
                <c:pt idx="1705">
                  <c:v>1.4824999999999999</c:v>
                </c:pt>
                <c:pt idx="1706">
                  <c:v>1.4842</c:v>
                </c:pt>
                <c:pt idx="1707">
                  <c:v>1.4858</c:v>
                </c:pt>
                <c:pt idx="1708">
                  <c:v>1.4875</c:v>
                </c:pt>
                <c:pt idx="1709">
                  <c:v>1.4887999999999999</c:v>
                </c:pt>
                <c:pt idx="1710">
                  <c:v>1.4899</c:v>
                </c:pt>
                <c:pt idx="1711">
                  <c:v>1.4907999999999999</c:v>
                </c:pt>
                <c:pt idx="1712">
                  <c:v>1.4915</c:v>
                </c:pt>
                <c:pt idx="1713">
                  <c:v>1.4923</c:v>
                </c:pt>
                <c:pt idx="1714">
                  <c:v>1.4930000000000001</c:v>
                </c:pt>
                <c:pt idx="1715">
                  <c:v>1.4937</c:v>
                </c:pt>
                <c:pt idx="1716">
                  <c:v>1.4945999999999999</c:v>
                </c:pt>
                <c:pt idx="1717">
                  <c:v>1.4957</c:v>
                </c:pt>
                <c:pt idx="1718">
                  <c:v>1.4967999999999999</c:v>
                </c:pt>
                <c:pt idx="1719">
                  <c:v>1.4979</c:v>
                </c:pt>
                <c:pt idx="1720">
                  <c:v>1.4988999999999999</c:v>
                </c:pt>
                <c:pt idx="1721">
                  <c:v>1.4999</c:v>
                </c:pt>
                <c:pt idx="1722">
                  <c:v>1.5009999999999999</c:v>
                </c:pt>
                <c:pt idx="1723">
                  <c:v>1.502</c:v>
                </c:pt>
                <c:pt idx="1724">
                  <c:v>1.5031000000000001</c:v>
                </c:pt>
                <c:pt idx="1725">
                  <c:v>1.5041</c:v>
                </c:pt>
                <c:pt idx="1726">
                  <c:v>1.5052000000000001</c:v>
                </c:pt>
                <c:pt idx="1727">
                  <c:v>1.5064</c:v>
                </c:pt>
                <c:pt idx="1728">
                  <c:v>1.5078</c:v>
                </c:pt>
                <c:pt idx="1729">
                  <c:v>1.5092000000000001</c:v>
                </c:pt>
                <c:pt idx="1730">
                  <c:v>1.5104</c:v>
                </c:pt>
                <c:pt idx="1731">
                  <c:v>1.5115000000000001</c:v>
                </c:pt>
                <c:pt idx="1732">
                  <c:v>1.5125999999999999</c:v>
                </c:pt>
                <c:pt idx="1733">
                  <c:v>1.5137</c:v>
                </c:pt>
                <c:pt idx="1734">
                  <c:v>1.5147999999999999</c:v>
                </c:pt>
                <c:pt idx="1735">
                  <c:v>1.516</c:v>
                </c:pt>
                <c:pt idx="1736">
                  <c:v>1.5169999999999999</c:v>
                </c:pt>
                <c:pt idx="1737">
                  <c:v>1.5181</c:v>
                </c:pt>
                <c:pt idx="1738">
                  <c:v>1.5192000000000001</c:v>
                </c:pt>
                <c:pt idx="1739">
                  <c:v>1.5203</c:v>
                </c:pt>
                <c:pt idx="1740">
                  <c:v>1.5214000000000001</c:v>
                </c:pt>
                <c:pt idx="1741">
                  <c:v>1.5225</c:v>
                </c:pt>
                <c:pt idx="1742">
                  <c:v>1.5237000000000001</c:v>
                </c:pt>
                <c:pt idx="1743">
                  <c:v>1.5248999999999999</c:v>
                </c:pt>
                <c:pt idx="1744">
                  <c:v>1.5261</c:v>
                </c:pt>
                <c:pt idx="1745">
                  <c:v>1.5273000000000001</c:v>
                </c:pt>
                <c:pt idx="1746">
                  <c:v>1.5286</c:v>
                </c:pt>
                <c:pt idx="1747">
                  <c:v>1.5299</c:v>
                </c:pt>
                <c:pt idx="1748">
                  <c:v>1.5315000000000001</c:v>
                </c:pt>
                <c:pt idx="1749">
                  <c:v>1.5333000000000001</c:v>
                </c:pt>
                <c:pt idx="1750">
                  <c:v>1.5351999999999999</c:v>
                </c:pt>
                <c:pt idx="1751">
                  <c:v>1.5370999999999999</c:v>
                </c:pt>
                <c:pt idx="1752">
                  <c:v>1.5387</c:v>
                </c:pt>
                <c:pt idx="1753">
                  <c:v>1.5397000000000001</c:v>
                </c:pt>
                <c:pt idx="1754">
                  <c:v>1.5406</c:v>
                </c:pt>
                <c:pt idx="1755">
                  <c:v>1.5411999999999999</c:v>
                </c:pt>
                <c:pt idx="1756">
                  <c:v>1.5418000000000001</c:v>
                </c:pt>
                <c:pt idx="1757">
                  <c:v>1.5425</c:v>
                </c:pt>
                <c:pt idx="1758">
                  <c:v>1.5431999999999999</c:v>
                </c:pt>
                <c:pt idx="1759">
                  <c:v>1.544</c:v>
                </c:pt>
                <c:pt idx="1760">
                  <c:v>1.5448</c:v>
                </c:pt>
                <c:pt idx="1761">
                  <c:v>1.5457000000000001</c:v>
                </c:pt>
                <c:pt idx="1762">
                  <c:v>1.5466</c:v>
                </c:pt>
                <c:pt idx="1763">
                  <c:v>1.5474000000000001</c:v>
                </c:pt>
                <c:pt idx="1764">
                  <c:v>1.5483</c:v>
                </c:pt>
                <c:pt idx="1765">
                  <c:v>1.5491999999999999</c:v>
                </c:pt>
                <c:pt idx="1766">
                  <c:v>1.5501</c:v>
                </c:pt>
                <c:pt idx="1767">
                  <c:v>1.5511999999999999</c:v>
                </c:pt>
                <c:pt idx="1768">
                  <c:v>1.5522</c:v>
                </c:pt>
                <c:pt idx="1769">
                  <c:v>1.5533999999999999</c:v>
                </c:pt>
                <c:pt idx="1770">
                  <c:v>1.5547</c:v>
                </c:pt>
                <c:pt idx="1771">
                  <c:v>1.5562</c:v>
                </c:pt>
                <c:pt idx="1772">
                  <c:v>1.5578000000000001</c:v>
                </c:pt>
                <c:pt idx="1773">
                  <c:v>1.5596000000000001</c:v>
                </c:pt>
                <c:pt idx="1774">
                  <c:v>1.5613999999999999</c:v>
                </c:pt>
                <c:pt idx="1775">
                  <c:v>1.5631999999999999</c:v>
                </c:pt>
                <c:pt idx="1776">
                  <c:v>1.5649999999999999</c:v>
                </c:pt>
                <c:pt idx="1777">
                  <c:v>1.5665</c:v>
                </c:pt>
                <c:pt idx="1778">
                  <c:v>1.5676000000000001</c:v>
                </c:pt>
                <c:pt idx="1779">
                  <c:v>1.5686</c:v>
                </c:pt>
                <c:pt idx="1780">
                  <c:v>1.5693999999999999</c:v>
                </c:pt>
                <c:pt idx="1781">
                  <c:v>1.5703</c:v>
                </c:pt>
                <c:pt idx="1782">
                  <c:v>1.5711999999999999</c:v>
                </c:pt>
                <c:pt idx="1783">
                  <c:v>1.5721000000000001</c:v>
                </c:pt>
                <c:pt idx="1784">
                  <c:v>1.5729</c:v>
                </c:pt>
                <c:pt idx="1785">
                  <c:v>1.5738000000000001</c:v>
                </c:pt>
                <c:pt idx="1786">
                  <c:v>1.5748</c:v>
                </c:pt>
                <c:pt idx="1787">
                  <c:v>1.5758000000000001</c:v>
                </c:pt>
                <c:pt idx="1788">
                  <c:v>1.5769</c:v>
                </c:pt>
                <c:pt idx="1789">
                  <c:v>1.5779000000000001</c:v>
                </c:pt>
                <c:pt idx="1790">
                  <c:v>1.579</c:v>
                </c:pt>
                <c:pt idx="1791">
                  <c:v>1.5801000000000001</c:v>
                </c:pt>
                <c:pt idx="1792">
                  <c:v>1.5810999999999999</c:v>
                </c:pt>
                <c:pt idx="1793">
                  <c:v>1.5822000000000001</c:v>
                </c:pt>
                <c:pt idx="1794">
                  <c:v>1.5834999999999999</c:v>
                </c:pt>
                <c:pt idx="1795">
                  <c:v>1.5848</c:v>
                </c:pt>
                <c:pt idx="1796">
                  <c:v>1.5860000000000001</c:v>
                </c:pt>
                <c:pt idx="1797">
                  <c:v>1.5871999999999999</c:v>
                </c:pt>
                <c:pt idx="1798">
                  <c:v>1.5884</c:v>
                </c:pt>
                <c:pt idx="1799">
                  <c:v>1.5898000000000001</c:v>
                </c:pt>
                <c:pt idx="1800">
                  <c:v>1.591</c:v>
                </c:pt>
                <c:pt idx="1801">
                  <c:v>1.5922000000000001</c:v>
                </c:pt>
                <c:pt idx="1802">
                  <c:v>1.5932999999999999</c:v>
                </c:pt>
                <c:pt idx="1803">
                  <c:v>1.5944</c:v>
                </c:pt>
                <c:pt idx="1804">
                  <c:v>1.5954999999999999</c:v>
                </c:pt>
                <c:pt idx="1805">
                  <c:v>1.5966</c:v>
                </c:pt>
                <c:pt idx="1806">
                  <c:v>1.5976999999999999</c:v>
                </c:pt>
                <c:pt idx="1807">
                  <c:v>1.5988</c:v>
                </c:pt>
                <c:pt idx="1808">
                  <c:v>1.5999000000000001</c:v>
                </c:pt>
                <c:pt idx="1809">
                  <c:v>1.6011</c:v>
                </c:pt>
                <c:pt idx="1810">
                  <c:v>1.6023000000000001</c:v>
                </c:pt>
                <c:pt idx="1811">
                  <c:v>1.6034999999999999</c:v>
                </c:pt>
                <c:pt idx="1812">
                  <c:v>1.6048</c:v>
                </c:pt>
                <c:pt idx="1813">
                  <c:v>1.6061000000000001</c:v>
                </c:pt>
                <c:pt idx="1814">
                  <c:v>1.6073999999999999</c:v>
                </c:pt>
                <c:pt idx="1815">
                  <c:v>1.6087</c:v>
                </c:pt>
                <c:pt idx="1816">
                  <c:v>1.6102000000000001</c:v>
                </c:pt>
                <c:pt idx="1817">
                  <c:v>1.6116999999999999</c:v>
                </c:pt>
                <c:pt idx="1818">
                  <c:v>1.6135999999999999</c:v>
                </c:pt>
                <c:pt idx="1819">
                  <c:v>1.6155999999999999</c:v>
                </c:pt>
                <c:pt idx="1820">
                  <c:v>1.6175999999999999</c:v>
                </c:pt>
                <c:pt idx="1821">
                  <c:v>1.6191</c:v>
                </c:pt>
                <c:pt idx="1822">
                  <c:v>1.6203000000000001</c:v>
                </c:pt>
                <c:pt idx="1823">
                  <c:v>1.6211</c:v>
                </c:pt>
                <c:pt idx="1824">
                  <c:v>1.6216999999999999</c:v>
                </c:pt>
                <c:pt idx="1825">
                  <c:v>1.6223000000000001</c:v>
                </c:pt>
                <c:pt idx="1826">
                  <c:v>1.6231</c:v>
                </c:pt>
                <c:pt idx="1827">
                  <c:v>1.6237999999999999</c:v>
                </c:pt>
                <c:pt idx="1828">
                  <c:v>1.6246</c:v>
                </c:pt>
                <c:pt idx="1829">
                  <c:v>1.6254</c:v>
                </c:pt>
                <c:pt idx="1830">
                  <c:v>1.6262000000000001</c:v>
                </c:pt>
                <c:pt idx="1831">
                  <c:v>1.6271</c:v>
                </c:pt>
                <c:pt idx="1832">
                  <c:v>1.6279999999999999</c:v>
                </c:pt>
                <c:pt idx="1833">
                  <c:v>1.6289</c:v>
                </c:pt>
                <c:pt idx="1834">
                  <c:v>1.6298999999999999</c:v>
                </c:pt>
                <c:pt idx="1835">
                  <c:v>1.631</c:v>
                </c:pt>
                <c:pt idx="1836">
                  <c:v>1.6323000000000001</c:v>
                </c:pt>
                <c:pt idx="1837">
                  <c:v>1.6335999999999999</c:v>
                </c:pt>
                <c:pt idx="1838">
                  <c:v>1.6348</c:v>
                </c:pt>
                <c:pt idx="1839">
                  <c:v>1.6361000000000001</c:v>
                </c:pt>
                <c:pt idx="1840">
                  <c:v>1.6376999999999999</c:v>
                </c:pt>
                <c:pt idx="1841">
                  <c:v>1.6394</c:v>
                </c:pt>
                <c:pt idx="1842">
                  <c:v>1.6412</c:v>
                </c:pt>
                <c:pt idx="1843">
                  <c:v>1.6431</c:v>
                </c:pt>
                <c:pt idx="1844">
                  <c:v>1.645</c:v>
                </c:pt>
                <c:pt idx="1845">
                  <c:v>1.647</c:v>
                </c:pt>
                <c:pt idx="1846">
                  <c:v>1.6487000000000001</c:v>
                </c:pt>
                <c:pt idx="1847">
                  <c:v>1.6500999999999999</c:v>
                </c:pt>
                <c:pt idx="1848">
                  <c:v>1.6511</c:v>
                </c:pt>
                <c:pt idx="1849">
                  <c:v>1.6518999999999999</c:v>
                </c:pt>
                <c:pt idx="1850">
                  <c:v>1.6527000000000001</c:v>
                </c:pt>
                <c:pt idx="1851">
                  <c:v>1.6535</c:v>
                </c:pt>
                <c:pt idx="1852">
                  <c:v>1.6541999999999999</c:v>
                </c:pt>
                <c:pt idx="1853">
                  <c:v>1.6552</c:v>
                </c:pt>
                <c:pt idx="1854">
                  <c:v>1.6561999999999999</c:v>
                </c:pt>
                <c:pt idx="1855">
                  <c:v>1.6573</c:v>
                </c:pt>
                <c:pt idx="1856">
                  <c:v>1.6584000000000001</c:v>
                </c:pt>
                <c:pt idx="1857">
                  <c:v>1.6597</c:v>
                </c:pt>
                <c:pt idx="1858">
                  <c:v>1.6608000000000001</c:v>
                </c:pt>
                <c:pt idx="1859">
                  <c:v>1.6619999999999999</c:v>
                </c:pt>
                <c:pt idx="1860">
                  <c:v>1.663</c:v>
                </c:pt>
                <c:pt idx="1861">
                  <c:v>1.6640999999999999</c:v>
                </c:pt>
                <c:pt idx="1862">
                  <c:v>1.6652</c:v>
                </c:pt>
                <c:pt idx="1863">
                  <c:v>1.6665000000000001</c:v>
                </c:pt>
                <c:pt idx="1864">
                  <c:v>1.6678999999999999</c:v>
                </c:pt>
                <c:pt idx="1865">
                  <c:v>1.6691</c:v>
                </c:pt>
                <c:pt idx="1866">
                  <c:v>1.6704000000000001</c:v>
                </c:pt>
                <c:pt idx="1867">
                  <c:v>1.6717</c:v>
                </c:pt>
                <c:pt idx="1868">
                  <c:v>1.6731</c:v>
                </c:pt>
                <c:pt idx="1869">
                  <c:v>1.6744000000000001</c:v>
                </c:pt>
                <c:pt idx="1870">
                  <c:v>1.6757</c:v>
                </c:pt>
                <c:pt idx="1871">
                  <c:v>1.6768000000000001</c:v>
                </c:pt>
                <c:pt idx="1872">
                  <c:v>1.6778999999999999</c:v>
                </c:pt>
                <c:pt idx="1873">
                  <c:v>1.6789000000000001</c:v>
                </c:pt>
                <c:pt idx="1874">
                  <c:v>1.68</c:v>
                </c:pt>
                <c:pt idx="1875">
                  <c:v>1.6812</c:v>
                </c:pt>
                <c:pt idx="1876">
                  <c:v>1.6823999999999999</c:v>
                </c:pt>
                <c:pt idx="1877">
                  <c:v>1.6837</c:v>
                </c:pt>
                <c:pt idx="1878">
                  <c:v>1.6848000000000001</c:v>
                </c:pt>
                <c:pt idx="1879">
                  <c:v>1.6859999999999999</c:v>
                </c:pt>
                <c:pt idx="1880">
                  <c:v>1.6873</c:v>
                </c:pt>
                <c:pt idx="1881">
                  <c:v>1.6887000000000001</c:v>
                </c:pt>
                <c:pt idx="1882">
                  <c:v>1.69</c:v>
                </c:pt>
                <c:pt idx="1883">
                  <c:v>1.6913</c:v>
                </c:pt>
                <c:pt idx="1884">
                  <c:v>1.6927000000000001</c:v>
                </c:pt>
                <c:pt idx="1885">
                  <c:v>1.6942999999999999</c:v>
                </c:pt>
                <c:pt idx="1886">
                  <c:v>1.6959</c:v>
                </c:pt>
                <c:pt idx="1887">
                  <c:v>1.6979</c:v>
                </c:pt>
                <c:pt idx="1888">
                  <c:v>1.7</c:v>
                </c:pt>
                <c:pt idx="1889">
                  <c:v>1.7019</c:v>
                </c:pt>
                <c:pt idx="1890">
                  <c:v>1.7035</c:v>
                </c:pt>
                <c:pt idx="1891">
                  <c:v>1.7047000000000001</c:v>
                </c:pt>
                <c:pt idx="1892">
                  <c:v>1.7056</c:v>
                </c:pt>
                <c:pt idx="1893">
                  <c:v>1.7063999999999999</c:v>
                </c:pt>
                <c:pt idx="1894">
                  <c:v>1.7071000000000001</c:v>
                </c:pt>
                <c:pt idx="1895">
                  <c:v>1.7078</c:v>
                </c:pt>
                <c:pt idx="1896">
                  <c:v>1.7085999999999999</c:v>
                </c:pt>
                <c:pt idx="1897">
                  <c:v>1.7094</c:v>
                </c:pt>
                <c:pt idx="1898">
                  <c:v>1.7102999999999999</c:v>
                </c:pt>
                <c:pt idx="1899">
                  <c:v>1.7112000000000001</c:v>
                </c:pt>
                <c:pt idx="1900">
                  <c:v>1.7121</c:v>
                </c:pt>
                <c:pt idx="1901">
                  <c:v>1.7130000000000001</c:v>
                </c:pt>
                <c:pt idx="1902">
                  <c:v>1.714</c:v>
                </c:pt>
                <c:pt idx="1903">
                  <c:v>1.7150000000000001</c:v>
                </c:pt>
                <c:pt idx="1904">
                  <c:v>1.7161</c:v>
                </c:pt>
                <c:pt idx="1905">
                  <c:v>1.7173</c:v>
                </c:pt>
                <c:pt idx="1906">
                  <c:v>1.7186999999999999</c:v>
                </c:pt>
                <c:pt idx="1907">
                  <c:v>1.72</c:v>
                </c:pt>
                <c:pt idx="1908">
                  <c:v>1.7214</c:v>
                </c:pt>
                <c:pt idx="1909">
                  <c:v>1.7229000000000001</c:v>
                </c:pt>
                <c:pt idx="1910">
                  <c:v>1.7246999999999999</c:v>
                </c:pt>
                <c:pt idx="1911">
                  <c:v>1.7264999999999999</c:v>
                </c:pt>
                <c:pt idx="1912">
                  <c:v>1.7283999999999999</c:v>
                </c:pt>
                <c:pt idx="1913">
                  <c:v>1.7304999999999999</c:v>
                </c:pt>
                <c:pt idx="1914">
                  <c:v>1.7324999999999999</c:v>
                </c:pt>
                <c:pt idx="1915">
                  <c:v>1.7342</c:v>
                </c:pt>
                <c:pt idx="1916">
                  <c:v>1.7356</c:v>
                </c:pt>
                <c:pt idx="1917">
                  <c:v>1.7365999999999999</c:v>
                </c:pt>
                <c:pt idx="1918">
                  <c:v>1.7374000000000001</c:v>
                </c:pt>
                <c:pt idx="1919">
                  <c:v>1.7381</c:v>
                </c:pt>
                <c:pt idx="1920">
                  <c:v>1.7388999999999999</c:v>
                </c:pt>
                <c:pt idx="1921">
                  <c:v>1.7398</c:v>
                </c:pt>
                <c:pt idx="1922">
                  <c:v>1.7408999999999999</c:v>
                </c:pt>
                <c:pt idx="1923">
                  <c:v>1.7421</c:v>
                </c:pt>
                <c:pt idx="1924">
                  <c:v>1.7432000000000001</c:v>
                </c:pt>
                <c:pt idx="1925">
                  <c:v>1.7444999999999999</c:v>
                </c:pt>
                <c:pt idx="1926">
                  <c:v>1.7457</c:v>
                </c:pt>
                <c:pt idx="1927">
                  <c:v>1.7467999999999999</c:v>
                </c:pt>
                <c:pt idx="1928">
                  <c:v>1.7479</c:v>
                </c:pt>
                <c:pt idx="1929">
                  <c:v>1.7490000000000001</c:v>
                </c:pt>
                <c:pt idx="1930">
                  <c:v>1.7501</c:v>
                </c:pt>
                <c:pt idx="1931">
                  <c:v>1.7511000000000001</c:v>
                </c:pt>
                <c:pt idx="1932">
                  <c:v>1.7524</c:v>
                </c:pt>
                <c:pt idx="1933">
                  <c:v>1.7537</c:v>
                </c:pt>
                <c:pt idx="1934">
                  <c:v>1.7549999999999999</c:v>
                </c:pt>
                <c:pt idx="1935">
                  <c:v>1.7563</c:v>
                </c:pt>
                <c:pt idx="1936">
                  <c:v>1.7575000000000001</c:v>
                </c:pt>
                <c:pt idx="1937">
                  <c:v>1.7587999999999999</c:v>
                </c:pt>
                <c:pt idx="1938">
                  <c:v>1.7603</c:v>
                </c:pt>
                <c:pt idx="1939">
                  <c:v>1.7616000000000001</c:v>
                </c:pt>
                <c:pt idx="1940">
                  <c:v>1.7625999999999999</c:v>
                </c:pt>
                <c:pt idx="1941">
                  <c:v>1.7637</c:v>
                </c:pt>
                <c:pt idx="1942">
                  <c:v>1.7647999999999999</c:v>
                </c:pt>
                <c:pt idx="1943">
                  <c:v>1.766</c:v>
                </c:pt>
                <c:pt idx="1944">
                  <c:v>1.7670999999999999</c:v>
                </c:pt>
                <c:pt idx="1945">
                  <c:v>1.7683</c:v>
                </c:pt>
                <c:pt idx="1946">
                  <c:v>1.7696000000000001</c:v>
                </c:pt>
                <c:pt idx="1947">
                  <c:v>1.7708999999999999</c:v>
                </c:pt>
                <c:pt idx="1948">
                  <c:v>1.7721</c:v>
                </c:pt>
                <c:pt idx="1949">
                  <c:v>1.7734000000000001</c:v>
                </c:pt>
                <c:pt idx="1950">
                  <c:v>1.7747999999999999</c:v>
                </c:pt>
                <c:pt idx="1951">
                  <c:v>1.7762</c:v>
                </c:pt>
                <c:pt idx="1952">
                  <c:v>1.7775000000000001</c:v>
                </c:pt>
                <c:pt idx="1953">
                  <c:v>1.7788999999999999</c:v>
                </c:pt>
                <c:pt idx="1954">
                  <c:v>1.7806</c:v>
                </c:pt>
                <c:pt idx="1955">
                  <c:v>1.7823</c:v>
                </c:pt>
                <c:pt idx="1956">
                  <c:v>1.7843</c:v>
                </c:pt>
                <c:pt idx="1957">
                  <c:v>1.7864</c:v>
                </c:pt>
                <c:pt idx="1958">
                  <c:v>1.7884</c:v>
                </c:pt>
                <c:pt idx="1959">
                  <c:v>1.79</c:v>
                </c:pt>
                <c:pt idx="1960">
                  <c:v>1.7912999999999999</c:v>
                </c:pt>
                <c:pt idx="1961">
                  <c:v>1.7922</c:v>
                </c:pt>
                <c:pt idx="1962">
                  <c:v>1.7928999999999999</c:v>
                </c:pt>
                <c:pt idx="1963">
                  <c:v>1.7935000000000001</c:v>
                </c:pt>
                <c:pt idx="1964">
                  <c:v>1.7942</c:v>
                </c:pt>
                <c:pt idx="1965">
                  <c:v>1.7948999999999999</c:v>
                </c:pt>
                <c:pt idx="1966">
                  <c:v>1.7957000000000001</c:v>
                </c:pt>
                <c:pt idx="1967">
                  <c:v>1.7967</c:v>
                </c:pt>
                <c:pt idx="1968">
                  <c:v>1.7977000000000001</c:v>
                </c:pt>
                <c:pt idx="1969">
                  <c:v>1.7983</c:v>
                </c:pt>
                <c:pt idx="1970">
                  <c:v>1.7987</c:v>
                </c:pt>
                <c:pt idx="1971">
                  <c:v>1.7992999999999999</c:v>
                </c:pt>
                <c:pt idx="1972">
                  <c:v>1.8</c:v>
                </c:pt>
                <c:pt idx="1973">
                  <c:v>1.8008999999999999</c:v>
                </c:pt>
                <c:pt idx="1974">
                  <c:v>1.8019000000000001</c:v>
                </c:pt>
                <c:pt idx="1975">
                  <c:v>1.8029999999999999</c:v>
                </c:pt>
                <c:pt idx="1976">
                  <c:v>1.8042</c:v>
                </c:pt>
                <c:pt idx="1977">
                  <c:v>1.8056000000000001</c:v>
                </c:pt>
                <c:pt idx="1978">
                  <c:v>1.8071999999999999</c:v>
                </c:pt>
                <c:pt idx="1979">
                  <c:v>1.8088</c:v>
                </c:pt>
                <c:pt idx="1980">
                  <c:v>1.8106</c:v>
                </c:pt>
                <c:pt idx="1981">
                  <c:v>1.8125</c:v>
                </c:pt>
                <c:pt idx="1982">
                  <c:v>1.8145</c:v>
                </c:pt>
                <c:pt idx="1983">
                  <c:v>1.8162</c:v>
                </c:pt>
                <c:pt idx="1984">
                  <c:v>1.8177000000000001</c:v>
                </c:pt>
                <c:pt idx="1985">
                  <c:v>1.819</c:v>
                </c:pt>
                <c:pt idx="1986">
                  <c:v>1.8201000000000001</c:v>
                </c:pt>
                <c:pt idx="1987">
                  <c:v>1.8209</c:v>
                </c:pt>
                <c:pt idx="1988">
                  <c:v>1.8217000000000001</c:v>
                </c:pt>
                <c:pt idx="1989">
                  <c:v>1.8225</c:v>
                </c:pt>
                <c:pt idx="1990">
                  <c:v>1.8233999999999999</c:v>
                </c:pt>
                <c:pt idx="1991">
                  <c:v>1.8243</c:v>
                </c:pt>
                <c:pt idx="1992">
                  <c:v>1.8253999999999999</c:v>
                </c:pt>
                <c:pt idx="1993">
                  <c:v>1.8265</c:v>
                </c:pt>
                <c:pt idx="1994">
                  <c:v>1.8277000000000001</c:v>
                </c:pt>
                <c:pt idx="1995">
                  <c:v>1.8289</c:v>
                </c:pt>
                <c:pt idx="1996">
                  <c:v>1.83</c:v>
                </c:pt>
                <c:pt idx="1997">
                  <c:v>1.8311999999999999</c:v>
                </c:pt>
                <c:pt idx="1998">
                  <c:v>1.8325</c:v>
                </c:pt>
                <c:pt idx="1999">
                  <c:v>1.8337000000000001</c:v>
                </c:pt>
                <c:pt idx="2000">
                  <c:v>1.835</c:v>
                </c:pt>
                <c:pt idx="2001">
                  <c:v>1.8364</c:v>
                </c:pt>
                <c:pt idx="2002">
                  <c:v>1.8376999999999999</c:v>
                </c:pt>
                <c:pt idx="2003">
                  <c:v>1.8389</c:v>
                </c:pt>
                <c:pt idx="2004">
                  <c:v>1.8403</c:v>
                </c:pt>
                <c:pt idx="2005">
                  <c:v>1.8416999999999999</c:v>
                </c:pt>
                <c:pt idx="2006">
                  <c:v>1.8431</c:v>
                </c:pt>
                <c:pt idx="2007">
                  <c:v>1.8445</c:v>
                </c:pt>
                <c:pt idx="2008">
                  <c:v>1.8458000000000001</c:v>
                </c:pt>
                <c:pt idx="2009">
                  <c:v>1.847</c:v>
                </c:pt>
                <c:pt idx="2010">
                  <c:v>1.8480000000000001</c:v>
                </c:pt>
                <c:pt idx="2011">
                  <c:v>1.8492</c:v>
                </c:pt>
                <c:pt idx="2012">
                  <c:v>1.8504</c:v>
                </c:pt>
                <c:pt idx="2013">
                  <c:v>1.8515999999999999</c:v>
                </c:pt>
                <c:pt idx="2014">
                  <c:v>1.8529</c:v>
                </c:pt>
                <c:pt idx="2015">
                  <c:v>1.8542000000000001</c:v>
                </c:pt>
                <c:pt idx="2016">
                  <c:v>1.8554999999999999</c:v>
                </c:pt>
                <c:pt idx="2017">
                  <c:v>1.8568</c:v>
                </c:pt>
                <c:pt idx="2018">
                  <c:v>1.8582000000000001</c:v>
                </c:pt>
                <c:pt idx="2019">
                  <c:v>1.8594999999999999</c:v>
                </c:pt>
                <c:pt idx="2020">
                  <c:v>1.861</c:v>
                </c:pt>
                <c:pt idx="2021">
                  <c:v>1.8624000000000001</c:v>
                </c:pt>
                <c:pt idx="2022">
                  <c:v>1.8638999999999999</c:v>
                </c:pt>
                <c:pt idx="2023">
                  <c:v>1.8656999999999999</c:v>
                </c:pt>
                <c:pt idx="2024">
                  <c:v>1.8674999999999999</c:v>
                </c:pt>
                <c:pt idx="2025">
                  <c:v>1.8694999999999999</c:v>
                </c:pt>
                <c:pt idx="2026">
                  <c:v>1.8714</c:v>
                </c:pt>
                <c:pt idx="2027">
                  <c:v>1.8734999999999999</c:v>
                </c:pt>
                <c:pt idx="2028">
                  <c:v>1.8751</c:v>
                </c:pt>
                <c:pt idx="2029">
                  <c:v>1.8763000000000001</c:v>
                </c:pt>
                <c:pt idx="2030">
                  <c:v>1.8772</c:v>
                </c:pt>
                <c:pt idx="2031">
                  <c:v>1.8779999999999999</c:v>
                </c:pt>
                <c:pt idx="2032">
                  <c:v>1.8786</c:v>
                </c:pt>
                <c:pt idx="2033">
                  <c:v>1.8794</c:v>
                </c:pt>
                <c:pt idx="2034">
                  <c:v>1.8803000000000001</c:v>
                </c:pt>
                <c:pt idx="2035">
                  <c:v>1.8812</c:v>
                </c:pt>
                <c:pt idx="2036">
                  <c:v>1.8821000000000001</c:v>
                </c:pt>
                <c:pt idx="2037">
                  <c:v>1.8831</c:v>
                </c:pt>
                <c:pt idx="2038">
                  <c:v>1.8841000000000001</c:v>
                </c:pt>
                <c:pt idx="2039">
                  <c:v>1.8851</c:v>
                </c:pt>
                <c:pt idx="2040">
                  <c:v>1.8859999999999999</c:v>
                </c:pt>
                <c:pt idx="2041">
                  <c:v>1.887</c:v>
                </c:pt>
                <c:pt idx="2042">
                  <c:v>1.8882000000000001</c:v>
                </c:pt>
                <c:pt idx="2043">
                  <c:v>1.8895</c:v>
                </c:pt>
                <c:pt idx="2044">
                  <c:v>1.8908</c:v>
                </c:pt>
                <c:pt idx="2045">
                  <c:v>1.8922000000000001</c:v>
                </c:pt>
                <c:pt idx="2046">
                  <c:v>1.8937999999999999</c:v>
                </c:pt>
                <c:pt idx="2047">
                  <c:v>1.8955</c:v>
                </c:pt>
                <c:pt idx="2048">
                  <c:v>1.8973</c:v>
                </c:pt>
                <c:pt idx="2049">
                  <c:v>1.8993</c:v>
                </c:pt>
                <c:pt idx="2050">
                  <c:v>1.9013</c:v>
                </c:pt>
                <c:pt idx="2051">
                  <c:v>1.9035</c:v>
                </c:pt>
                <c:pt idx="2052">
                  <c:v>1.9054</c:v>
                </c:pt>
                <c:pt idx="2053">
                  <c:v>1.9071</c:v>
                </c:pt>
                <c:pt idx="2054">
                  <c:v>1.9086000000000001</c:v>
                </c:pt>
                <c:pt idx="2055">
                  <c:v>1.9097</c:v>
                </c:pt>
                <c:pt idx="2056">
                  <c:v>1.9106000000000001</c:v>
                </c:pt>
                <c:pt idx="2057">
                  <c:v>1.9114</c:v>
                </c:pt>
                <c:pt idx="2058">
                  <c:v>1.9123000000000001</c:v>
                </c:pt>
                <c:pt idx="2059">
                  <c:v>1.9134</c:v>
                </c:pt>
                <c:pt idx="2060">
                  <c:v>1.9144000000000001</c:v>
                </c:pt>
                <c:pt idx="2061">
                  <c:v>1.9155</c:v>
                </c:pt>
                <c:pt idx="2062">
                  <c:v>1.9168000000000001</c:v>
                </c:pt>
                <c:pt idx="2063">
                  <c:v>1.9180999999999999</c:v>
                </c:pt>
                <c:pt idx="2064">
                  <c:v>1.9194</c:v>
                </c:pt>
                <c:pt idx="2065">
                  <c:v>1.9206000000000001</c:v>
                </c:pt>
                <c:pt idx="2066">
                  <c:v>1.9217</c:v>
                </c:pt>
                <c:pt idx="2067">
                  <c:v>1.923</c:v>
                </c:pt>
                <c:pt idx="2068">
                  <c:v>1.9242999999999999</c:v>
                </c:pt>
                <c:pt idx="2069">
                  <c:v>1.9256</c:v>
                </c:pt>
                <c:pt idx="2070">
                  <c:v>1.927</c:v>
                </c:pt>
                <c:pt idx="2071">
                  <c:v>1.9283999999999999</c:v>
                </c:pt>
                <c:pt idx="2072">
                  <c:v>1.9298999999999999</c:v>
                </c:pt>
                <c:pt idx="2073">
                  <c:v>1.9314</c:v>
                </c:pt>
                <c:pt idx="2074">
                  <c:v>1.9327000000000001</c:v>
                </c:pt>
                <c:pt idx="2075">
                  <c:v>1.9339</c:v>
                </c:pt>
                <c:pt idx="2076">
                  <c:v>1.9352</c:v>
                </c:pt>
                <c:pt idx="2077">
                  <c:v>1.9363999999999999</c:v>
                </c:pt>
                <c:pt idx="2078">
                  <c:v>1.9375</c:v>
                </c:pt>
                <c:pt idx="2079">
                  <c:v>1.9387000000000001</c:v>
                </c:pt>
                <c:pt idx="2080">
                  <c:v>1.94</c:v>
                </c:pt>
                <c:pt idx="2081">
                  <c:v>1.9413</c:v>
                </c:pt>
                <c:pt idx="2082">
                  <c:v>1.9424999999999999</c:v>
                </c:pt>
                <c:pt idx="2083">
                  <c:v>1.9437</c:v>
                </c:pt>
                <c:pt idx="2084">
                  <c:v>1.9450000000000001</c:v>
                </c:pt>
                <c:pt idx="2085">
                  <c:v>1.9462999999999999</c:v>
                </c:pt>
                <c:pt idx="2086">
                  <c:v>1.9476</c:v>
                </c:pt>
                <c:pt idx="2087">
                  <c:v>1.9491000000000001</c:v>
                </c:pt>
                <c:pt idx="2088">
                  <c:v>1.9507000000000001</c:v>
                </c:pt>
                <c:pt idx="2089">
                  <c:v>1.9521999999999999</c:v>
                </c:pt>
                <c:pt idx="2090">
                  <c:v>1.9538</c:v>
                </c:pt>
                <c:pt idx="2091">
                  <c:v>1.9555</c:v>
                </c:pt>
                <c:pt idx="2092">
                  <c:v>1.9573</c:v>
                </c:pt>
                <c:pt idx="2093">
                  <c:v>1.9593</c:v>
                </c:pt>
                <c:pt idx="2094">
                  <c:v>1.9614</c:v>
                </c:pt>
                <c:pt idx="2095">
                  <c:v>1.9634</c:v>
                </c:pt>
                <c:pt idx="2096">
                  <c:v>1.9653</c:v>
                </c:pt>
                <c:pt idx="2097">
                  <c:v>1.9666999999999999</c:v>
                </c:pt>
                <c:pt idx="2098">
                  <c:v>1.9678</c:v>
                </c:pt>
                <c:pt idx="2099">
                  <c:v>1.9686999999999999</c:v>
                </c:pt>
                <c:pt idx="2100">
                  <c:v>1.9694</c:v>
                </c:pt>
                <c:pt idx="2101">
                  <c:v>1.97</c:v>
                </c:pt>
                <c:pt idx="2102">
                  <c:v>1.9706999999999999</c:v>
                </c:pt>
                <c:pt idx="2103">
                  <c:v>1.9716</c:v>
                </c:pt>
                <c:pt idx="2104">
                  <c:v>1.9725999999999999</c:v>
                </c:pt>
                <c:pt idx="2105">
                  <c:v>1.9735</c:v>
                </c:pt>
                <c:pt idx="2106">
                  <c:v>1.9743999999999999</c:v>
                </c:pt>
                <c:pt idx="2107">
                  <c:v>1.9755</c:v>
                </c:pt>
                <c:pt idx="2108">
                  <c:v>1.9763999999999999</c:v>
                </c:pt>
                <c:pt idx="2109">
                  <c:v>1.9775</c:v>
                </c:pt>
                <c:pt idx="2110">
                  <c:v>1.9785999999999999</c:v>
                </c:pt>
                <c:pt idx="2111">
                  <c:v>1.98</c:v>
                </c:pt>
                <c:pt idx="2112">
                  <c:v>1.9813000000000001</c:v>
                </c:pt>
                <c:pt idx="2113">
                  <c:v>1.9826999999999999</c:v>
                </c:pt>
                <c:pt idx="2114">
                  <c:v>1.9842</c:v>
                </c:pt>
                <c:pt idx="2115">
                  <c:v>1.9858</c:v>
                </c:pt>
                <c:pt idx="2116">
                  <c:v>1.9876</c:v>
                </c:pt>
                <c:pt idx="2117">
                  <c:v>1.9895</c:v>
                </c:pt>
                <c:pt idx="2118">
                  <c:v>1.9915</c:v>
                </c:pt>
                <c:pt idx="2119">
                  <c:v>1.9937</c:v>
                </c:pt>
                <c:pt idx="2120">
                  <c:v>1.9958</c:v>
                </c:pt>
                <c:pt idx="2121">
                  <c:v>1.9978</c:v>
                </c:pt>
                <c:pt idx="2122">
                  <c:v>1.9995000000000001</c:v>
                </c:pt>
                <c:pt idx="2123">
                  <c:v>2.0007000000000001</c:v>
                </c:pt>
                <c:pt idx="2124">
                  <c:v>2.0019</c:v>
                </c:pt>
                <c:pt idx="2125">
                  <c:v>2.0028000000000001</c:v>
                </c:pt>
                <c:pt idx="2126">
                  <c:v>2.0036999999999998</c:v>
                </c:pt>
                <c:pt idx="2127">
                  <c:v>2.0045999999999999</c:v>
                </c:pt>
                <c:pt idx="2128">
                  <c:v>2.0055999999999998</c:v>
                </c:pt>
                <c:pt idx="2129">
                  <c:v>2.0066000000000002</c:v>
                </c:pt>
                <c:pt idx="2130">
                  <c:v>2.0078</c:v>
                </c:pt>
                <c:pt idx="2131">
                  <c:v>2.0091000000000001</c:v>
                </c:pt>
                <c:pt idx="2132">
                  <c:v>2.0104000000000002</c:v>
                </c:pt>
                <c:pt idx="2133">
                  <c:v>2.0116000000000001</c:v>
                </c:pt>
                <c:pt idx="2134">
                  <c:v>2.0129000000000001</c:v>
                </c:pt>
                <c:pt idx="2135">
                  <c:v>2.0141</c:v>
                </c:pt>
                <c:pt idx="2136">
                  <c:v>2.0154000000000001</c:v>
                </c:pt>
                <c:pt idx="2137">
                  <c:v>2.0167000000000002</c:v>
                </c:pt>
                <c:pt idx="2138">
                  <c:v>2.0181</c:v>
                </c:pt>
                <c:pt idx="2139">
                  <c:v>2.0194999999999999</c:v>
                </c:pt>
                <c:pt idx="2140">
                  <c:v>2.0209999999999999</c:v>
                </c:pt>
                <c:pt idx="2141">
                  <c:v>2.0224000000000002</c:v>
                </c:pt>
                <c:pt idx="2142">
                  <c:v>2.0238999999999998</c:v>
                </c:pt>
                <c:pt idx="2143">
                  <c:v>2.0253999999999999</c:v>
                </c:pt>
                <c:pt idx="2144">
                  <c:v>2.0268999999999999</c:v>
                </c:pt>
                <c:pt idx="2145">
                  <c:v>2.0283000000000002</c:v>
                </c:pt>
                <c:pt idx="2146">
                  <c:v>2.0295999999999998</c:v>
                </c:pt>
                <c:pt idx="2147">
                  <c:v>2.0308999999999999</c:v>
                </c:pt>
                <c:pt idx="2148">
                  <c:v>2.032</c:v>
                </c:pt>
                <c:pt idx="2149">
                  <c:v>2.0331999999999999</c:v>
                </c:pt>
                <c:pt idx="2150">
                  <c:v>2.0344000000000002</c:v>
                </c:pt>
                <c:pt idx="2151">
                  <c:v>2.0356000000000001</c:v>
                </c:pt>
                <c:pt idx="2152">
                  <c:v>2.0369000000000002</c:v>
                </c:pt>
                <c:pt idx="2153">
                  <c:v>2.0383</c:v>
                </c:pt>
                <c:pt idx="2154">
                  <c:v>2.0396999999999998</c:v>
                </c:pt>
                <c:pt idx="2155">
                  <c:v>2.0411999999999999</c:v>
                </c:pt>
                <c:pt idx="2156">
                  <c:v>2.0426000000000002</c:v>
                </c:pt>
                <c:pt idx="2157">
                  <c:v>2.0438999999999998</c:v>
                </c:pt>
                <c:pt idx="2158">
                  <c:v>2.0453000000000001</c:v>
                </c:pt>
                <c:pt idx="2159">
                  <c:v>2.0468000000000002</c:v>
                </c:pt>
                <c:pt idx="2160">
                  <c:v>2.0484</c:v>
                </c:pt>
                <c:pt idx="2161">
                  <c:v>2.0503999999999998</c:v>
                </c:pt>
                <c:pt idx="2162">
                  <c:v>2.0526</c:v>
                </c:pt>
                <c:pt idx="2163">
                  <c:v>2.0548999999999999</c:v>
                </c:pt>
                <c:pt idx="2164">
                  <c:v>2.0571999999999999</c:v>
                </c:pt>
                <c:pt idx="2165">
                  <c:v>2.0592000000000001</c:v>
                </c:pt>
                <c:pt idx="2166">
                  <c:v>2.0608</c:v>
                </c:pt>
                <c:pt idx="2167">
                  <c:v>2.0619000000000001</c:v>
                </c:pt>
                <c:pt idx="2168">
                  <c:v>2.0626000000000002</c:v>
                </c:pt>
                <c:pt idx="2169">
                  <c:v>2.0634000000000001</c:v>
                </c:pt>
                <c:pt idx="2170">
                  <c:v>2.0640999999999998</c:v>
                </c:pt>
                <c:pt idx="2171">
                  <c:v>2.0648</c:v>
                </c:pt>
                <c:pt idx="2172">
                  <c:v>2.0657000000000001</c:v>
                </c:pt>
                <c:pt idx="2173">
                  <c:v>2.0667</c:v>
                </c:pt>
                <c:pt idx="2174">
                  <c:v>2.0678999999999998</c:v>
                </c:pt>
                <c:pt idx="2175">
                  <c:v>2.0689000000000002</c:v>
                </c:pt>
                <c:pt idx="2176">
                  <c:v>2.0699000000000001</c:v>
                </c:pt>
                <c:pt idx="2177">
                  <c:v>2.0710000000000002</c:v>
                </c:pt>
                <c:pt idx="2178">
                  <c:v>2.0720999999999998</c:v>
                </c:pt>
                <c:pt idx="2179">
                  <c:v>2.0733000000000001</c:v>
                </c:pt>
                <c:pt idx="2180">
                  <c:v>2.0745</c:v>
                </c:pt>
                <c:pt idx="2181">
                  <c:v>2.0758999999999999</c:v>
                </c:pt>
                <c:pt idx="2182">
                  <c:v>2.0773000000000001</c:v>
                </c:pt>
                <c:pt idx="2183">
                  <c:v>2.0789</c:v>
                </c:pt>
                <c:pt idx="2184">
                  <c:v>2.0806</c:v>
                </c:pt>
                <c:pt idx="2185">
                  <c:v>2.0823999999999998</c:v>
                </c:pt>
                <c:pt idx="2186">
                  <c:v>2.0842000000000001</c:v>
                </c:pt>
                <c:pt idx="2187">
                  <c:v>2.0863</c:v>
                </c:pt>
                <c:pt idx="2188">
                  <c:v>2.0884999999999998</c:v>
                </c:pt>
                <c:pt idx="2189">
                  <c:v>2.0907</c:v>
                </c:pt>
                <c:pt idx="2190">
                  <c:v>2.0928</c:v>
                </c:pt>
                <c:pt idx="2191">
                  <c:v>2.0945999999999998</c:v>
                </c:pt>
                <c:pt idx="2192">
                  <c:v>2.0960000000000001</c:v>
                </c:pt>
                <c:pt idx="2193">
                  <c:v>2.097</c:v>
                </c:pt>
                <c:pt idx="2194">
                  <c:v>2.0977000000000001</c:v>
                </c:pt>
                <c:pt idx="2195">
                  <c:v>2.0985999999999998</c:v>
                </c:pt>
                <c:pt idx="2196">
                  <c:v>2.0996999999999999</c:v>
                </c:pt>
                <c:pt idx="2197">
                  <c:v>2.1009000000000002</c:v>
                </c:pt>
                <c:pt idx="2198">
                  <c:v>2.1019999999999999</c:v>
                </c:pt>
                <c:pt idx="2199">
                  <c:v>2.1032999999999999</c:v>
                </c:pt>
                <c:pt idx="2200">
                  <c:v>2.1044999999999998</c:v>
                </c:pt>
                <c:pt idx="2201">
                  <c:v>2.1057999999999999</c:v>
                </c:pt>
                <c:pt idx="2202">
                  <c:v>2.1073</c:v>
                </c:pt>
                <c:pt idx="2203">
                  <c:v>2.1086</c:v>
                </c:pt>
                <c:pt idx="2204">
                  <c:v>2.1099000000000001</c:v>
                </c:pt>
                <c:pt idx="2205">
                  <c:v>2.1111</c:v>
                </c:pt>
                <c:pt idx="2206">
                  <c:v>2.1124000000000001</c:v>
                </c:pt>
                <c:pt idx="2207">
                  <c:v>2.1137000000000001</c:v>
                </c:pt>
                <c:pt idx="2208">
                  <c:v>2.1151</c:v>
                </c:pt>
                <c:pt idx="2209">
                  <c:v>2.1166</c:v>
                </c:pt>
                <c:pt idx="2210">
                  <c:v>2.1179999999999999</c:v>
                </c:pt>
                <c:pt idx="2211">
                  <c:v>2.1194000000000002</c:v>
                </c:pt>
                <c:pt idx="2212">
                  <c:v>2.1208999999999998</c:v>
                </c:pt>
                <c:pt idx="2213">
                  <c:v>2.1223000000000001</c:v>
                </c:pt>
                <c:pt idx="2214">
                  <c:v>2.1236000000000002</c:v>
                </c:pt>
                <c:pt idx="2215">
                  <c:v>2.1251000000000002</c:v>
                </c:pt>
                <c:pt idx="2216">
                  <c:v>2.1263999999999998</c:v>
                </c:pt>
                <c:pt idx="2217">
                  <c:v>2.1276000000000002</c:v>
                </c:pt>
                <c:pt idx="2218">
                  <c:v>2.1286999999999998</c:v>
                </c:pt>
                <c:pt idx="2219">
                  <c:v>2.13</c:v>
                </c:pt>
                <c:pt idx="2220">
                  <c:v>2.1313</c:v>
                </c:pt>
                <c:pt idx="2221">
                  <c:v>2.1326000000000001</c:v>
                </c:pt>
                <c:pt idx="2222">
                  <c:v>2.1339999999999999</c:v>
                </c:pt>
                <c:pt idx="2223">
                  <c:v>2.1355</c:v>
                </c:pt>
                <c:pt idx="2224">
                  <c:v>2.137</c:v>
                </c:pt>
                <c:pt idx="2225">
                  <c:v>2.1385999999999998</c:v>
                </c:pt>
                <c:pt idx="2226">
                  <c:v>2.1400999999999999</c:v>
                </c:pt>
                <c:pt idx="2227">
                  <c:v>2.1415999999999999</c:v>
                </c:pt>
                <c:pt idx="2228">
                  <c:v>2.1431</c:v>
                </c:pt>
                <c:pt idx="2229">
                  <c:v>2.1448</c:v>
                </c:pt>
                <c:pt idx="2230">
                  <c:v>2.1467999999999998</c:v>
                </c:pt>
                <c:pt idx="2231">
                  <c:v>2.1488999999999998</c:v>
                </c:pt>
                <c:pt idx="2232">
                  <c:v>2.1511</c:v>
                </c:pt>
                <c:pt idx="2233">
                  <c:v>2.1535000000000002</c:v>
                </c:pt>
                <c:pt idx="2234">
                  <c:v>2.1556000000000002</c:v>
                </c:pt>
                <c:pt idx="2235">
                  <c:v>2.1572</c:v>
                </c:pt>
                <c:pt idx="2236">
                  <c:v>2.1583000000000001</c:v>
                </c:pt>
                <c:pt idx="2237">
                  <c:v>2.1591</c:v>
                </c:pt>
                <c:pt idx="2238">
                  <c:v>2.1598000000000002</c:v>
                </c:pt>
                <c:pt idx="2239">
                  <c:v>2.1604999999999999</c:v>
                </c:pt>
                <c:pt idx="2240">
                  <c:v>2.1613000000000002</c:v>
                </c:pt>
                <c:pt idx="2241">
                  <c:v>2.1621999999999999</c:v>
                </c:pt>
                <c:pt idx="2242">
                  <c:v>2.1633</c:v>
                </c:pt>
                <c:pt idx="2243">
                  <c:v>2.1642000000000001</c:v>
                </c:pt>
                <c:pt idx="2244">
                  <c:v>2.1652</c:v>
                </c:pt>
                <c:pt idx="2245">
                  <c:v>2.1663000000000001</c:v>
                </c:pt>
                <c:pt idx="2246">
                  <c:v>2.1673</c:v>
                </c:pt>
                <c:pt idx="2247">
                  <c:v>2.1684999999999999</c:v>
                </c:pt>
                <c:pt idx="2248">
                  <c:v>2.1699000000000002</c:v>
                </c:pt>
                <c:pt idx="2249">
                  <c:v>2.1711999999999998</c:v>
                </c:pt>
                <c:pt idx="2250">
                  <c:v>2.1726000000000001</c:v>
                </c:pt>
                <c:pt idx="2251">
                  <c:v>2.1741999999999999</c:v>
                </c:pt>
                <c:pt idx="2252">
                  <c:v>2.1758000000000002</c:v>
                </c:pt>
                <c:pt idx="2253">
                  <c:v>2.1776</c:v>
                </c:pt>
                <c:pt idx="2254">
                  <c:v>2.1796000000000002</c:v>
                </c:pt>
                <c:pt idx="2255">
                  <c:v>2.1817000000000002</c:v>
                </c:pt>
                <c:pt idx="2256">
                  <c:v>2.1839</c:v>
                </c:pt>
                <c:pt idx="2257">
                  <c:v>2.1861999999999999</c:v>
                </c:pt>
                <c:pt idx="2258">
                  <c:v>2.1882999999999999</c:v>
                </c:pt>
                <c:pt idx="2259">
                  <c:v>2.1901000000000002</c:v>
                </c:pt>
                <c:pt idx="2260">
                  <c:v>2.1916000000000002</c:v>
                </c:pt>
                <c:pt idx="2261">
                  <c:v>2.1930000000000001</c:v>
                </c:pt>
                <c:pt idx="2262">
                  <c:v>2.194</c:v>
                </c:pt>
                <c:pt idx="2263">
                  <c:v>2.1947999999999999</c:v>
                </c:pt>
                <c:pt idx="2264">
                  <c:v>2.1957</c:v>
                </c:pt>
                <c:pt idx="2265">
                  <c:v>2.1966000000000001</c:v>
                </c:pt>
                <c:pt idx="2266">
                  <c:v>2.1977000000000002</c:v>
                </c:pt>
                <c:pt idx="2267">
                  <c:v>2.1989000000000001</c:v>
                </c:pt>
                <c:pt idx="2268">
                  <c:v>2.2002999999999999</c:v>
                </c:pt>
                <c:pt idx="2269">
                  <c:v>2.2017000000000002</c:v>
                </c:pt>
                <c:pt idx="2270">
                  <c:v>2.2029999999999998</c:v>
                </c:pt>
                <c:pt idx="2271">
                  <c:v>2.2042999999999999</c:v>
                </c:pt>
                <c:pt idx="2272">
                  <c:v>2.2056</c:v>
                </c:pt>
                <c:pt idx="2273">
                  <c:v>2.2069000000000001</c:v>
                </c:pt>
                <c:pt idx="2274">
                  <c:v>2.2082000000000002</c:v>
                </c:pt>
                <c:pt idx="2275">
                  <c:v>2.2096</c:v>
                </c:pt>
                <c:pt idx="2276">
                  <c:v>2.2111000000000001</c:v>
                </c:pt>
                <c:pt idx="2277">
                  <c:v>2.2126000000000001</c:v>
                </c:pt>
                <c:pt idx="2278">
                  <c:v>2.2141000000000002</c:v>
                </c:pt>
                <c:pt idx="2279">
                  <c:v>2.2157</c:v>
                </c:pt>
                <c:pt idx="2280">
                  <c:v>2.2172000000000001</c:v>
                </c:pt>
                <c:pt idx="2281">
                  <c:v>2.2185999999999999</c:v>
                </c:pt>
                <c:pt idx="2282">
                  <c:v>2.2201</c:v>
                </c:pt>
                <c:pt idx="2283">
                  <c:v>2.2214999999999998</c:v>
                </c:pt>
                <c:pt idx="2284">
                  <c:v>2.2227999999999999</c:v>
                </c:pt>
                <c:pt idx="2285">
                  <c:v>2.2242000000000002</c:v>
                </c:pt>
                <c:pt idx="2286">
                  <c:v>2.2254999999999998</c:v>
                </c:pt>
                <c:pt idx="2287">
                  <c:v>2.2269999999999999</c:v>
                </c:pt>
                <c:pt idx="2288">
                  <c:v>2.2284000000000002</c:v>
                </c:pt>
                <c:pt idx="2289">
                  <c:v>2.2296999999999998</c:v>
                </c:pt>
                <c:pt idx="2290">
                  <c:v>2.2309999999999999</c:v>
                </c:pt>
                <c:pt idx="2291">
                  <c:v>2.2324000000000002</c:v>
                </c:pt>
                <c:pt idx="2292">
                  <c:v>2.2338</c:v>
                </c:pt>
                <c:pt idx="2293">
                  <c:v>2.2353000000000001</c:v>
                </c:pt>
                <c:pt idx="2294">
                  <c:v>2.2368000000000001</c:v>
                </c:pt>
                <c:pt idx="2295">
                  <c:v>2.2383000000000002</c:v>
                </c:pt>
                <c:pt idx="2296">
                  <c:v>2.2399</c:v>
                </c:pt>
                <c:pt idx="2297">
                  <c:v>2.2416999999999998</c:v>
                </c:pt>
                <c:pt idx="2298">
                  <c:v>2.2435</c:v>
                </c:pt>
                <c:pt idx="2299">
                  <c:v>2.2454999999999998</c:v>
                </c:pt>
                <c:pt idx="2300">
                  <c:v>2.2475999999999998</c:v>
                </c:pt>
                <c:pt idx="2301">
                  <c:v>2.2498</c:v>
                </c:pt>
                <c:pt idx="2302">
                  <c:v>2.2519999999999998</c:v>
                </c:pt>
                <c:pt idx="2303">
                  <c:v>2.2538999999999998</c:v>
                </c:pt>
                <c:pt idx="2304">
                  <c:v>2.2555000000000001</c:v>
                </c:pt>
                <c:pt idx="2305">
                  <c:v>2.2566999999999999</c:v>
                </c:pt>
                <c:pt idx="2306">
                  <c:v>2.2574000000000001</c:v>
                </c:pt>
                <c:pt idx="2307">
                  <c:v>2.2582</c:v>
                </c:pt>
                <c:pt idx="2308">
                  <c:v>2.2589999999999999</c:v>
                </c:pt>
                <c:pt idx="2309">
                  <c:v>2.2597999999999998</c:v>
                </c:pt>
                <c:pt idx="2310">
                  <c:v>2.2608000000000001</c:v>
                </c:pt>
                <c:pt idx="2311">
                  <c:v>2.2618999999999998</c:v>
                </c:pt>
                <c:pt idx="2312">
                  <c:v>2.2629999999999999</c:v>
                </c:pt>
                <c:pt idx="2313">
                  <c:v>2.2641</c:v>
                </c:pt>
                <c:pt idx="2314">
                  <c:v>2.2652000000000001</c:v>
                </c:pt>
                <c:pt idx="2315">
                  <c:v>2.2662</c:v>
                </c:pt>
                <c:pt idx="2316">
                  <c:v>2.2673999999999999</c:v>
                </c:pt>
                <c:pt idx="2317">
                  <c:v>2.2686000000000002</c:v>
                </c:pt>
                <c:pt idx="2318">
                  <c:v>2.2698999999999998</c:v>
                </c:pt>
                <c:pt idx="2319">
                  <c:v>2.2713000000000001</c:v>
                </c:pt>
                <c:pt idx="2320">
                  <c:v>2.2728999999999999</c:v>
                </c:pt>
                <c:pt idx="2321">
                  <c:v>2.2745000000000002</c:v>
                </c:pt>
                <c:pt idx="2322">
                  <c:v>2.2763</c:v>
                </c:pt>
                <c:pt idx="2323">
                  <c:v>2.2783000000000002</c:v>
                </c:pt>
                <c:pt idx="2324">
                  <c:v>2.2804000000000002</c:v>
                </c:pt>
                <c:pt idx="2325">
                  <c:v>2.2826</c:v>
                </c:pt>
                <c:pt idx="2326">
                  <c:v>2.2848999999999999</c:v>
                </c:pt>
                <c:pt idx="2327">
                  <c:v>2.2871000000000001</c:v>
                </c:pt>
                <c:pt idx="2328">
                  <c:v>2.2892999999999999</c:v>
                </c:pt>
                <c:pt idx="2329">
                  <c:v>2.2911000000000001</c:v>
                </c:pt>
                <c:pt idx="2330">
                  <c:v>2.2925</c:v>
                </c:pt>
                <c:pt idx="2331">
                  <c:v>2.2936000000000001</c:v>
                </c:pt>
                <c:pt idx="2332">
                  <c:v>2.2947000000000002</c:v>
                </c:pt>
                <c:pt idx="2333">
                  <c:v>2.2955999999999999</c:v>
                </c:pt>
                <c:pt idx="2334">
                  <c:v>2.2965</c:v>
                </c:pt>
                <c:pt idx="2335">
                  <c:v>2.2976000000000001</c:v>
                </c:pt>
                <c:pt idx="2336">
                  <c:v>2.2987000000000002</c:v>
                </c:pt>
                <c:pt idx="2337">
                  <c:v>2.2999000000000001</c:v>
                </c:pt>
                <c:pt idx="2338">
                  <c:v>2.3012000000000001</c:v>
                </c:pt>
                <c:pt idx="2339">
                  <c:v>2.3024</c:v>
                </c:pt>
                <c:pt idx="2340">
                  <c:v>2.3037999999999998</c:v>
                </c:pt>
                <c:pt idx="2341">
                  <c:v>2.3052999999999999</c:v>
                </c:pt>
                <c:pt idx="2342">
                  <c:v>2.3066</c:v>
                </c:pt>
                <c:pt idx="2343">
                  <c:v>2.3079999999999998</c:v>
                </c:pt>
                <c:pt idx="2344">
                  <c:v>2.3094999999999999</c:v>
                </c:pt>
                <c:pt idx="2345">
                  <c:v>2.3109999999999999</c:v>
                </c:pt>
                <c:pt idx="2346">
                  <c:v>2.3125</c:v>
                </c:pt>
                <c:pt idx="2347">
                  <c:v>2.3138999999999998</c:v>
                </c:pt>
                <c:pt idx="2348">
                  <c:v>2.3153999999999999</c:v>
                </c:pt>
                <c:pt idx="2349">
                  <c:v>2.3170000000000002</c:v>
                </c:pt>
                <c:pt idx="2350">
                  <c:v>2.3186</c:v>
                </c:pt>
                <c:pt idx="2351">
                  <c:v>2.3201999999999998</c:v>
                </c:pt>
                <c:pt idx="2352">
                  <c:v>2.3216000000000001</c:v>
                </c:pt>
                <c:pt idx="2353">
                  <c:v>2.323</c:v>
                </c:pt>
                <c:pt idx="2354">
                  <c:v>2.3243</c:v>
                </c:pt>
                <c:pt idx="2355">
                  <c:v>2.3256999999999999</c:v>
                </c:pt>
                <c:pt idx="2356">
                  <c:v>2.327</c:v>
                </c:pt>
                <c:pt idx="2357">
                  <c:v>2.3283</c:v>
                </c:pt>
                <c:pt idx="2358">
                  <c:v>2.3296000000000001</c:v>
                </c:pt>
                <c:pt idx="2359">
                  <c:v>2.331</c:v>
                </c:pt>
                <c:pt idx="2360">
                  <c:v>2.3323999999999998</c:v>
                </c:pt>
                <c:pt idx="2361">
                  <c:v>2.3340000000000001</c:v>
                </c:pt>
                <c:pt idx="2362">
                  <c:v>2.3355999999999999</c:v>
                </c:pt>
                <c:pt idx="2363">
                  <c:v>2.3372000000000002</c:v>
                </c:pt>
                <c:pt idx="2364">
                  <c:v>2.3386999999999998</c:v>
                </c:pt>
                <c:pt idx="2365">
                  <c:v>2.3403</c:v>
                </c:pt>
                <c:pt idx="2366">
                  <c:v>2.3420000000000001</c:v>
                </c:pt>
                <c:pt idx="2367">
                  <c:v>2.3437000000000001</c:v>
                </c:pt>
                <c:pt idx="2368">
                  <c:v>2.3456999999999999</c:v>
                </c:pt>
                <c:pt idx="2369">
                  <c:v>2.3479000000000001</c:v>
                </c:pt>
                <c:pt idx="2370">
                  <c:v>2.3502999999999998</c:v>
                </c:pt>
                <c:pt idx="2371">
                  <c:v>2.3527</c:v>
                </c:pt>
                <c:pt idx="2372">
                  <c:v>2.3546</c:v>
                </c:pt>
                <c:pt idx="2373">
                  <c:v>2.3561000000000001</c:v>
                </c:pt>
                <c:pt idx="2374">
                  <c:v>2.3572000000000002</c:v>
                </c:pt>
                <c:pt idx="2375">
                  <c:v>2.3580000000000001</c:v>
                </c:pt>
                <c:pt idx="2376">
                  <c:v>2.3586999999999998</c:v>
                </c:pt>
                <c:pt idx="2377">
                  <c:v>2.3595000000000002</c:v>
                </c:pt>
                <c:pt idx="2378">
                  <c:v>2.3603999999999998</c:v>
                </c:pt>
                <c:pt idx="2379">
                  <c:v>2.3614000000000002</c:v>
                </c:pt>
                <c:pt idx="2380">
                  <c:v>2.3624000000000001</c:v>
                </c:pt>
                <c:pt idx="2381">
                  <c:v>2.3635000000000002</c:v>
                </c:pt>
                <c:pt idx="2382">
                  <c:v>2.3645999999999998</c:v>
                </c:pt>
                <c:pt idx="2383">
                  <c:v>2.3656999999999999</c:v>
                </c:pt>
                <c:pt idx="2384">
                  <c:v>2.3668</c:v>
                </c:pt>
                <c:pt idx="2385">
                  <c:v>2.3679999999999999</c:v>
                </c:pt>
                <c:pt idx="2386">
                  <c:v>2.3692000000000002</c:v>
                </c:pt>
                <c:pt idx="2387">
                  <c:v>2.3706</c:v>
                </c:pt>
                <c:pt idx="2388">
                  <c:v>2.3719999999999999</c:v>
                </c:pt>
                <c:pt idx="2389">
                  <c:v>2.3736000000000002</c:v>
                </c:pt>
                <c:pt idx="2390">
                  <c:v>2.3755000000000002</c:v>
                </c:pt>
                <c:pt idx="2391">
                  <c:v>2.3774000000000002</c:v>
                </c:pt>
                <c:pt idx="2392">
                  <c:v>2.3794</c:v>
                </c:pt>
                <c:pt idx="2393">
                  <c:v>2.3813</c:v>
                </c:pt>
                <c:pt idx="2394">
                  <c:v>2.3835000000000002</c:v>
                </c:pt>
                <c:pt idx="2395">
                  <c:v>2.3858999999999999</c:v>
                </c:pt>
                <c:pt idx="2396">
                  <c:v>2.3881999999999999</c:v>
                </c:pt>
                <c:pt idx="2397">
                  <c:v>2.3902999999999999</c:v>
                </c:pt>
                <c:pt idx="2398">
                  <c:v>2.3921000000000001</c:v>
                </c:pt>
                <c:pt idx="2399">
                  <c:v>2.3935</c:v>
                </c:pt>
                <c:pt idx="2400">
                  <c:v>2.3944999999999999</c:v>
                </c:pt>
                <c:pt idx="2401">
                  <c:v>2.3954</c:v>
                </c:pt>
                <c:pt idx="2402">
                  <c:v>2.3963000000000001</c:v>
                </c:pt>
                <c:pt idx="2403">
                  <c:v>2.3972000000000002</c:v>
                </c:pt>
                <c:pt idx="2404">
                  <c:v>2.3982000000000001</c:v>
                </c:pt>
                <c:pt idx="2405">
                  <c:v>2.3994</c:v>
                </c:pt>
                <c:pt idx="2406">
                  <c:v>2.4007999999999998</c:v>
                </c:pt>
                <c:pt idx="2407">
                  <c:v>2.4022999999999999</c:v>
                </c:pt>
                <c:pt idx="2408">
                  <c:v>2.4037000000000002</c:v>
                </c:pt>
                <c:pt idx="2409">
                  <c:v>2.4049999999999998</c:v>
                </c:pt>
                <c:pt idx="2410">
                  <c:v>2.4062999999999999</c:v>
                </c:pt>
                <c:pt idx="2411">
                  <c:v>2.4077000000000002</c:v>
                </c:pt>
                <c:pt idx="2412">
                  <c:v>2.4091999999999998</c:v>
                </c:pt>
                <c:pt idx="2413">
                  <c:v>2.4104999999999999</c:v>
                </c:pt>
                <c:pt idx="2414">
                  <c:v>2.4119999999999999</c:v>
                </c:pt>
                <c:pt idx="2415">
                  <c:v>2.4135</c:v>
                </c:pt>
                <c:pt idx="2416">
                  <c:v>2.415</c:v>
                </c:pt>
                <c:pt idx="2417">
                  <c:v>2.4165999999999999</c:v>
                </c:pt>
                <c:pt idx="2418">
                  <c:v>2.4182000000000001</c:v>
                </c:pt>
                <c:pt idx="2419">
                  <c:v>2.4198</c:v>
                </c:pt>
                <c:pt idx="2420">
                  <c:v>2.4214000000000002</c:v>
                </c:pt>
                <c:pt idx="2421">
                  <c:v>2.4228000000000001</c:v>
                </c:pt>
                <c:pt idx="2422">
                  <c:v>2.4243000000000001</c:v>
                </c:pt>
                <c:pt idx="2423">
                  <c:v>2.4257</c:v>
                </c:pt>
                <c:pt idx="2424">
                  <c:v>2.4268999999999998</c:v>
                </c:pt>
                <c:pt idx="2425">
                  <c:v>2.4283000000000001</c:v>
                </c:pt>
                <c:pt idx="2426">
                  <c:v>2.4296000000000002</c:v>
                </c:pt>
                <c:pt idx="2427">
                  <c:v>2.4310999999999998</c:v>
                </c:pt>
                <c:pt idx="2428">
                  <c:v>2.4325999999999999</c:v>
                </c:pt>
                <c:pt idx="2429">
                  <c:v>2.4340000000000002</c:v>
                </c:pt>
                <c:pt idx="2430">
                  <c:v>2.4355000000000002</c:v>
                </c:pt>
                <c:pt idx="2431">
                  <c:v>2.4371</c:v>
                </c:pt>
                <c:pt idx="2432">
                  <c:v>2.4386999999999999</c:v>
                </c:pt>
                <c:pt idx="2433">
                  <c:v>2.4403000000000001</c:v>
                </c:pt>
                <c:pt idx="2434">
                  <c:v>2.4420000000000002</c:v>
                </c:pt>
                <c:pt idx="2435">
                  <c:v>2.4437000000000002</c:v>
                </c:pt>
                <c:pt idx="2436">
                  <c:v>2.4456000000000002</c:v>
                </c:pt>
                <c:pt idx="2437">
                  <c:v>2.4476</c:v>
                </c:pt>
                <c:pt idx="2438">
                  <c:v>2.4497</c:v>
                </c:pt>
                <c:pt idx="2439">
                  <c:v>2.4518</c:v>
                </c:pt>
                <c:pt idx="2440">
                  <c:v>2.4542000000000002</c:v>
                </c:pt>
                <c:pt idx="2441">
                  <c:v>2.4563000000000001</c:v>
                </c:pt>
                <c:pt idx="2442">
                  <c:v>2.4578000000000002</c:v>
                </c:pt>
                <c:pt idx="2443">
                  <c:v>2.4588999999999999</c:v>
                </c:pt>
                <c:pt idx="2444">
                  <c:v>2.4598</c:v>
                </c:pt>
                <c:pt idx="2445">
                  <c:v>2.4607000000000001</c:v>
                </c:pt>
                <c:pt idx="2446">
                  <c:v>2.4615</c:v>
                </c:pt>
                <c:pt idx="2447">
                  <c:v>2.4624000000000001</c:v>
                </c:pt>
                <c:pt idx="2448">
                  <c:v>2.4634</c:v>
                </c:pt>
                <c:pt idx="2449">
                  <c:v>2.4645000000000001</c:v>
                </c:pt>
                <c:pt idx="2450">
                  <c:v>2.4657</c:v>
                </c:pt>
                <c:pt idx="2451">
                  <c:v>2.4668999999999999</c:v>
                </c:pt>
                <c:pt idx="2452">
                  <c:v>2.4681000000000002</c:v>
                </c:pt>
                <c:pt idx="2453">
                  <c:v>2.4691000000000001</c:v>
                </c:pt>
                <c:pt idx="2454">
                  <c:v>2.4702000000000002</c:v>
                </c:pt>
                <c:pt idx="2455">
                  <c:v>2.4714</c:v>
                </c:pt>
                <c:pt idx="2456">
                  <c:v>2.4727999999999999</c:v>
                </c:pt>
                <c:pt idx="2457">
                  <c:v>2.4744000000000002</c:v>
                </c:pt>
                <c:pt idx="2458">
                  <c:v>2.4758</c:v>
                </c:pt>
                <c:pt idx="2459">
                  <c:v>2.4775</c:v>
                </c:pt>
                <c:pt idx="2460">
                  <c:v>2.4794</c:v>
                </c:pt>
                <c:pt idx="2461">
                  <c:v>2.4813999999999998</c:v>
                </c:pt>
                <c:pt idx="2462">
                  <c:v>2.4836</c:v>
                </c:pt>
                <c:pt idx="2463">
                  <c:v>2.4857999999999998</c:v>
                </c:pt>
                <c:pt idx="2464">
                  <c:v>2.4882</c:v>
                </c:pt>
                <c:pt idx="2465">
                  <c:v>2.4904999999999999</c:v>
                </c:pt>
                <c:pt idx="2466">
                  <c:v>2.4925999999999999</c:v>
                </c:pt>
                <c:pt idx="2467">
                  <c:v>2.4943</c:v>
                </c:pt>
                <c:pt idx="2468">
                  <c:v>2.4956999999999998</c:v>
                </c:pt>
                <c:pt idx="2469">
                  <c:v>2.4969000000000001</c:v>
                </c:pt>
                <c:pt idx="2470">
                  <c:v>2.4977999999999998</c:v>
                </c:pt>
                <c:pt idx="2471">
                  <c:v>2.4986999999999999</c:v>
                </c:pt>
                <c:pt idx="2472">
                  <c:v>2.4996999999999998</c:v>
                </c:pt>
                <c:pt idx="2473">
                  <c:v>2.5007999999999999</c:v>
                </c:pt>
                <c:pt idx="2474">
                  <c:v>2.5021</c:v>
                </c:pt>
                <c:pt idx="2475">
                  <c:v>2.5034000000000001</c:v>
                </c:pt>
                <c:pt idx="2476">
                  <c:v>2.5047999999999999</c:v>
                </c:pt>
                <c:pt idx="2477">
                  <c:v>2.5062000000000002</c:v>
                </c:pt>
                <c:pt idx="2478">
                  <c:v>2.5076000000000001</c:v>
                </c:pt>
                <c:pt idx="2479">
                  <c:v>2.5089999999999999</c:v>
                </c:pt>
                <c:pt idx="2480">
                  <c:v>2.5104000000000002</c:v>
                </c:pt>
                <c:pt idx="2481">
                  <c:v>2.5116999999999998</c:v>
                </c:pt>
                <c:pt idx="2482">
                  <c:v>2.5131000000000001</c:v>
                </c:pt>
                <c:pt idx="2483">
                  <c:v>2.5146000000000002</c:v>
                </c:pt>
                <c:pt idx="2484">
                  <c:v>2.5162</c:v>
                </c:pt>
                <c:pt idx="2485">
                  <c:v>2.5177999999999998</c:v>
                </c:pt>
                <c:pt idx="2486">
                  <c:v>2.5194000000000001</c:v>
                </c:pt>
                <c:pt idx="2487">
                  <c:v>2.5209999999999999</c:v>
                </c:pt>
                <c:pt idx="2488">
                  <c:v>2.5226000000000002</c:v>
                </c:pt>
                <c:pt idx="2489">
                  <c:v>2.5242</c:v>
                </c:pt>
                <c:pt idx="2490">
                  <c:v>2.5257999999999998</c:v>
                </c:pt>
                <c:pt idx="2491">
                  <c:v>2.5272999999999999</c:v>
                </c:pt>
                <c:pt idx="2492">
                  <c:v>2.5287000000000002</c:v>
                </c:pt>
                <c:pt idx="2493">
                  <c:v>2.5299999999999998</c:v>
                </c:pt>
                <c:pt idx="2494">
                  <c:v>2.5314000000000001</c:v>
                </c:pt>
                <c:pt idx="2495">
                  <c:v>2.5329000000000002</c:v>
                </c:pt>
                <c:pt idx="2496">
                  <c:v>2.5344000000000002</c:v>
                </c:pt>
                <c:pt idx="2497">
                  <c:v>2.5358000000000001</c:v>
                </c:pt>
                <c:pt idx="2498">
                  <c:v>2.5373000000000001</c:v>
                </c:pt>
                <c:pt idx="2499">
                  <c:v>2.5388000000000002</c:v>
                </c:pt>
                <c:pt idx="2500">
                  <c:v>2.5402999999999998</c:v>
                </c:pt>
                <c:pt idx="2501">
                  <c:v>2.5417999999999998</c:v>
                </c:pt>
                <c:pt idx="2502">
                  <c:v>2.5434000000000001</c:v>
                </c:pt>
                <c:pt idx="2503">
                  <c:v>2.5449999999999999</c:v>
                </c:pt>
                <c:pt idx="2504">
                  <c:v>2.5466000000000002</c:v>
                </c:pt>
                <c:pt idx="2505">
                  <c:v>2.5486</c:v>
                </c:pt>
                <c:pt idx="2506">
                  <c:v>2.5508999999999999</c:v>
                </c:pt>
                <c:pt idx="2507">
                  <c:v>2.5535000000000001</c:v>
                </c:pt>
                <c:pt idx="2508">
                  <c:v>2.5562999999999998</c:v>
                </c:pt>
                <c:pt idx="2509">
                  <c:v>2.5587</c:v>
                </c:pt>
                <c:pt idx="2510">
                  <c:v>2.5605000000000002</c:v>
                </c:pt>
                <c:pt idx="2511">
                  <c:v>2.5615999999999999</c:v>
                </c:pt>
                <c:pt idx="2512">
                  <c:v>2.5623999999999998</c:v>
                </c:pt>
                <c:pt idx="2513">
                  <c:v>2.5630000000000002</c:v>
                </c:pt>
                <c:pt idx="2514">
                  <c:v>2.5638000000000001</c:v>
                </c:pt>
                <c:pt idx="2515">
                  <c:v>2.5646</c:v>
                </c:pt>
                <c:pt idx="2516">
                  <c:v>2.5653999999999999</c:v>
                </c:pt>
                <c:pt idx="2517">
                  <c:v>2.5665</c:v>
                </c:pt>
                <c:pt idx="2518">
                  <c:v>2.5676999999999999</c:v>
                </c:pt>
                <c:pt idx="2519">
                  <c:v>2.5688</c:v>
                </c:pt>
                <c:pt idx="2520">
                  <c:v>2.5699000000000001</c:v>
                </c:pt>
                <c:pt idx="2521">
                  <c:v>2.5710000000000002</c:v>
                </c:pt>
                <c:pt idx="2522">
                  <c:v>2.5722</c:v>
                </c:pt>
                <c:pt idx="2523">
                  <c:v>2.5733999999999999</c:v>
                </c:pt>
                <c:pt idx="2524">
                  <c:v>2.5748000000000002</c:v>
                </c:pt>
                <c:pt idx="2525">
                  <c:v>2.5762</c:v>
                </c:pt>
                <c:pt idx="2526">
                  <c:v>2.5779000000000001</c:v>
                </c:pt>
                <c:pt idx="2527">
                  <c:v>2.5796000000000001</c:v>
                </c:pt>
                <c:pt idx="2528">
                  <c:v>2.5813999999999999</c:v>
                </c:pt>
                <c:pt idx="2529">
                  <c:v>2.5832000000000002</c:v>
                </c:pt>
                <c:pt idx="2530">
                  <c:v>2.5851999999999999</c:v>
                </c:pt>
                <c:pt idx="2531">
                  <c:v>2.5874999999999999</c:v>
                </c:pt>
                <c:pt idx="2532">
                  <c:v>2.5899000000000001</c:v>
                </c:pt>
                <c:pt idx="2533">
                  <c:v>2.5922999999999998</c:v>
                </c:pt>
                <c:pt idx="2534">
                  <c:v>2.5945999999999998</c:v>
                </c:pt>
                <c:pt idx="2535">
                  <c:v>2.5966</c:v>
                </c:pt>
                <c:pt idx="2536">
                  <c:v>2.5983999999999998</c:v>
                </c:pt>
                <c:pt idx="2537">
                  <c:v>2.5998000000000001</c:v>
                </c:pt>
                <c:pt idx="2538">
                  <c:v>2.6009000000000002</c:v>
                </c:pt>
                <c:pt idx="2539">
                  <c:v>2.6017000000000001</c:v>
                </c:pt>
                <c:pt idx="2540">
                  <c:v>2.6023999999999998</c:v>
                </c:pt>
                <c:pt idx="2541">
                  <c:v>2.6034999999999999</c:v>
                </c:pt>
                <c:pt idx="2542">
                  <c:v>2.6046999999999998</c:v>
                </c:pt>
                <c:pt idx="2543">
                  <c:v>2.6061000000000001</c:v>
                </c:pt>
                <c:pt idx="2544">
                  <c:v>2.6074999999999999</c:v>
                </c:pt>
                <c:pt idx="2545">
                  <c:v>2.609</c:v>
                </c:pt>
                <c:pt idx="2546">
                  <c:v>2.6103999999999998</c:v>
                </c:pt>
                <c:pt idx="2547">
                  <c:v>2.6118000000000001</c:v>
                </c:pt>
                <c:pt idx="2548">
                  <c:v>2.6131000000000002</c:v>
                </c:pt>
                <c:pt idx="2549">
                  <c:v>2.6143999999999998</c:v>
                </c:pt>
                <c:pt idx="2550">
                  <c:v>2.6156999999999999</c:v>
                </c:pt>
                <c:pt idx="2551">
                  <c:v>2.6171000000000002</c:v>
                </c:pt>
                <c:pt idx="2552">
                  <c:v>2.6185</c:v>
                </c:pt>
                <c:pt idx="2553">
                  <c:v>2.6200999999999999</c:v>
                </c:pt>
                <c:pt idx="2554">
                  <c:v>2.6217000000000001</c:v>
                </c:pt>
                <c:pt idx="2555">
                  <c:v>2.6232000000000002</c:v>
                </c:pt>
                <c:pt idx="2556">
                  <c:v>2.6248999999999998</c:v>
                </c:pt>
                <c:pt idx="2557">
                  <c:v>2.6265999999999998</c:v>
                </c:pt>
                <c:pt idx="2558">
                  <c:v>2.6284000000000001</c:v>
                </c:pt>
                <c:pt idx="2559">
                  <c:v>2.6301000000000001</c:v>
                </c:pt>
                <c:pt idx="2560">
                  <c:v>2.6315</c:v>
                </c:pt>
                <c:pt idx="2561">
                  <c:v>2.6328</c:v>
                </c:pt>
                <c:pt idx="2562">
                  <c:v>2.6341000000000001</c:v>
                </c:pt>
                <c:pt idx="2563">
                  <c:v>2.6356000000000002</c:v>
                </c:pt>
                <c:pt idx="2564">
                  <c:v>2.6368999999999998</c:v>
                </c:pt>
                <c:pt idx="2565">
                  <c:v>2.6383999999999999</c:v>
                </c:pt>
                <c:pt idx="2566">
                  <c:v>2.6398999999999999</c:v>
                </c:pt>
                <c:pt idx="2567">
                  <c:v>2.6415000000000002</c:v>
                </c:pt>
                <c:pt idx="2568">
                  <c:v>2.6429</c:v>
                </c:pt>
                <c:pt idx="2569">
                  <c:v>2.6444999999999999</c:v>
                </c:pt>
                <c:pt idx="2570">
                  <c:v>2.6461000000000001</c:v>
                </c:pt>
                <c:pt idx="2571">
                  <c:v>2.6476999999999999</c:v>
                </c:pt>
                <c:pt idx="2572">
                  <c:v>2.6494</c:v>
                </c:pt>
                <c:pt idx="2573">
                  <c:v>2.6511</c:v>
                </c:pt>
                <c:pt idx="2574">
                  <c:v>2.6530999999999998</c:v>
                </c:pt>
                <c:pt idx="2575">
                  <c:v>2.6553</c:v>
                </c:pt>
                <c:pt idx="2576">
                  <c:v>2.6577000000000002</c:v>
                </c:pt>
                <c:pt idx="2577">
                  <c:v>2.6602000000000001</c:v>
                </c:pt>
                <c:pt idx="2578">
                  <c:v>2.6623999999999999</c:v>
                </c:pt>
                <c:pt idx="2579">
                  <c:v>2.6644000000000001</c:v>
                </c:pt>
                <c:pt idx="2580">
                  <c:v>2.6657000000000002</c:v>
                </c:pt>
                <c:pt idx="2581">
                  <c:v>2.6667000000000001</c:v>
                </c:pt>
                <c:pt idx="2582">
                  <c:v>2.6674000000000002</c:v>
                </c:pt>
                <c:pt idx="2583">
                  <c:v>2.6682000000000001</c:v>
                </c:pt>
                <c:pt idx="2584">
                  <c:v>2.669</c:v>
                </c:pt>
                <c:pt idx="2585">
                  <c:v>2.67</c:v>
                </c:pt>
                <c:pt idx="2586">
                  <c:v>2.6709999999999998</c:v>
                </c:pt>
                <c:pt idx="2587">
                  <c:v>2.6722000000000001</c:v>
                </c:pt>
                <c:pt idx="2588">
                  <c:v>2.6734</c:v>
                </c:pt>
                <c:pt idx="2589">
                  <c:v>2.6743999999999999</c:v>
                </c:pt>
                <c:pt idx="2590">
                  <c:v>2.6753999999999998</c:v>
                </c:pt>
                <c:pt idx="2591">
                  <c:v>2.6766000000000001</c:v>
                </c:pt>
                <c:pt idx="2592">
                  <c:v>2.6779000000000002</c:v>
                </c:pt>
                <c:pt idx="2593">
                  <c:v>2.6793</c:v>
                </c:pt>
                <c:pt idx="2594">
                  <c:v>2.6808000000000001</c:v>
                </c:pt>
                <c:pt idx="2595">
                  <c:v>2.6823999999999999</c:v>
                </c:pt>
                <c:pt idx="2596">
                  <c:v>2.6840999999999999</c:v>
                </c:pt>
                <c:pt idx="2597">
                  <c:v>2.6859000000000002</c:v>
                </c:pt>
                <c:pt idx="2598">
                  <c:v>2.6877</c:v>
                </c:pt>
                <c:pt idx="2599">
                  <c:v>2.6899000000000002</c:v>
                </c:pt>
                <c:pt idx="2600">
                  <c:v>2.6919</c:v>
                </c:pt>
                <c:pt idx="2601">
                  <c:v>2.6943000000000001</c:v>
                </c:pt>
                <c:pt idx="2602">
                  <c:v>2.6966999999999999</c:v>
                </c:pt>
                <c:pt idx="2603">
                  <c:v>2.6991000000000001</c:v>
                </c:pt>
                <c:pt idx="2604">
                  <c:v>2.7012</c:v>
                </c:pt>
                <c:pt idx="2605">
                  <c:v>2.7029999999999998</c:v>
                </c:pt>
                <c:pt idx="2606">
                  <c:v>2.7044999999999999</c:v>
                </c:pt>
                <c:pt idx="2607">
                  <c:v>2.7056</c:v>
                </c:pt>
                <c:pt idx="2608">
                  <c:v>2.7065999999999999</c:v>
                </c:pt>
                <c:pt idx="2609">
                  <c:v>2.7077</c:v>
                </c:pt>
                <c:pt idx="2610">
                  <c:v>2.7088000000000001</c:v>
                </c:pt>
                <c:pt idx="2611">
                  <c:v>2.71</c:v>
                </c:pt>
                <c:pt idx="2612">
                  <c:v>2.7111999999999998</c:v>
                </c:pt>
                <c:pt idx="2613">
                  <c:v>2.7124999999999999</c:v>
                </c:pt>
                <c:pt idx="2614">
                  <c:v>2.7139000000000002</c:v>
                </c:pt>
                <c:pt idx="2615">
                  <c:v>2.7153</c:v>
                </c:pt>
                <c:pt idx="2616">
                  <c:v>2.7166000000000001</c:v>
                </c:pt>
                <c:pt idx="2617">
                  <c:v>2.7179000000000002</c:v>
                </c:pt>
                <c:pt idx="2618">
                  <c:v>2.7191999999999998</c:v>
                </c:pt>
                <c:pt idx="2619">
                  <c:v>2.7206000000000001</c:v>
                </c:pt>
                <c:pt idx="2620">
                  <c:v>2.7221000000000002</c:v>
                </c:pt>
                <c:pt idx="2621">
                  <c:v>2.7235999999999998</c:v>
                </c:pt>
                <c:pt idx="2622">
                  <c:v>2.7250999999999999</c:v>
                </c:pt>
                <c:pt idx="2623">
                  <c:v>2.7267000000000001</c:v>
                </c:pt>
                <c:pt idx="2624">
                  <c:v>2.7282000000000002</c:v>
                </c:pt>
                <c:pt idx="2625">
                  <c:v>2.7299000000000002</c:v>
                </c:pt>
                <c:pt idx="2626">
                  <c:v>2.7315999999999998</c:v>
                </c:pt>
                <c:pt idx="2627">
                  <c:v>2.7332000000000001</c:v>
                </c:pt>
                <c:pt idx="2628">
                  <c:v>2.7345999999999999</c:v>
                </c:pt>
                <c:pt idx="2629">
                  <c:v>2.7361</c:v>
                </c:pt>
                <c:pt idx="2630">
                  <c:v>2.7374999999999998</c:v>
                </c:pt>
                <c:pt idx="2631">
                  <c:v>2.7389000000000001</c:v>
                </c:pt>
                <c:pt idx="2632">
                  <c:v>2.7403</c:v>
                </c:pt>
                <c:pt idx="2633">
                  <c:v>2.7418</c:v>
                </c:pt>
                <c:pt idx="2634">
                  <c:v>2.7431999999999999</c:v>
                </c:pt>
                <c:pt idx="2635">
                  <c:v>2.7446999999999999</c:v>
                </c:pt>
                <c:pt idx="2636">
                  <c:v>2.7461000000000002</c:v>
                </c:pt>
                <c:pt idx="2637">
                  <c:v>2.7475999999999998</c:v>
                </c:pt>
                <c:pt idx="2638">
                  <c:v>2.7492000000000001</c:v>
                </c:pt>
                <c:pt idx="2639">
                  <c:v>2.7507999999999999</c:v>
                </c:pt>
                <c:pt idx="2640">
                  <c:v>2.7524000000000002</c:v>
                </c:pt>
                <c:pt idx="2641">
                  <c:v>2.7541000000000002</c:v>
                </c:pt>
                <c:pt idx="2642">
                  <c:v>2.7557999999999998</c:v>
                </c:pt>
                <c:pt idx="2643">
                  <c:v>2.7578</c:v>
                </c:pt>
                <c:pt idx="2644">
                  <c:v>2.7601</c:v>
                </c:pt>
                <c:pt idx="2645">
                  <c:v>2.7625000000000002</c:v>
                </c:pt>
                <c:pt idx="2646">
                  <c:v>2.7652000000000001</c:v>
                </c:pt>
                <c:pt idx="2647">
                  <c:v>2.7675000000000001</c:v>
                </c:pt>
                <c:pt idx="2648">
                  <c:v>2.7694999999999999</c:v>
                </c:pt>
                <c:pt idx="2649">
                  <c:v>2.7709000000000001</c:v>
                </c:pt>
                <c:pt idx="2650">
                  <c:v>2.7717999999999998</c:v>
                </c:pt>
                <c:pt idx="2651">
                  <c:v>2.7726000000000002</c:v>
                </c:pt>
                <c:pt idx="2652">
                  <c:v>2.7732999999999999</c:v>
                </c:pt>
                <c:pt idx="2653">
                  <c:v>2.7740999999999998</c:v>
                </c:pt>
                <c:pt idx="2654">
                  <c:v>2.7751000000000001</c:v>
                </c:pt>
                <c:pt idx="2655">
                  <c:v>2.7761</c:v>
                </c:pt>
                <c:pt idx="2656">
                  <c:v>2.7772000000000001</c:v>
                </c:pt>
                <c:pt idx="2657">
                  <c:v>2.7783000000000002</c:v>
                </c:pt>
                <c:pt idx="2658">
                  <c:v>2.7793999999999999</c:v>
                </c:pt>
                <c:pt idx="2659">
                  <c:v>2.7805</c:v>
                </c:pt>
                <c:pt idx="2660">
                  <c:v>2.7816999999999998</c:v>
                </c:pt>
                <c:pt idx="2661">
                  <c:v>2.7829000000000002</c:v>
                </c:pt>
                <c:pt idx="2662">
                  <c:v>2.7843</c:v>
                </c:pt>
                <c:pt idx="2663">
                  <c:v>2.7858000000000001</c:v>
                </c:pt>
                <c:pt idx="2664">
                  <c:v>2.7873999999999999</c:v>
                </c:pt>
                <c:pt idx="2665">
                  <c:v>2.7890000000000001</c:v>
                </c:pt>
                <c:pt idx="2666">
                  <c:v>2.7907000000000002</c:v>
                </c:pt>
                <c:pt idx="2667">
                  <c:v>2.7927</c:v>
                </c:pt>
                <c:pt idx="2668">
                  <c:v>2.7947000000000002</c:v>
                </c:pt>
                <c:pt idx="2669">
                  <c:v>2.7968999999999999</c:v>
                </c:pt>
                <c:pt idx="2670">
                  <c:v>2.7991999999999999</c:v>
                </c:pt>
                <c:pt idx="2671">
                  <c:v>2.8016000000000001</c:v>
                </c:pt>
                <c:pt idx="2672">
                  <c:v>2.8039999999999998</c:v>
                </c:pt>
                <c:pt idx="2673">
                  <c:v>2.8060999999999998</c:v>
                </c:pt>
                <c:pt idx="2674">
                  <c:v>2.8077999999999999</c:v>
                </c:pt>
                <c:pt idx="2675">
                  <c:v>2.8092999999999999</c:v>
                </c:pt>
                <c:pt idx="2676">
                  <c:v>2.8105000000000002</c:v>
                </c:pt>
                <c:pt idx="2677">
                  <c:v>2.8115000000000001</c:v>
                </c:pt>
                <c:pt idx="2678">
                  <c:v>2.8125</c:v>
                </c:pt>
                <c:pt idx="2679">
                  <c:v>2.8136000000000001</c:v>
                </c:pt>
                <c:pt idx="2680">
                  <c:v>2.8146</c:v>
                </c:pt>
                <c:pt idx="2681">
                  <c:v>2.8159999999999998</c:v>
                </c:pt>
                <c:pt idx="2682">
                  <c:v>2.8174000000000001</c:v>
                </c:pt>
                <c:pt idx="2683">
                  <c:v>2.8188</c:v>
                </c:pt>
                <c:pt idx="2684">
                  <c:v>2.8201000000000001</c:v>
                </c:pt>
                <c:pt idx="2685">
                  <c:v>2.8216000000000001</c:v>
                </c:pt>
                <c:pt idx="2686">
                  <c:v>2.8229000000000002</c:v>
                </c:pt>
                <c:pt idx="2687">
                  <c:v>2.8241999999999998</c:v>
                </c:pt>
                <c:pt idx="2688">
                  <c:v>2.8254999999999999</c:v>
                </c:pt>
                <c:pt idx="2689">
                  <c:v>2.8269000000000002</c:v>
                </c:pt>
                <c:pt idx="2690">
                  <c:v>2.8285</c:v>
                </c:pt>
                <c:pt idx="2691">
                  <c:v>2.8300999999999998</c:v>
                </c:pt>
                <c:pt idx="2692">
                  <c:v>2.8317000000000001</c:v>
                </c:pt>
                <c:pt idx="2693">
                  <c:v>2.8334000000000001</c:v>
                </c:pt>
                <c:pt idx="2694">
                  <c:v>2.8351000000000002</c:v>
                </c:pt>
                <c:pt idx="2695">
                  <c:v>2.8367</c:v>
                </c:pt>
                <c:pt idx="2696">
                  <c:v>2.8382000000000001</c:v>
                </c:pt>
                <c:pt idx="2697">
                  <c:v>2.8397999999999999</c:v>
                </c:pt>
                <c:pt idx="2698">
                  <c:v>2.8412999999999999</c:v>
                </c:pt>
                <c:pt idx="2699">
                  <c:v>2.8428</c:v>
                </c:pt>
                <c:pt idx="2700">
                  <c:v>2.8443000000000001</c:v>
                </c:pt>
                <c:pt idx="2701">
                  <c:v>2.8456999999999999</c:v>
                </c:pt>
                <c:pt idx="2702">
                  <c:v>2.847</c:v>
                </c:pt>
                <c:pt idx="2703">
                  <c:v>2.8483999999999998</c:v>
                </c:pt>
                <c:pt idx="2704">
                  <c:v>2.8496999999999999</c:v>
                </c:pt>
                <c:pt idx="2705">
                  <c:v>2.8512</c:v>
                </c:pt>
                <c:pt idx="2706">
                  <c:v>2.8527</c:v>
                </c:pt>
                <c:pt idx="2707">
                  <c:v>2.8542999999999998</c:v>
                </c:pt>
                <c:pt idx="2708">
                  <c:v>2.8559000000000001</c:v>
                </c:pt>
                <c:pt idx="2709">
                  <c:v>2.8576000000000001</c:v>
                </c:pt>
                <c:pt idx="2710">
                  <c:v>2.8592</c:v>
                </c:pt>
                <c:pt idx="2711">
                  <c:v>2.8610000000000002</c:v>
                </c:pt>
                <c:pt idx="2712">
                  <c:v>2.8628999999999998</c:v>
                </c:pt>
                <c:pt idx="2713">
                  <c:v>2.8651</c:v>
                </c:pt>
                <c:pt idx="2714">
                  <c:v>2.8675000000000002</c:v>
                </c:pt>
                <c:pt idx="2715">
                  <c:v>2.8700999999999999</c:v>
                </c:pt>
                <c:pt idx="2716">
                  <c:v>2.8725000000000001</c:v>
                </c:pt>
                <c:pt idx="2717">
                  <c:v>2.8742999999999999</c:v>
                </c:pt>
                <c:pt idx="2718">
                  <c:v>2.8755999999999999</c:v>
                </c:pt>
                <c:pt idx="2719">
                  <c:v>2.8763999999999998</c:v>
                </c:pt>
                <c:pt idx="2720">
                  <c:v>2.8772000000000002</c:v>
                </c:pt>
                <c:pt idx="2721">
                  <c:v>2.8780000000000001</c:v>
                </c:pt>
                <c:pt idx="2722">
                  <c:v>2.8788999999999998</c:v>
                </c:pt>
                <c:pt idx="2723">
                  <c:v>2.8799000000000001</c:v>
                </c:pt>
                <c:pt idx="2724">
                  <c:v>2.8809</c:v>
                </c:pt>
                <c:pt idx="2725">
                  <c:v>2.8820000000000001</c:v>
                </c:pt>
                <c:pt idx="2726">
                  <c:v>2.8831000000000002</c:v>
                </c:pt>
                <c:pt idx="2727">
                  <c:v>2.8841999999999999</c:v>
                </c:pt>
                <c:pt idx="2728">
                  <c:v>2.8853</c:v>
                </c:pt>
                <c:pt idx="2729">
                  <c:v>2.8864999999999998</c:v>
                </c:pt>
                <c:pt idx="2730">
                  <c:v>2.8877999999999999</c:v>
                </c:pt>
                <c:pt idx="2731">
                  <c:v>2.8892000000000002</c:v>
                </c:pt>
                <c:pt idx="2732">
                  <c:v>2.8906000000000001</c:v>
                </c:pt>
                <c:pt idx="2733">
                  <c:v>2.8921999999999999</c:v>
                </c:pt>
                <c:pt idx="2734">
                  <c:v>2.8938999999999999</c:v>
                </c:pt>
                <c:pt idx="2735">
                  <c:v>2.8957999999999999</c:v>
                </c:pt>
                <c:pt idx="2736">
                  <c:v>2.8978999999999999</c:v>
                </c:pt>
                <c:pt idx="2737">
                  <c:v>2.9001000000000001</c:v>
                </c:pt>
                <c:pt idx="2738">
                  <c:v>2.9024000000000001</c:v>
                </c:pt>
                <c:pt idx="2739">
                  <c:v>2.9047999999999998</c:v>
                </c:pt>
                <c:pt idx="2740">
                  <c:v>2.9074</c:v>
                </c:pt>
                <c:pt idx="2741">
                  <c:v>2.9097</c:v>
                </c:pt>
                <c:pt idx="2742">
                  <c:v>2.9116</c:v>
                </c:pt>
                <c:pt idx="2743">
                  <c:v>2.9131999999999998</c:v>
                </c:pt>
                <c:pt idx="2744">
                  <c:v>2.9142999999999999</c:v>
                </c:pt>
                <c:pt idx="2745">
                  <c:v>2.9152999999999998</c:v>
                </c:pt>
                <c:pt idx="2746">
                  <c:v>2.9161999999999999</c:v>
                </c:pt>
                <c:pt idx="2747">
                  <c:v>2.9171999999999998</c:v>
                </c:pt>
                <c:pt idx="2748">
                  <c:v>2.9182999999999999</c:v>
                </c:pt>
                <c:pt idx="2749">
                  <c:v>2.9196</c:v>
                </c:pt>
                <c:pt idx="2750">
                  <c:v>2.9211</c:v>
                </c:pt>
                <c:pt idx="2751">
                  <c:v>2.9226000000000001</c:v>
                </c:pt>
                <c:pt idx="2752">
                  <c:v>2.9239999999999999</c:v>
                </c:pt>
                <c:pt idx="2753">
                  <c:v>2.9255</c:v>
                </c:pt>
                <c:pt idx="2754">
                  <c:v>2.9268999999999998</c:v>
                </c:pt>
                <c:pt idx="2755">
                  <c:v>2.9283000000000001</c:v>
                </c:pt>
                <c:pt idx="2756">
                  <c:v>2.9296000000000002</c:v>
                </c:pt>
                <c:pt idx="2757">
                  <c:v>2.9310999999999998</c:v>
                </c:pt>
                <c:pt idx="2758">
                  <c:v>2.9325999999999999</c:v>
                </c:pt>
                <c:pt idx="2759">
                  <c:v>2.9340999999999999</c:v>
                </c:pt>
                <c:pt idx="2760">
                  <c:v>2.9356</c:v>
                </c:pt>
                <c:pt idx="2761">
                  <c:v>2.9373</c:v>
                </c:pt>
                <c:pt idx="2762">
                  <c:v>2.9390000000000001</c:v>
                </c:pt>
                <c:pt idx="2763">
                  <c:v>2.9407000000000001</c:v>
                </c:pt>
                <c:pt idx="2764">
                  <c:v>2.9422999999999999</c:v>
                </c:pt>
                <c:pt idx="2765">
                  <c:v>2.9439000000000002</c:v>
                </c:pt>
                <c:pt idx="2766">
                  <c:v>2.9455</c:v>
                </c:pt>
                <c:pt idx="2767">
                  <c:v>2.9470000000000001</c:v>
                </c:pt>
                <c:pt idx="2768">
                  <c:v>2.9483000000000001</c:v>
                </c:pt>
                <c:pt idx="2769">
                  <c:v>2.9497</c:v>
                </c:pt>
                <c:pt idx="2770">
                  <c:v>2.9510999999999998</c:v>
                </c:pt>
                <c:pt idx="2771">
                  <c:v>2.9525999999999999</c:v>
                </c:pt>
                <c:pt idx="2772">
                  <c:v>2.9539</c:v>
                </c:pt>
                <c:pt idx="2773">
                  <c:v>2.9552999999999998</c:v>
                </c:pt>
                <c:pt idx="2774">
                  <c:v>2.9567999999999999</c:v>
                </c:pt>
                <c:pt idx="2775">
                  <c:v>2.9584000000000001</c:v>
                </c:pt>
                <c:pt idx="2776">
                  <c:v>2.96</c:v>
                </c:pt>
                <c:pt idx="2777">
                  <c:v>2.9617</c:v>
                </c:pt>
                <c:pt idx="2778">
                  <c:v>2.9632999999999998</c:v>
                </c:pt>
                <c:pt idx="2779">
                  <c:v>2.9651000000000001</c:v>
                </c:pt>
                <c:pt idx="2780">
                  <c:v>2.9668999999999999</c:v>
                </c:pt>
                <c:pt idx="2781">
                  <c:v>2.9689000000000001</c:v>
                </c:pt>
                <c:pt idx="2782">
                  <c:v>2.9712000000000001</c:v>
                </c:pt>
                <c:pt idx="2783">
                  <c:v>2.9739</c:v>
                </c:pt>
                <c:pt idx="2784">
                  <c:v>2.9765999999999999</c:v>
                </c:pt>
                <c:pt idx="2785">
                  <c:v>2.9790000000000001</c:v>
                </c:pt>
                <c:pt idx="2786">
                  <c:v>2.9811000000000001</c:v>
                </c:pt>
                <c:pt idx="2787">
                  <c:v>2.9824999999999999</c:v>
                </c:pt>
                <c:pt idx="2788">
                  <c:v>2.9834000000000001</c:v>
                </c:pt>
                <c:pt idx="2789">
                  <c:v>2.9841000000000002</c:v>
                </c:pt>
                <c:pt idx="2790">
                  <c:v>2.9847000000000001</c:v>
                </c:pt>
                <c:pt idx="2791">
                  <c:v>2.9853999999999998</c:v>
                </c:pt>
                <c:pt idx="2792">
                  <c:v>2.9863</c:v>
                </c:pt>
                <c:pt idx="2793">
                  <c:v>2.9874000000000001</c:v>
                </c:pt>
                <c:pt idx="2794">
                  <c:v>2.9885000000000002</c:v>
                </c:pt>
                <c:pt idx="2795">
                  <c:v>2.9897</c:v>
                </c:pt>
                <c:pt idx="2796">
                  <c:v>2.9908999999999999</c:v>
                </c:pt>
                <c:pt idx="2797">
                  <c:v>2.9921000000000002</c:v>
                </c:pt>
                <c:pt idx="2798">
                  <c:v>2.9931999999999999</c:v>
                </c:pt>
                <c:pt idx="2799">
                  <c:v>2.9943</c:v>
                </c:pt>
                <c:pt idx="2800">
                  <c:v>2.9956</c:v>
                </c:pt>
                <c:pt idx="2801">
                  <c:v>2.9969999999999999</c:v>
                </c:pt>
                <c:pt idx="2802">
                  <c:v>2.9986000000000002</c:v>
                </c:pt>
                <c:pt idx="2803">
                  <c:v>3.0004</c:v>
                </c:pt>
                <c:pt idx="2804">
                  <c:v>3.0023</c:v>
                </c:pt>
                <c:pt idx="2805">
                  <c:v>3.004</c:v>
                </c:pt>
                <c:pt idx="2806">
                  <c:v>3.0055999999999998</c:v>
                </c:pt>
                <c:pt idx="2807">
                  <c:v>3.0076000000000001</c:v>
                </c:pt>
                <c:pt idx="2808">
                  <c:v>3.01</c:v>
                </c:pt>
                <c:pt idx="2809">
                  <c:v>3.0125000000000002</c:v>
                </c:pt>
                <c:pt idx="2810">
                  <c:v>3.0150000000000001</c:v>
                </c:pt>
                <c:pt idx="2811">
                  <c:v>3.0173000000000001</c:v>
                </c:pt>
                <c:pt idx="2812">
                  <c:v>3.0190000000000001</c:v>
                </c:pt>
                <c:pt idx="2813">
                  <c:v>3.0203000000000002</c:v>
                </c:pt>
                <c:pt idx="2814">
                  <c:v>3.0213000000000001</c:v>
                </c:pt>
                <c:pt idx="2815">
                  <c:v>3.0221</c:v>
                </c:pt>
                <c:pt idx="2816">
                  <c:v>3.0230000000000001</c:v>
                </c:pt>
                <c:pt idx="2817">
                  <c:v>3.0238999999999998</c:v>
                </c:pt>
                <c:pt idx="2818">
                  <c:v>3.0249000000000001</c:v>
                </c:pt>
                <c:pt idx="2819">
                  <c:v>3.0261</c:v>
                </c:pt>
                <c:pt idx="2820">
                  <c:v>3.0274000000000001</c:v>
                </c:pt>
                <c:pt idx="2821">
                  <c:v>3.0289000000000001</c:v>
                </c:pt>
                <c:pt idx="2822">
                  <c:v>3.0304000000000002</c:v>
                </c:pt>
                <c:pt idx="2823">
                  <c:v>3.0318000000000001</c:v>
                </c:pt>
                <c:pt idx="2824">
                  <c:v>3.0333000000000001</c:v>
                </c:pt>
                <c:pt idx="2825">
                  <c:v>3.0348999999999999</c:v>
                </c:pt>
                <c:pt idx="2826">
                  <c:v>3.0363000000000002</c:v>
                </c:pt>
                <c:pt idx="2827">
                  <c:v>3.0379999999999998</c:v>
                </c:pt>
                <c:pt idx="2828">
                  <c:v>3.0394999999999999</c:v>
                </c:pt>
                <c:pt idx="2829">
                  <c:v>3.0409999999999999</c:v>
                </c:pt>
                <c:pt idx="2830">
                  <c:v>3.0426000000000002</c:v>
                </c:pt>
                <c:pt idx="2831">
                  <c:v>3.0442</c:v>
                </c:pt>
                <c:pt idx="2832">
                  <c:v>3.0459000000000001</c:v>
                </c:pt>
                <c:pt idx="2833">
                  <c:v>3.0476999999999999</c:v>
                </c:pt>
                <c:pt idx="2834">
                  <c:v>3.0493999999999999</c:v>
                </c:pt>
                <c:pt idx="2835">
                  <c:v>3.0508999999999999</c:v>
                </c:pt>
                <c:pt idx="2836">
                  <c:v>3.0522999999999998</c:v>
                </c:pt>
                <c:pt idx="2837">
                  <c:v>3.0537000000000001</c:v>
                </c:pt>
                <c:pt idx="2838">
                  <c:v>3.0550000000000002</c:v>
                </c:pt>
                <c:pt idx="2839">
                  <c:v>3.0565000000000002</c:v>
                </c:pt>
                <c:pt idx="2840">
                  <c:v>3.0579000000000001</c:v>
                </c:pt>
                <c:pt idx="2841">
                  <c:v>3.0592999999999999</c:v>
                </c:pt>
                <c:pt idx="2842">
                  <c:v>3.0608</c:v>
                </c:pt>
                <c:pt idx="2843">
                  <c:v>3.0623999999999998</c:v>
                </c:pt>
                <c:pt idx="2844">
                  <c:v>3.0640000000000001</c:v>
                </c:pt>
                <c:pt idx="2845">
                  <c:v>3.0657000000000001</c:v>
                </c:pt>
                <c:pt idx="2846">
                  <c:v>3.0674000000000001</c:v>
                </c:pt>
                <c:pt idx="2847">
                  <c:v>3.069</c:v>
                </c:pt>
                <c:pt idx="2848">
                  <c:v>3.0708000000000002</c:v>
                </c:pt>
                <c:pt idx="2849">
                  <c:v>3.0727000000000002</c:v>
                </c:pt>
                <c:pt idx="2850">
                  <c:v>3.0746000000000002</c:v>
                </c:pt>
                <c:pt idx="2851">
                  <c:v>3.0768</c:v>
                </c:pt>
                <c:pt idx="2852">
                  <c:v>3.0794000000000001</c:v>
                </c:pt>
                <c:pt idx="2853">
                  <c:v>3.0819999999999999</c:v>
                </c:pt>
                <c:pt idx="2854">
                  <c:v>3.0842999999999998</c:v>
                </c:pt>
                <c:pt idx="2855">
                  <c:v>3.0861000000000001</c:v>
                </c:pt>
                <c:pt idx="2856">
                  <c:v>3.0874000000000001</c:v>
                </c:pt>
                <c:pt idx="2857">
                  <c:v>3.0882999999999998</c:v>
                </c:pt>
                <c:pt idx="2858">
                  <c:v>3.0891000000000002</c:v>
                </c:pt>
                <c:pt idx="2859">
                  <c:v>3.09</c:v>
                </c:pt>
                <c:pt idx="2860">
                  <c:v>3.0909</c:v>
                </c:pt>
                <c:pt idx="2861">
                  <c:v>3.0918999999999999</c:v>
                </c:pt>
                <c:pt idx="2862">
                  <c:v>3.0929000000000002</c:v>
                </c:pt>
                <c:pt idx="2863">
                  <c:v>3.0939999999999999</c:v>
                </c:pt>
                <c:pt idx="2864">
                  <c:v>3.0951</c:v>
                </c:pt>
                <c:pt idx="2865">
                  <c:v>3.0962000000000001</c:v>
                </c:pt>
                <c:pt idx="2866">
                  <c:v>3.0973999999999999</c:v>
                </c:pt>
                <c:pt idx="2867">
                  <c:v>3.0987</c:v>
                </c:pt>
                <c:pt idx="2868">
                  <c:v>3.1000999999999999</c:v>
                </c:pt>
                <c:pt idx="2869">
                  <c:v>3.1015999999999999</c:v>
                </c:pt>
                <c:pt idx="2870">
                  <c:v>3.1031</c:v>
                </c:pt>
                <c:pt idx="2871">
                  <c:v>3.1046999999999998</c:v>
                </c:pt>
                <c:pt idx="2872">
                  <c:v>3.1065</c:v>
                </c:pt>
                <c:pt idx="2873">
                  <c:v>3.1084999999999998</c:v>
                </c:pt>
                <c:pt idx="2874">
                  <c:v>3.1107</c:v>
                </c:pt>
                <c:pt idx="2875">
                  <c:v>3.1128999999999998</c:v>
                </c:pt>
                <c:pt idx="2876">
                  <c:v>3.1152000000000002</c:v>
                </c:pt>
                <c:pt idx="2877">
                  <c:v>3.1175999999999999</c:v>
                </c:pt>
                <c:pt idx="2878">
                  <c:v>3.1202000000000001</c:v>
                </c:pt>
                <c:pt idx="2879">
                  <c:v>3.1225000000000001</c:v>
                </c:pt>
                <c:pt idx="2880">
                  <c:v>3.1244999999999998</c:v>
                </c:pt>
                <c:pt idx="2881">
                  <c:v>3.1259999999999999</c:v>
                </c:pt>
                <c:pt idx="2882">
                  <c:v>3.1271</c:v>
                </c:pt>
                <c:pt idx="2883">
                  <c:v>3.1280000000000001</c:v>
                </c:pt>
                <c:pt idx="2884">
                  <c:v>3.1291000000000002</c:v>
                </c:pt>
                <c:pt idx="2885">
                  <c:v>3.1303000000000001</c:v>
                </c:pt>
                <c:pt idx="2886">
                  <c:v>3.1315</c:v>
                </c:pt>
                <c:pt idx="2887">
                  <c:v>3.1328999999999998</c:v>
                </c:pt>
                <c:pt idx="2888">
                  <c:v>3.1343000000000001</c:v>
                </c:pt>
                <c:pt idx="2889">
                  <c:v>3.1356999999999999</c:v>
                </c:pt>
                <c:pt idx="2890">
                  <c:v>3.1372</c:v>
                </c:pt>
                <c:pt idx="2891">
                  <c:v>3.1385999999999998</c:v>
                </c:pt>
                <c:pt idx="2892">
                  <c:v>3.14</c:v>
                </c:pt>
                <c:pt idx="2893">
                  <c:v>3.1414</c:v>
                </c:pt>
                <c:pt idx="2894">
                  <c:v>3.1427999999999998</c:v>
                </c:pt>
                <c:pt idx="2895">
                  <c:v>3.1442000000000001</c:v>
                </c:pt>
                <c:pt idx="2896">
                  <c:v>3.1457000000000002</c:v>
                </c:pt>
                <c:pt idx="2897">
                  <c:v>3.1473</c:v>
                </c:pt>
                <c:pt idx="2898">
                  <c:v>3.149</c:v>
                </c:pt>
                <c:pt idx="2899">
                  <c:v>3.1507000000000001</c:v>
                </c:pt>
                <c:pt idx="2900">
                  <c:v>3.1524000000000001</c:v>
                </c:pt>
                <c:pt idx="2901">
                  <c:v>3.1541000000000001</c:v>
                </c:pt>
                <c:pt idx="2902">
                  <c:v>3.1556000000000002</c:v>
                </c:pt>
                <c:pt idx="2903">
                  <c:v>3.1570999999999998</c:v>
                </c:pt>
                <c:pt idx="2904">
                  <c:v>3.1585999999999999</c:v>
                </c:pt>
                <c:pt idx="2905">
                  <c:v>3.1598999999999999</c:v>
                </c:pt>
                <c:pt idx="2906">
                  <c:v>3.1613000000000002</c:v>
                </c:pt>
                <c:pt idx="2907">
                  <c:v>3.1627000000000001</c:v>
                </c:pt>
                <c:pt idx="2908">
                  <c:v>3.1640999999999999</c:v>
                </c:pt>
                <c:pt idx="2909">
                  <c:v>3.1655000000000002</c:v>
                </c:pt>
                <c:pt idx="2910">
                  <c:v>3.1671</c:v>
                </c:pt>
                <c:pt idx="2911">
                  <c:v>3.1686000000000001</c:v>
                </c:pt>
                <c:pt idx="2912">
                  <c:v>3.1703000000000001</c:v>
                </c:pt>
                <c:pt idx="2913">
                  <c:v>3.1718999999999999</c:v>
                </c:pt>
                <c:pt idx="2914">
                  <c:v>3.1735000000000002</c:v>
                </c:pt>
                <c:pt idx="2915">
                  <c:v>3.1751</c:v>
                </c:pt>
                <c:pt idx="2916">
                  <c:v>3.1766999999999999</c:v>
                </c:pt>
                <c:pt idx="2917">
                  <c:v>3.1785000000000001</c:v>
                </c:pt>
                <c:pt idx="2918">
                  <c:v>3.1804000000000001</c:v>
                </c:pt>
                <c:pt idx="2919">
                  <c:v>3.1825000000000001</c:v>
                </c:pt>
                <c:pt idx="2920">
                  <c:v>3.1850000000000001</c:v>
                </c:pt>
                <c:pt idx="2921">
                  <c:v>3.1878000000000002</c:v>
                </c:pt>
                <c:pt idx="2922">
                  <c:v>3.1907999999999999</c:v>
                </c:pt>
                <c:pt idx="2923">
                  <c:v>3.1932999999999998</c:v>
                </c:pt>
                <c:pt idx="2924">
                  <c:v>3.1951999999999998</c:v>
                </c:pt>
                <c:pt idx="2925">
                  <c:v>3.1962999999999999</c:v>
                </c:pt>
                <c:pt idx="2926">
                  <c:v>3.1970999999999998</c:v>
                </c:pt>
                <c:pt idx="2927">
                  <c:v>3.1977000000000002</c:v>
                </c:pt>
                <c:pt idx="2928">
                  <c:v>3.1983000000000001</c:v>
                </c:pt>
                <c:pt idx="2929">
                  <c:v>3.1989999999999998</c:v>
                </c:pt>
                <c:pt idx="2930">
                  <c:v>3.2</c:v>
                </c:pt>
                <c:pt idx="2931">
                  <c:v>3.2012</c:v>
                </c:pt>
                <c:pt idx="2932">
                  <c:v>3.2023000000000001</c:v>
                </c:pt>
                <c:pt idx="2933">
                  <c:v>3.2033999999999998</c:v>
                </c:pt>
                <c:pt idx="2934">
                  <c:v>3.2046000000000001</c:v>
                </c:pt>
                <c:pt idx="2935">
                  <c:v>3.2058</c:v>
                </c:pt>
                <c:pt idx="2936">
                  <c:v>3.2069999999999999</c:v>
                </c:pt>
                <c:pt idx="2937">
                  <c:v>3.2084000000000001</c:v>
                </c:pt>
                <c:pt idx="2938">
                  <c:v>3.2098</c:v>
                </c:pt>
                <c:pt idx="2939">
                  <c:v>3.2113</c:v>
                </c:pt>
                <c:pt idx="2940">
                  <c:v>3.2128000000000001</c:v>
                </c:pt>
                <c:pt idx="2941">
                  <c:v>3.2145999999999999</c:v>
                </c:pt>
                <c:pt idx="2942">
                  <c:v>3.2164999999999999</c:v>
                </c:pt>
                <c:pt idx="2943">
                  <c:v>3.2187000000000001</c:v>
                </c:pt>
                <c:pt idx="2944">
                  <c:v>3.2210999999999999</c:v>
                </c:pt>
                <c:pt idx="2945">
                  <c:v>3.2235</c:v>
                </c:pt>
                <c:pt idx="2946">
                  <c:v>3.2261000000000002</c:v>
                </c:pt>
                <c:pt idx="2947">
                  <c:v>3.2288000000000001</c:v>
                </c:pt>
                <c:pt idx="2948">
                  <c:v>3.2313000000000001</c:v>
                </c:pt>
                <c:pt idx="2949">
                  <c:v>3.2332999999999998</c:v>
                </c:pt>
                <c:pt idx="2950">
                  <c:v>3.2345999999999999</c:v>
                </c:pt>
                <c:pt idx="2951">
                  <c:v>3.2357</c:v>
                </c:pt>
                <c:pt idx="2952">
                  <c:v>3.2364999999999999</c:v>
                </c:pt>
                <c:pt idx="2953">
                  <c:v>3.2374000000000001</c:v>
                </c:pt>
                <c:pt idx="2954">
                  <c:v>3.2383000000000002</c:v>
                </c:pt>
                <c:pt idx="2955">
                  <c:v>3.2395</c:v>
                </c:pt>
                <c:pt idx="2956">
                  <c:v>3.2408000000000001</c:v>
                </c:pt>
                <c:pt idx="2957">
                  <c:v>3.2422</c:v>
                </c:pt>
                <c:pt idx="2958">
                  <c:v>3.2437999999999998</c:v>
                </c:pt>
                <c:pt idx="2959">
                  <c:v>3.2454000000000001</c:v>
                </c:pt>
                <c:pt idx="2960">
                  <c:v>3.2467999999999999</c:v>
                </c:pt>
                <c:pt idx="2961">
                  <c:v>3.2481</c:v>
                </c:pt>
                <c:pt idx="2962">
                  <c:v>3.2494000000000001</c:v>
                </c:pt>
                <c:pt idx="2963">
                  <c:v>3.2509000000000001</c:v>
                </c:pt>
                <c:pt idx="2964">
                  <c:v>3.2524000000000002</c:v>
                </c:pt>
                <c:pt idx="2965">
                  <c:v>3.254</c:v>
                </c:pt>
                <c:pt idx="2966">
                  <c:v>3.2555000000000001</c:v>
                </c:pt>
                <c:pt idx="2967">
                  <c:v>3.2570999999999999</c:v>
                </c:pt>
                <c:pt idx="2968">
                  <c:v>3.2587999999999999</c:v>
                </c:pt>
                <c:pt idx="2969">
                  <c:v>3.2605</c:v>
                </c:pt>
                <c:pt idx="2970">
                  <c:v>3.2624</c:v>
                </c:pt>
                <c:pt idx="2971">
                  <c:v>3.2641</c:v>
                </c:pt>
                <c:pt idx="2972">
                  <c:v>3.2658999999999998</c:v>
                </c:pt>
                <c:pt idx="2973">
                  <c:v>3.2673999999999999</c:v>
                </c:pt>
                <c:pt idx="2974">
                  <c:v>3.2690000000000001</c:v>
                </c:pt>
                <c:pt idx="2975">
                  <c:v>3.2704</c:v>
                </c:pt>
                <c:pt idx="2976">
                  <c:v>3.2717000000000001</c:v>
                </c:pt>
                <c:pt idx="2977">
                  <c:v>3.2730999999999999</c:v>
                </c:pt>
                <c:pt idx="2978">
                  <c:v>3.2746</c:v>
                </c:pt>
                <c:pt idx="2979">
                  <c:v>3.2761999999999998</c:v>
                </c:pt>
                <c:pt idx="2980">
                  <c:v>3.2776999999999998</c:v>
                </c:pt>
                <c:pt idx="2981">
                  <c:v>3.2791999999999999</c:v>
                </c:pt>
                <c:pt idx="2982">
                  <c:v>3.2808000000000002</c:v>
                </c:pt>
                <c:pt idx="2983">
                  <c:v>3.2825000000000002</c:v>
                </c:pt>
                <c:pt idx="2984">
                  <c:v>3.2841</c:v>
                </c:pt>
                <c:pt idx="2985">
                  <c:v>3.2858999999999998</c:v>
                </c:pt>
                <c:pt idx="2986">
                  <c:v>3.2877000000000001</c:v>
                </c:pt>
                <c:pt idx="2987">
                  <c:v>3.2896000000000001</c:v>
                </c:pt>
                <c:pt idx="2988">
                  <c:v>3.2917999999999998</c:v>
                </c:pt>
                <c:pt idx="2989">
                  <c:v>3.2945000000000002</c:v>
                </c:pt>
                <c:pt idx="2990">
                  <c:v>3.2972000000000001</c:v>
                </c:pt>
                <c:pt idx="2991">
                  <c:v>3.2999000000000001</c:v>
                </c:pt>
                <c:pt idx="2992">
                  <c:v>3.3020999999999998</c:v>
                </c:pt>
                <c:pt idx="2993">
                  <c:v>3.3037000000000001</c:v>
                </c:pt>
                <c:pt idx="2994">
                  <c:v>3.3048999999999999</c:v>
                </c:pt>
                <c:pt idx="2995">
                  <c:v>3.3056999999999999</c:v>
                </c:pt>
                <c:pt idx="2996">
                  <c:v>3.3064</c:v>
                </c:pt>
                <c:pt idx="2997">
                  <c:v>3.3071999999999999</c:v>
                </c:pt>
                <c:pt idx="2998">
                  <c:v>3.3081999999999998</c:v>
                </c:pt>
                <c:pt idx="2999">
                  <c:v>3.3090999999999999</c:v>
                </c:pt>
                <c:pt idx="3000">
                  <c:v>3.3102</c:v>
                </c:pt>
                <c:pt idx="3001">
                  <c:v>3.3111999999999999</c:v>
                </c:pt>
                <c:pt idx="3002">
                  <c:v>3.3123</c:v>
                </c:pt>
                <c:pt idx="3003">
                  <c:v>3.3134999999999999</c:v>
                </c:pt>
                <c:pt idx="3004">
                  <c:v>3.3147000000000002</c:v>
                </c:pt>
                <c:pt idx="3005">
                  <c:v>3.3159000000000001</c:v>
                </c:pt>
                <c:pt idx="3006">
                  <c:v>3.3172000000000001</c:v>
                </c:pt>
                <c:pt idx="3007">
                  <c:v>3.3187000000000002</c:v>
                </c:pt>
                <c:pt idx="3008">
                  <c:v>3.3203</c:v>
                </c:pt>
                <c:pt idx="3009">
                  <c:v>3.3220000000000001</c:v>
                </c:pt>
                <c:pt idx="3010">
                  <c:v>3.3237000000000001</c:v>
                </c:pt>
                <c:pt idx="3011">
                  <c:v>3.3256999999999999</c:v>
                </c:pt>
                <c:pt idx="3012">
                  <c:v>3.3277999999999999</c:v>
                </c:pt>
                <c:pt idx="3013">
                  <c:v>3.3300999999999998</c:v>
                </c:pt>
                <c:pt idx="3014">
                  <c:v>3.3325</c:v>
                </c:pt>
                <c:pt idx="3015">
                  <c:v>3.335</c:v>
                </c:pt>
                <c:pt idx="3016">
                  <c:v>3.3374999999999999</c:v>
                </c:pt>
                <c:pt idx="3017">
                  <c:v>3.3397999999999999</c:v>
                </c:pt>
                <c:pt idx="3018">
                  <c:v>3.3418000000000001</c:v>
                </c:pt>
                <c:pt idx="3019">
                  <c:v>3.3433000000000002</c:v>
                </c:pt>
                <c:pt idx="3020">
                  <c:v>3.3445999999999998</c:v>
                </c:pt>
                <c:pt idx="3021">
                  <c:v>3.3456000000000001</c:v>
                </c:pt>
                <c:pt idx="3022">
                  <c:v>3.3464999999999998</c:v>
                </c:pt>
                <c:pt idx="3023">
                  <c:v>3.3475000000000001</c:v>
                </c:pt>
                <c:pt idx="3024">
                  <c:v>3.3485999999999998</c:v>
                </c:pt>
                <c:pt idx="3025">
                  <c:v>3.3500999999999999</c:v>
                </c:pt>
                <c:pt idx="3026">
                  <c:v>3.3515000000000001</c:v>
                </c:pt>
                <c:pt idx="3027">
                  <c:v>3.3530000000000002</c:v>
                </c:pt>
                <c:pt idx="3028">
                  <c:v>3.3544999999999998</c:v>
                </c:pt>
                <c:pt idx="3029">
                  <c:v>3.3559999999999999</c:v>
                </c:pt>
                <c:pt idx="3030">
                  <c:v>3.3576000000000001</c:v>
                </c:pt>
                <c:pt idx="3031">
                  <c:v>3.359</c:v>
                </c:pt>
                <c:pt idx="3032">
                  <c:v>3.3603999999999998</c:v>
                </c:pt>
                <c:pt idx="3033">
                  <c:v>3.3618999999999999</c:v>
                </c:pt>
                <c:pt idx="3034">
                  <c:v>3.3635000000000002</c:v>
                </c:pt>
                <c:pt idx="3035">
                  <c:v>3.3651</c:v>
                </c:pt>
                <c:pt idx="3036">
                  <c:v>3.3668</c:v>
                </c:pt>
                <c:pt idx="3037">
                  <c:v>3.3683999999999998</c:v>
                </c:pt>
                <c:pt idx="3038">
                  <c:v>3.3700999999999999</c:v>
                </c:pt>
                <c:pt idx="3039">
                  <c:v>3.3719000000000001</c:v>
                </c:pt>
                <c:pt idx="3040">
                  <c:v>3.3736000000000002</c:v>
                </c:pt>
                <c:pt idx="3041">
                  <c:v>3.3753000000000002</c:v>
                </c:pt>
                <c:pt idx="3042">
                  <c:v>3.3769</c:v>
                </c:pt>
                <c:pt idx="3043">
                  <c:v>3.3782999999999999</c:v>
                </c:pt>
                <c:pt idx="3044">
                  <c:v>3.3795999999999999</c:v>
                </c:pt>
                <c:pt idx="3045">
                  <c:v>3.3809999999999998</c:v>
                </c:pt>
                <c:pt idx="3046">
                  <c:v>3.3824999999999998</c:v>
                </c:pt>
                <c:pt idx="3047">
                  <c:v>3.3841000000000001</c:v>
                </c:pt>
                <c:pt idx="3048">
                  <c:v>3.3856999999999999</c:v>
                </c:pt>
                <c:pt idx="3049">
                  <c:v>3.3873000000000002</c:v>
                </c:pt>
                <c:pt idx="3050">
                  <c:v>3.3889999999999998</c:v>
                </c:pt>
                <c:pt idx="3051">
                  <c:v>3.3904999999999998</c:v>
                </c:pt>
                <c:pt idx="3052">
                  <c:v>3.3919999999999999</c:v>
                </c:pt>
                <c:pt idx="3053">
                  <c:v>3.3936999999999999</c:v>
                </c:pt>
                <c:pt idx="3054">
                  <c:v>3.3956</c:v>
                </c:pt>
                <c:pt idx="3055">
                  <c:v>3.3976000000000002</c:v>
                </c:pt>
                <c:pt idx="3056">
                  <c:v>3.3996</c:v>
                </c:pt>
                <c:pt idx="3057">
                  <c:v>3.4018000000000002</c:v>
                </c:pt>
                <c:pt idx="3058">
                  <c:v>3.4043999999999999</c:v>
                </c:pt>
                <c:pt idx="3059">
                  <c:v>3.407</c:v>
                </c:pt>
                <c:pt idx="3060">
                  <c:v>3.4095</c:v>
                </c:pt>
                <c:pt idx="3061">
                  <c:v>3.4115000000000002</c:v>
                </c:pt>
                <c:pt idx="3062">
                  <c:v>3.4129999999999998</c:v>
                </c:pt>
                <c:pt idx="3063">
                  <c:v>3.4140000000000001</c:v>
                </c:pt>
                <c:pt idx="3064">
                  <c:v>3.4148000000000001</c:v>
                </c:pt>
                <c:pt idx="3065">
                  <c:v>3.4156</c:v>
                </c:pt>
                <c:pt idx="3066">
                  <c:v>3.4165000000000001</c:v>
                </c:pt>
                <c:pt idx="3067">
                  <c:v>3.4174000000000002</c:v>
                </c:pt>
                <c:pt idx="3068">
                  <c:v>3.4184000000000001</c:v>
                </c:pt>
                <c:pt idx="3069">
                  <c:v>3.4195000000000002</c:v>
                </c:pt>
                <c:pt idx="3070">
                  <c:v>3.4207000000000001</c:v>
                </c:pt>
                <c:pt idx="3071">
                  <c:v>3.4218000000000002</c:v>
                </c:pt>
                <c:pt idx="3072">
                  <c:v>3.4228999999999998</c:v>
                </c:pt>
                <c:pt idx="3073">
                  <c:v>3.4241000000000001</c:v>
                </c:pt>
                <c:pt idx="3074">
                  <c:v>3.4253999999999998</c:v>
                </c:pt>
                <c:pt idx="3075">
                  <c:v>3.4266999999999999</c:v>
                </c:pt>
                <c:pt idx="3076">
                  <c:v>3.4281999999999999</c:v>
                </c:pt>
                <c:pt idx="3077">
                  <c:v>3.4298999999999999</c:v>
                </c:pt>
                <c:pt idx="3078">
                  <c:v>3.4316</c:v>
                </c:pt>
                <c:pt idx="3079">
                  <c:v>3.4336000000000002</c:v>
                </c:pt>
                <c:pt idx="3080">
                  <c:v>3.4357000000000002</c:v>
                </c:pt>
                <c:pt idx="3081">
                  <c:v>3.4378000000000002</c:v>
                </c:pt>
                <c:pt idx="3082">
                  <c:v>3.4401000000000002</c:v>
                </c:pt>
                <c:pt idx="3083">
                  <c:v>3.4424999999999999</c:v>
                </c:pt>
                <c:pt idx="3084">
                  <c:v>3.4449000000000001</c:v>
                </c:pt>
                <c:pt idx="3085">
                  <c:v>3.4472999999999998</c:v>
                </c:pt>
                <c:pt idx="3086">
                  <c:v>3.4496000000000002</c:v>
                </c:pt>
                <c:pt idx="3087">
                  <c:v>3.4514999999999998</c:v>
                </c:pt>
                <c:pt idx="3088">
                  <c:v>3.4531000000000001</c:v>
                </c:pt>
                <c:pt idx="3089">
                  <c:v>3.4542000000000002</c:v>
                </c:pt>
                <c:pt idx="3090">
                  <c:v>3.4552</c:v>
                </c:pt>
                <c:pt idx="3091">
                  <c:v>3.4561999999999999</c:v>
                </c:pt>
                <c:pt idx="3092">
                  <c:v>3.4573</c:v>
                </c:pt>
                <c:pt idx="3093">
                  <c:v>3.4586000000000001</c:v>
                </c:pt>
                <c:pt idx="3094">
                  <c:v>3.4601000000000002</c:v>
                </c:pt>
                <c:pt idx="3095">
                  <c:v>3.4615</c:v>
                </c:pt>
                <c:pt idx="3096">
                  <c:v>3.4630999999999998</c:v>
                </c:pt>
                <c:pt idx="3097">
                  <c:v>3.4647000000000001</c:v>
                </c:pt>
                <c:pt idx="3098">
                  <c:v>3.4661</c:v>
                </c:pt>
                <c:pt idx="3099">
                  <c:v>3.4674</c:v>
                </c:pt>
                <c:pt idx="3100">
                  <c:v>3.4687999999999999</c:v>
                </c:pt>
                <c:pt idx="3101">
                  <c:v>3.4702999999999999</c:v>
                </c:pt>
                <c:pt idx="3102">
                  <c:v>3.4718</c:v>
                </c:pt>
                <c:pt idx="3103">
                  <c:v>3.4733000000000001</c:v>
                </c:pt>
                <c:pt idx="3104">
                  <c:v>3.4750000000000001</c:v>
                </c:pt>
                <c:pt idx="3105">
                  <c:v>3.4767000000000001</c:v>
                </c:pt>
                <c:pt idx="3106">
                  <c:v>3.4784000000000002</c:v>
                </c:pt>
                <c:pt idx="3107">
                  <c:v>3.48</c:v>
                </c:pt>
                <c:pt idx="3108">
                  <c:v>3.4817</c:v>
                </c:pt>
                <c:pt idx="3109">
                  <c:v>3.4834999999999998</c:v>
                </c:pt>
                <c:pt idx="3110">
                  <c:v>3.4851999999999999</c:v>
                </c:pt>
                <c:pt idx="3111">
                  <c:v>3.4866000000000001</c:v>
                </c:pt>
                <c:pt idx="3112">
                  <c:v>3.4881000000000002</c:v>
                </c:pt>
                <c:pt idx="3113">
                  <c:v>3.4893999999999998</c:v>
                </c:pt>
                <c:pt idx="3114">
                  <c:v>3.4908000000000001</c:v>
                </c:pt>
                <c:pt idx="3115">
                  <c:v>3.4922</c:v>
                </c:pt>
                <c:pt idx="3116">
                  <c:v>3.4937999999999998</c:v>
                </c:pt>
                <c:pt idx="3117">
                  <c:v>3.4952999999999999</c:v>
                </c:pt>
                <c:pt idx="3118">
                  <c:v>3.4969000000000001</c:v>
                </c:pt>
                <c:pt idx="3119">
                  <c:v>3.4984999999999999</c:v>
                </c:pt>
                <c:pt idx="3120">
                  <c:v>3.5002</c:v>
                </c:pt>
                <c:pt idx="3121">
                  <c:v>3.5019999999999998</c:v>
                </c:pt>
                <c:pt idx="3122">
                  <c:v>3.5036</c:v>
                </c:pt>
                <c:pt idx="3123">
                  <c:v>3.5053999999999998</c:v>
                </c:pt>
                <c:pt idx="3124">
                  <c:v>3.5074000000000001</c:v>
                </c:pt>
                <c:pt idx="3125">
                  <c:v>3.5093000000000001</c:v>
                </c:pt>
                <c:pt idx="3126">
                  <c:v>3.5112000000000001</c:v>
                </c:pt>
                <c:pt idx="3127">
                  <c:v>3.5133000000000001</c:v>
                </c:pt>
                <c:pt idx="3128">
                  <c:v>3.5158</c:v>
                </c:pt>
                <c:pt idx="3129">
                  <c:v>3.5183</c:v>
                </c:pt>
                <c:pt idx="3130">
                  <c:v>3.5207000000000002</c:v>
                </c:pt>
                <c:pt idx="3131">
                  <c:v>3.5226999999999999</c:v>
                </c:pt>
                <c:pt idx="3132">
                  <c:v>3.5242</c:v>
                </c:pt>
                <c:pt idx="3133">
                  <c:v>3.5251999999999999</c:v>
                </c:pt>
                <c:pt idx="3134">
                  <c:v>3.5259</c:v>
                </c:pt>
                <c:pt idx="3135">
                  <c:v>3.5266999999999999</c:v>
                </c:pt>
                <c:pt idx="3136">
                  <c:v>3.5276999999999998</c:v>
                </c:pt>
                <c:pt idx="3137">
                  <c:v>3.5285000000000002</c:v>
                </c:pt>
                <c:pt idx="3138">
                  <c:v>3.5295999999999998</c:v>
                </c:pt>
                <c:pt idx="3139">
                  <c:v>3.5308000000000002</c:v>
                </c:pt>
                <c:pt idx="3140">
                  <c:v>3.5318999999999998</c:v>
                </c:pt>
                <c:pt idx="3141">
                  <c:v>3.5329000000000002</c:v>
                </c:pt>
                <c:pt idx="3142">
                  <c:v>3.5341</c:v>
                </c:pt>
                <c:pt idx="3143">
                  <c:v>3.5352999999999999</c:v>
                </c:pt>
                <c:pt idx="3144">
                  <c:v>3.5367999999999999</c:v>
                </c:pt>
                <c:pt idx="3145">
                  <c:v>3.5383</c:v>
                </c:pt>
                <c:pt idx="3146">
                  <c:v>3.5400999999999998</c:v>
                </c:pt>
                <c:pt idx="3147">
                  <c:v>3.5421</c:v>
                </c:pt>
                <c:pt idx="3148">
                  <c:v>3.5442</c:v>
                </c:pt>
                <c:pt idx="3149">
                  <c:v>3.5464000000000002</c:v>
                </c:pt>
                <c:pt idx="3150">
                  <c:v>3.5487000000000002</c:v>
                </c:pt>
                <c:pt idx="3151">
                  <c:v>3.5510999999999999</c:v>
                </c:pt>
                <c:pt idx="3152">
                  <c:v>3.5535000000000001</c:v>
                </c:pt>
                <c:pt idx="3153">
                  <c:v>3.5558999999999998</c:v>
                </c:pt>
                <c:pt idx="3154">
                  <c:v>3.5581999999999998</c:v>
                </c:pt>
                <c:pt idx="3155">
                  <c:v>3.5602999999999998</c:v>
                </c:pt>
                <c:pt idx="3156">
                  <c:v>3.5621</c:v>
                </c:pt>
                <c:pt idx="3157">
                  <c:v>3.5634000000000001</c:v>
                </c:pt>
                <c:pt idx="3158">
                  <c:v>3.5644</c:v>
                </c:pt>
                <c:pt idx="3159">
                  <c:v>3.5653000000000001</c:v>
                </c:pt>
                <c:pt idx="3160">
                  <c:v>3.5661</c:v>
                </c:pt>
                <c:pt idx="3161">
                  <c:v>3.5670999999999999</c:v>
                </c:pt>
                <c:pt idx="3162">
                  <c:v>3.5682999999999998</c:v>
                </c:pt>
                <c:pt idx="3163">
                  <c:v>3.5697000000000001</c:v>
                </c:pt>
                <c:pt idx="3164">
                  <c:v>3.5712000000000002</c:v>
                </c:pt>
                <c:pt idx="3165">
                  <c:v>3.5728</c:v>
                </c:pt>
                <c:pt idx="3166">
                  <c:v>3.5743999999999998</c:v>
                </c:pt>
                <c:pt idx="3167">
                  <c:v>3.5758000000000001</c:v>
                </c:pt>
                <c:pt idx="3168">
                  <c:v>3.5771999999999999</c:v>
                </c:pt>
                <c:pt idx="3169">
                  <c:v>3.5785999999999998</c:v>
                </c:pt>
                <c:pt idx="3170">
                  <c:v>3.5798999999999999</c:v>
                </c:pt>
                <c:pt idx="3171">
                  <c:v>3.5813000000000001</c:v>
                </c:pt>
                <c:pt idx="3172">
                  <c:v>3.5828000000000002</c:v>
                </c:pt>
                <c:pt idx="3173">
                  <c:v>3.5844999999999998</c:v>
                </c:pt>
                <c:pt idx="3174">
                  <c:v>3.5861999999999998</c:v>
                </c:pt>
                <c:pt idx="3175">
                  <c:v>3.5880000000000001</c:v>
                </c:pt>
                <c:pt idx="3176">
                  <c:v>3.5897999999999999</c:v>
                </c:pt>
                <c:pt idx="3177">
                  <c:v>3.5916000000000001</c:v>
                </c:pt>
                <c:pt idx="3178">
                  <c:v>3.5933000000000002</c:v>
                </c:pt>
                <c:pt idx="3179">
                  <c:v>3.5949</c:v>
                </c:pt>
                <c:pt idx="3180">
                  <c:v>3.5964</c:v>
                </c:pt>
                <c:pt idx="3181">
                  <c:v>3.5979000000000001</c:v>
                </c:pt>
                <c:pt idx="3182">
                  <c:v>3.5992999999999999</c:v>
                </c:pt>
                <c:pt idx="3183">
                  <c:v>3.6009000000000002</c:v>
                </c:pt>
                <c:pt idx="3184">
                  <c:v>3.6025</c:v>
                </c:pt>
                <c:pt idx="3185">
                  <c:v>3.6040999999999999</c:v>
                </c:pt>
                <c:pt idx="3186">
                  <c:v>3.6055999999999999</c:v>
                </c:pt>
                <c:pt idx="3187">
                  <c:v>3.6072000000000002</c:v>
                </c:pt>
                <c:pt idx="3188">
                  <c:v>3.6088</c:v>
                </c:pt>
                <c:pt idx="3189">
                  <c:v>3.6105</c:v>
                </c:pt>
                <c:pt idx="3190">
                  <c:v>3.6122000000000001</c:v>
                </c:pt>
                <c:pt idx="3191">
                  <c:v>3.6137999999999999</c:v>
                </c:pt>
                <c:pt idx="3192">
                  <c:v>3.6156000000000001</c:v>
                </c:pt>
                <c:pt idx="3193">
                  <c:v>3.6175000000000002</c:v>
                </c:pt>
                <c:pt idx="3194">
                  <c:v>3.6194999999999999</c:v>
                </c:pt>
                <c:pt idx="3195">
                  <c:v>3.6217000000000001</c:v>
                </c:pt>
                <c:pt idx="3196">
                  <c:v>3.6242999999999999</c:v>
                </c:pt>
                <c:pt idx="3197">
                  <c:v>3.6269</c:v>
                </c:pt>
                <c:pt idx="3198">
                  <c:v>3.6295000000000002</c:v>
                </c:pt>
                <c:pt idx="3199">
                  <c:v>3.6314000000000002</c:v>
                </c:pt>
                <c:pt idx="3200">
                  <c:v>3.6328999999999998</c:v>
                </c:pt>
                <c:pt idx="3201">
                  <c:v>3.6337999999999999</c:v>
                </c:pt>
                <c:pt idx="3202">
                  <c:v>3.6345000000000001</c:v>
                </c:pt>
                <c:pt idx="3203">
                  <c:v>3.6353</c:v>
                </c:pt>
                <c:pt idx="3204">
                  <c:v>3.6360999999999999</c:v>
                </c:pt>
                <c:pt idx="3205">
                  <c:v>3.637</c:v>
                </c:pt>
                <c:pt idx="3206">
                  <c:v>3.6381999999999999</c:v>
                </c:pt>
                <c:pt idx="3207">
                  <c:v>3.6394000000000002</c:v>
                </c:pt>
                <c:pt idx="3208">
                  <c:v>3.6404999999999998</c:v>
                </c:pt>
                <c:pt idx="3209">
                  <c:v>3.6417000000000002</c:v>
                </c:pt>
                <c:pt idx="3210">
                  <c:v>3.6429</c:v>
                </c:pt>
                <c:pt idx="3211">
                  <c:v>3.6440000000000001</c:v>
                </c:pt>
                <c:pt idx="3212">
                  <c:v>3.6452</c:v>
                </c:pt>
                <c:pt idx="3213">
                  <c:v>3.6465000000000001</c:v>
                </c:pt>
                <c:pt idx="3214">
                  <c:v>3.6480000000000001</c:v>
                </c:pt>
                <c:pt idx="3215">
                  <c:v>3.6497999999999999</c:v>
                </c:pt>
                <c:pt idx="3216">
                  <c:v>3.6516999999999999</c:v>
                </c:pt>
                <c:pt idx="3217">
                  <c:v>3.6539000000000001</c:v>
                </c:pt>
                <c:pt idx="3218">
                  <c:v>3.6560999999999999</c:v>
                </c:pt>
                <c:pt idx="3219">
                  <c:v>3.6583999999999999</c:v>
                </c:pt>
                <c:pt idx="3220">
                  <c:v>3.6608000000000001</c:v>
                </c:pt>
                <c:pt idx="3221">
                  <c:v>3.6631999999999998</c:v>
                </c:pt>
                <c:pt idx="3222">
                  <c:v>3.6657000000000002</c:v>
                </c:pt>
                <c:pt idx="3223">
                  <c:v>3.6680000000000001</c:v>
                </c:pt>
                <c:pt idx="3224">
                  <c:v>3.67</c:v>
                </c:pt>
                <c:pt idx="3225">
                  <c:v>3.6716000000000002</c:v>
                </c:pt>
                <c:pt idx="3226">
                  <c:v>3.6728999999999998</c:v>
                </c:pt>
                <c:pt idx="3227">
                  <c:v>3.6739999999999999</c:v>
                </c:pt>
                <c:pt idx="3228">
                  <c:v>3.6751</c:v>
                </c:pt>
                <c:pt idx="3229">
                  <c:v>3.6760999999999999</c:v>
                </c:pt>
                <c:pt idx="3230">
                  <c:v>3.6772999999999998</c:v>
                </c:pt>
                <c:pt idx="3231">
                  <c:v>3.6785999999999999</c:v>
                </c:pt>
                <c:pt idx="3232">
                  <c:v>3.6798999999999999</c:v>
                </c:pt>
                <c:pt idx="3233">
                  <c:v>3.6812999999999998</c:v>
                </c:pt>
                <c:pt idx="3234">
                  <c:v>3.6827999999999999</c:v>
                </c:pt>
                <c:pt idx="3235">
                  <c:v>3.6840999999999999</c:v>
                </c:pt>
                <c:pt idx="3236">
                  <c:v>3.6856</c:v>
                </c:pt>
                <c:pt idx="3237">
                  <c:v>3.6869000000000001</c:v>
                </c:pt>
                <c:pt idx="3238">
                  <c:v>3.6884000000000001</c:v>
                </c:pt>
                <c:pt idx="3239">
                  <c:v>3.6898</c:v>
                </c:pt>
                <c:pt idx="3240">
                  <c:v>3.6913999999999998</c:v>
                </c:pt>
                <c:pt idx="3241">
                  <c:v>3.6930000000000001</c:v>
                </c:pt>
                <c:pt idx="3242">
                  <c:v>3.6945999999999999</c:v>
                </c:pt>
                <c:pt idx="3243">
                  <c:v>3.6962999999999999</c:v>
                </c:pt>
                <c:pt idx="3244">
                  <c:v>3.698</c:v>
                </c:pt>
                <c:pt idx="3245">
                  <c:v>3.6998000000000002</c:v>
                </c:pt>
                <c:pt idx="3246">
                  <c:v>3.7016</c:v>
                </c:pt>
                <c:pt idx="3247">
                  <c:v>3.7033999999999998</c:v>
                </c:pt>
                <c:pt idx="3248">
                  <c:v>3.7048999999999999</c:v>
                </c:pt>
                <c:pt idx="3249">
                  <c:v>3.7065000000000001</c:v>
                </c:pt>
                <c:pt idx="3250">
                  <c:v>3.7079</c:v>
                </c:pt>
                <c:pt idx="3251">
                  <c:v>3.7092999999999998</c:v>
                </c:pt>
                <c:pt idx="3252">
                  <c:v>3.7107999999999999</c:v>
                </c:pt>
                <c:pt idx="3253">
                  <c:v>3.7122999999999999</c:v>
                </c:pt>
                <c:pt idx="3254">
                  <c:v>3.7139000000000002</c:v>
                </c:pt>
                <c:pt idx="3255">
                  <c:v>3.7155</c:v>
                </c:pt>
                <c:pt idx="3256">
                  <c:v>3.7170999999999998</c:v>
                </c:pt>
                <c:pt idx="3257">
                  <c:v>3.7187999999999999</c:v>
                </c:pt>
                <c:pt idx="3258">
                  <c:v>3.7204999999999999</c:v>
                </c:pt>
                <c:pt idx="3259">
                  <c:v>3.7221000000000002</c:v>
                </c:pt>
                <c:pt idx="3260">
                  <c:v>3.7238000000000002</c:v>
                </c:pt>
                <c:pt idx="3261">
                  <c:v>3.7256999999999998</c:v>
                </c:pt>
                <c:pt idx="3262">
                  <c:v>3.7275999999999998</c:v>
                </c:pt>
                <c:pt idx="3263">
                  <c:v>3.7296</c:v>
                </c:pt>
                <c:pt idx="3264">
                  <c:v>3.7317999999999998</c:v>
                </c:pt>
                <c:pt idx="3265">
                  <c:v>3.7343000000000002</c:v>
                </c:pt>
                <c:pt idx="3266">
                  <c:v>3.7368000000000001</c:v>
                </c:pt>
                <c:pt idx="3267">
                  <c:v>3.7393999999999998</c:v>
                </c:pt>
                <c:pt idx="3268">
                  <c:v>3.7416999999999998</c:v>
                </c:pt>
                <c:pt idx="3269">
                  <c:v>3.7431000000000001</c:v>
                </c:pt>
                <c:pt idx="3270">
                  <c:v>3.7440000000000002</c:v>
                </c:pt>
                <c:pt idx="3271">
                  <c:v>3.7448000000000001</c:v>
                </c:pt>
                <c:pt idx="3272">
                  <c:v>3.7454999999999998</c:v>
                </c:pt>
                <c:pt idx="3273">
                  <c:v>3.7464</c:v>
                </c:pt>
                <c:pt idx="3274">
                  <c:v>3.7471999999999999</c:v>
                </c:pt>
                <c:pt idx="3275">
                  <c:v>3.7481</c:v>
                </c:pt>
                <c:pt idx="3276">
                  <c:v>3.7492000000000001</c:v>
                </c:pt>
                <c:pt idx="3277">
                  <c:v>3.7504</c:v>
                </c:pt>
                <c:pt idx="3278">
                  <c:v>3.7513999999999998</c:v>
                </c:pt>
                <c:pt idx="3279">
                  <c:v>3.7524999999999999</c:v>
                </c:pt>
                <c:pt idx="3280">
                  <c:v>3.7536999999999998</c:v>
                </c:pt>
                <c:pt idx="3281">
                  <c:v>3.7551000000000001</c:v>
                </c:pt>
                <c:pt idx="3282">
                  <c:v>3.7565</c:v>
                </c:pt>
                <c:pt idx="3283">
                  <c:v>3.7582</c:v>
                </c:pt>
                <c:pt idx="3284">
                  <c:v>3.7601</c:v>
                </c:pt>
                <c:pt idx="3285">
                  <c:v>3.7618999999999998</c:v>
                </c:pt>
                <c:pt idx="3286">
                  <c:v>3.7639</c:v>
                </c:pt>
                <c:pt idx="3287">
                  <c:v>3.7662</c:v>
                </c:pt>
                <c:pt idx="3288">
                  <c:v>3.7685</c:v>
                </c:pt>
                <c:pt idx="3289">
                  <c:v>3.7709000000000001</c:v>
                </c:pt>
                <c:pt idx="3290">
                  <c:v>3.7732999999999999</c:v>
                </c:pt>
                <c:pt idx="3291">
                  <c:v>3.7757000000000001</c:v>
                </c:pt>
                <c:pt idx="3292">
                  <c:v>3.7782</c:v>
                </c:pt>
                <c:pt idx="3293">
                  <c:v>3.7804000000000002</c:v>
                </c:pt>
                <c:pt idx="3294">
                  <c:v>3.7822</c:v>
                </c:pt>
                <c:pt idx="3295">
                  <c:v>3.7833999999999999</c:v>
                </c:pt>
                <c:pt idx="3296">
                  <c:v>3.7844000000000002</c:v>
                </c:pt>
                <c:pt idx="3297">
                  <c:v>3.7852000000000001</c:v>
                </c:pt>
                <c:pt idx="3298">
                  <c:v>3.7860999999999998</c:v>
                </c:pt>
                <c:pt idx="3299">
                  <c:v>3.7871999999999999</c:v>
                </c:pt>
                <c:pt idx="3300">
                  <c:v>3.7885</c:v>
                </c:pt>
                <c:pt idx="3301">
                  <c:v>3.7898999999999998</c:v>
                </c:pt>
                <c:pt idx="3302">
                  <c:v>3.7913999999999999</c:v>
                </c:pt>
                <c:pt idx="3303">
                  <c:v>3.7928999999999999</c:v>
                </c:pt>
                <c:pt idx="3304">
                  <c:v>3.7942999999999998</c:v>
                </c:pt>
                <c:pt idx="3305">
                  <c:v>3.7957999999999998</c:v>
                </c:pt>
                <c:pt idx="3306">
                  <c:v>3.7972999999999999</c:v>
                </c:pt>
                <c:pt idx="3307">
                  <c:v>3.7986</c:v>
                </c:pt>
                <c:pt idx="3308">
                  <c:v>3.8001</c:v>
                </c:pt>
                <c:pt idx="3309">
                  <c:v>3.8016999999999999</c:v>
                </c:pt>
                <c:pt idx="3310">
                  <c:v>3.8033999999999999</c:v>
                </c:pt>
                <c:pt idx="3311">
                  <c:v>3.8050999999999999</c:v>
                </c:pt>
                <c:pt idx="3312">
                  <c:v>3.8069000000000002</c:v>
                </c:pt>
                <c:pt idx="3313">
                  <c:v>3.8085</c:v>
                </c:pt>
                <c:pt idx="3314">
                  <c:v>3.8102</c:v>
                </c:pt>
                <c:pt idx="3315">
                  <c:v>3.8121</c:v>
                </c:pt>
                <c:pt idx="3316">
                  <c:v>3.8138000000000001</c:v>
                </c:pt>
                <c:pt idx="3317">
                  <c:v>3.8153000000000001</c:v>
                </c:pt>
                <c:pt idx="3318">
                  <c:v>3.8167</c:v>
                </c:pt>
                <c:pt idx="3319">
                  <c:v>3.8178999999999998</c:v>
                </c:pt>
                <c:pt idx="3320">
                  <c:v>3.8193999999999999</c:v>
                </c:pt>
                <c:pt idx="3321">
                  <c:v>3.8209</c:v>
                </c:pt>
                <c:pt idx="3322">
                  <c:v>3.8224999999999998</c:v>
                </c:pt>
                <c:pt idx="3323">
                  <c:v>3.8241000000000001</c:v>
                </c:pt>
                <c:pt idx="3324">
                  <c:v>3.8258000000000001</c:v>
                </c:pt>
                <c:pt idx="3325">
                  <c:v>3.8275000000000001</c:v>
                </c:pt>
                <c:pt idx="3326">
                  <c:v>3.8290999999999999</c:v>
                </c:pt>
                <c:pt idx="3327">
                  <c:v>3.8307000000000002</c:v>
                </c:pt>
                <c:pt idx="3328">
                  <c:v>3.8323999999999998</c:v>
                </c:pt>
                <c:pt idx="3329">
                  <c:v>3.8340999999999998</c:v>
                </c:pt>
                <c:pt idx="3330">
                  <c:v>3.8357999999999999</c:v>
                </c:pt>
                <c:pt idx="3331">
                  <c:v>3.8376000000000001</c:v>
                </c:pt>
                <c:pt idx="3332">
                  <c:v>3.8397000000000001</c:v>
                </c:pt>
                <c:pt idx="3333">
                  <c:v>3.8422000000000001</c:v>
                </c:pt>
                <c:pt idx="3334">
                  <c:v>3.8445999999999998</c:v>
                </c:pt>
                <c:pt idx="3335">
                  <c:v>3.8472</c:v>
                </c:pt>
                <c:pt idx="3336">
                  <c:v>3.8496000000000001</c:v>
                </c:pt>
                <c:pt idx="3337">
                  <c:v>3.8517000000000001</c:v>
                </c:pt>
                <c:pt idx="3338">
                  <c:v>3.8532999999999999</c:v>
                </c:pt>
                <c:pt idx="3339">
                  <c:v>3.8542999999999998</c:v>
                </c:pt>
                <c:pt idx="3340">
                  <c:v>3.8551000000000002</c:v>
                </c:pt>
                <c:pt idx="3341">
                  <c:v>3.8559000000000001</c:v>
                </c:pt>
                <c:pt idx="3342">
                  <c:v>3.8567</c:v>
                </c:pt>
                <c:pt idx="3343">
                  <c:v>3.8576999999999999</c:v>
                </c:pt>
                <c:pt idx="3344">
                  <c:v>3.8588</c:v>
                </c:pt>
                <c:pt idx="3345">
                  <c:v>3.8599000000000001</c:v>
                </c:pt>
                <c:pt idx="3346">
                  <c:v>3.8610000000000002</c:v>
                </c:pt>
                <c:pt idx="3347">
                  <c:v>3.8620999999999999</c:v>
                </c:pt>
                <c:pt idx="3348">
                  <c:v>3.8631000000000002</c:v>
                </c:pt>
                <c:pt idx="3349">
                  <c:v>3.8643999999999998</c:v>
                </c:pt>
                <c:pt idx="3350">
                  <c:v>3.8658000000000001</c:v>
                </c:pt>
                <c:pt idx="3351">
                  <c:v>3.8673999999999999</c:v>
                </c:pt>
                <c:pt idx="3352">
                  <c:v>3.8690000000000002</c:v>
                </c:pt>
                <c:pt idx="3353">
                  <c:v>3.8706999999999998</c:v>
                </c:pt>
                <c:pt idx="3354">
                  <c:v>3.8725999999999998</c:v>
                </c:pt>
                <c:pt idx="3355">
                  <c:v>3.8746999999999998</c:v>
                </c:pt>
                <c:pt idx="3356">
                  <c:v>3.8767999999999998</c:v>
                </c:pt>
                <c:pt idx="3357">
                  <c:v>3.8791000000000002</c:v>
                </c:pt>
                <c:pt idx="3358">
                  <c:v>3.8816000000000002</c:v>
                </c:pt>
                <c:pt idx="3359">
                  <c:v>3.8839999999999999</c:v>
                </c:pt>
                <c:pt idx="3360">
                  <c:v>3.8864000000000001</c:v>
                </c:pt>
                <c:pt idx="3361">
                  <c:v>3.8887</c:v>
                </c:pt>
                <c:pt idx="3362">
                  <c:v>3.8908</c:v>
                </c:pt>
                <c:pt idx="3363">
                  <c:v>3.8925999999999998</c:v>
                </c:pt>
                <c:pt idx="3364">
                  <c:v>3.8938999999999999</c:v>
                </c:pt>
                <c:pt idx="3365">
                  <c:v>3.8948</c:v>
                </c:pt>
                <c:pt idx="3366">
                  <c:v>3.8957000000000002</c:v>
                </c:pt>
                <c:pt idx="3367">
                  <c:v>3.8967000000000001</c:v>
                </c:pt>
                <c:pt idx="3368">
                  <c:v>3.8978000000000002</c:v>
                </c:pt>
                <c:pt idx="3369">
                  <c:v>3.8992</c:v>
                </c:pt>
                <c:pt idx="3370">
                  <c:v>3.9005999999999998</c:v>
                </c:pt>
                <c:pt idx="3371">
                  <c:v>3.9022000000000001</c:v>
                </c:pt>
                <c:pt idx="3372">
                  <c:v>3.9037999999999999</c:v>
                </c:pt>
                <c:pt idx="3373">
                  <c:v>3.9054000000000002</c:v>
                </c:pt>
                <c:pt idx="3374">
                  <c:v>3.9068000000000001</c:v>
                </c:pt>
                <c:pt idx="3375">
                  <c:v>3.9081000000000001</c:v>
                </c:pt>
                <c:pt idx="3376">
                  <c:v>3.9095</c:v>
                </c:pt>
                <c:pt idx="3377">
                  <c:v>3.911</c:v>
                </c:pt>
                <c:pt idx="3378">
                  <c:v>3.9125999999999999</c:v>
                </c:pt>
                <c:pt idx="3379">
                  <c:v>3.9142999999999999</c:v>
                </c:pt>
                <c:pt idx="3380">
                  <c:v>3.9159999999999999</c:v>
                </c:pt>
                <c:pt idx="3381">
                  <c:v>3.9175</c:v>
                </c:pt>
                <c:pt idx="3382">
                  <c:v>3.9190999999999998</c:v>
                </c:pt>
                <c:pt idx="3383">
                  <c:v>3.9207999999999998</c:v>
                </c:pt>
                <c:pt idx="3384">
                  <c:v>3.9224999999999999</c:v>
                </c:pt>
                <c:pt idx="3385">
                  <c:v>3.9241999999999999</c:v>
                </c:pt>
                <c:pt idx="3386">
                  <c:v>3.9257</c:v>
                </c:pt>
                <c:pt idx="3387">
                  <c:v>3.9270999999999998</c:v>
                </c:pt>
                <c:pt idx="3388">
                  <c:v>3.9285999999999999</c:v>
                </c:pt>
                <c:pt idx="3389">
                  <c:v>3.93</c:v>
                </c:pt>
                <c:pt idx="3390">
                  <c:v>3.9315000000000002</c:v>
                </c:pt>
                <c:pt idx="3391">
                  <c:v>3.9329000000000001</c:v>
                </c:pt>
                <c:pt idx="3392">
                  <c:v>3.9344000000000001</c:v>
                </c:pt>
                <c:pt idx="3393">
                  <c:v>3.9361000000000002</c:v>
                </c:pt>
                <c:pt idx="3394">
                  <c:v>3.9376000000000002</c:v>
                </c:pt>
                <c:pt idx="3395">
                  <c:v>3.9384999999999999</c:v>
                </c:pt>
                <c:pt idx="3396">
                  <c:v>3.9392999999999998</c:v>
                </c:pt>
                <c:pt idx="3397">
                  <c:v>3.9405000000000001</c:v>
                </c:pt>
                <c:pt idx="3398">
                  <c:v>3.9420999999999999</c:v>
                </c:pt>
                <c:pt idx="3399">
                  <c:v>3.9439000000000002</c:v>
                </c:pt>
                <c:pt idx="3400">
                  <c:v>3.9458000000000002</c:v>
                </c:pt>
                <c:pt idx="3401">
                  <c:v>3.9478</c:v>
                </c:pt>
                <c:pt idx="3402">
                  <c:v>3.9500999999999999</c:v>
                </c:pt>
                <c:pt idx="3403">
                  <c:v>3.9527000000000001</c:v>
                </c:pt>
                <c:pt idx="3404">
                  <c:v>3.9552999999999998</c:v>
                </c:pt>
                <c:pt idx="3405">
                  <c:v>3.9578000000000002</c:v>
                </c:pt>
                <c:pt idx="3406">
                  <c:v>3.9598</c:v>
                </c:pt>
                <c:pt idx="3407">
                  <c:v>3.9611999999999998</c:v>
                </c:pt>
                <c:pt idx="3408">
                  <c:v>3.9620000000000002</c:v>
                </c:pt>
                <c:pt idx="3409">
                  <c:v>3.9626000000000001</c:v>
                </c:pt>
                <c:pt idx="3410">
                  <c:v>3.9632999999999998</c:v>
                </c:pt>
                <c:pt idx="3411">
                  <c:v>3.9639000000000002</c:v>
                </c:pt>
                <c:pt idx="3412">
                  <c:v>3.9647999999999999</c:v>
                </c:pt>
                <c:pt idx="3413">
                  <c:v>3.9660000000000002</c:v>
                </c:pt>
                <c:pt idx="3414">
                  <c:v>3.9672000000000001</c:v>
                </c:pt>
                <c:pt idx="3415">
                  <c:v>3.9683000000000002</c:v>
                </c:pt>
                <c:pt idx="3416">
                  <c:v>3.9693999999999998</c:v>
                </c:pt>
                <c:pt idx="3417">
                  <c:v>3.9706000000000001</c:v>
                </c:pt>
                <c:pt idx="3418">
                  <c:v>3.9718</c:v>
                </c:pt>
                <c:pt idx="3419">
                  <c:v>3.9729999999999999</c:v>
                </c:pt>
                <c:pt idx="3420">
                  <c:v>3.9744000000000002</c:v>
                </c:pt>
                <c:pt idx="3421">
                  <c:v>3.976</c:v>
                </c:pt>
                <c:pt idx="3422">
                  <c:v>3.9777999999999998</c:v>
                </c:pt>
                <c:pt idx="3423">
                  <c:v>3.9796999999999998</c:v>
                </c:pt>
                <c:pt idx="3424">
                  <c:v>3.9817999999999998</c:v>
                </c:pt>
                <c:pt idx="3425">
                  <c:v>3.984</c:v>
                </c:pt>
                <c:pt idx="3426">
                  <c:v>3.9864000000000002</c:v>
                </c:pt>
                <c:pt idx="3427">
                  <c:v>3.9889000000000001</c:v>
                </c:pt>
                <c:pt idx="3428">
                  <c:v>3.9912000000000001</c:v>
                </c:pt>
                <c:pt idx="3429">
                  <c:v>3.9937</c:v>
                </c:pt>
                <c:pt idx="3430">
                  <c:v>3.9958999999999998</c:v>
                </c:pt>
                <c:pt idx="3431">
                  <c:v>3.9977</c:v>
                </c:pt>
                <c:pt idx="3432">
                  <c:v>3.9992999999999999</c:v>
                </c:pt>
                <c:pt idx="3433">
                  <c:v>4.0006000000000004</c:v>
                </c:pt>
                <c:pt idx="3434">
                  <c:v>4.0015999999999998</c:v>
                </c:pt>
                <c:pt idx="3435">
                  <c:v>4.0023999999999997</c:v>
                </c:pt>
                <c:pt idx="3436">
                  <c:v>4.0033000000000003</c:v>
                </c:pt>
                <c:pt idx="3437">
                  <c:v>4.0042999999999997</c:v>
                </c:pt>
                <c:pt idx="3438">
                  <c:v>4.0053999999999998</c:v>
                </c:pt>
                <c:pt idx="3439">
                  <c:v>4.0068000000000001</c:v>
                </c:pt>
                <c:pt idx="3440">
                  <c:v>4.0083000000000002</c:v>
                </c:pt>
                <c:pt idx="3441">
                  <c:v>4.0098000000000003</c:v>
                </c:pt>
                <c:pt idx="3442">
                  <c:v>4.0113000000000003</c:v>
                </c:pt>
                <c:pt idx="3443">
                  <c:v>4.0128000000000004</c:v>
                </c:pt>
                <c:pt idx="3444">
                  <c:v>4.0143000000000004</c:v>
                </c:pt>
                <c:pt idx="3445">
                  <c:v>4.0159000000000002</c:v>
                </c:pt>
                <c:pt idx="3446">
                  <c:v>4.0175000000000001</c:v>
                </c:pt>
                <c:pt idx="3447">
                  <c:v>4.0191999999999997</c:v>
                </c:pt>
                <c:pt idx="3448">
                  <c:v>4.0208000000000004</c:v>
                </c:pt>
                <c:pt idx="3449">
                  <c:v>4.0224000000000002</c:v>
                </c:pt>
                <c:pt idx="3450">
                  <c:v>4.0240999999999998</c:v>
                </c:pt>
                <c:pt idx="3451">
                  <c:v>4.0258000000000003</c:v>
                </c:pt>
                <c:pt idx="3452">
                  <c:v>4.0274999999999999</c:v>
                </c:pt>
                <c:pt idx="3453">
                  <c:v>4.0292000000000003</c:v>
                </c:pt>
                <c:pt idx="3454">
                  <c:v>4.0308000000000002</c:v>
                </c:pt>
                <c:pt idx="3455">
                  <c:v>4.0323000000000002</c:v>
                </c:pt>
                <c:pt idx="3456">
                  <c:v>4.0338000000000003</c:v>
                </c:pt>
                <c:pt idx="3457">
                  <c:v>4.0351999999999997</c:v>
                </c:pt>
                <c:pt idx="3458">
                  <c:v>4.0366</c:v>
                </c:pt>
                <c:pt idx="3459">
                  <c:v>4.0381999999999998</c:v>
                </c:pt>
                <c:pt idx="3460">
                  <c:v>4.0396999999999998</c:v>
                </c:pt>
                <c:pt idx="3461">
                  <c:v>4.0412999999999997</c:v>
                </c:pt>
                <c:pt idx="3462">
                  <c:v>4.0429000000000004</c:v>
                </c:pt>
                <c:pt idx="3463">
                  <c:v>4.0445000000000002</c:v>
                </c:pt>
                <c:pt idx="3464">
                  <c:v>4.0461</c:v>
                </c:pt>
                <c:pt idx="3465">
                  <c:v>4.0477999999999996</c:v>
                </c:pt>
                <c:pt idx="3466">
                  <c:v>4.0494000000000003</c:v>
                </c:pt>
                <c:pt idx="3467">
                  <c:v>4.0510000000000002</c:v>
                </c:pt>
                <c:pt idx="3468">
                  <c:v>4.0528000000000004</c:v>
                </c:pt>
                <c:pt idx="3469">
                  <c:v>4.0548000000000002</c:v>
                </c:pt>
                <c:pt idx="3470">
                  <c:v>4.0568</c:v>
                </c:pt>
                <c:pt idx="3471">
                  <c:v>4.0590999999999999</c:v>
                </c:pt>
                <c:pt idx="3472">
                  <c:v>4.0616000000000003</c:v>
                </c:pt>
                <c:pt idx="3473">
                  <c:v>4.0641999999999996</c:v>
                </c:pt>
                <c:pt idx="3474">
                  <c:v>4.0666000000000002</c:v>
                </c:pt>
                <c:pt idx="3475">
                  <c:v>4.0685000000000002</c:v>
                </c:pt>
                <c:pt idx="3476">
                  <c:v>4.0698999999999996</c:v>
                </c:pt>
                <c:pt idx="3477">
                  <c:v>4.0708000000000002</c:v>
                </c:pt>
                <c:pt idx="3478">
                  <c:v>4.0713999999999997</c:v>
                </c:pt>
                <c:pt idx="3479">
                  <c:v>4.0721999999999996</c:v>
                </c:pt>
                <c:pt idx="3480">
                  <c:v>4.0731000000000002</c:v>
                </c:pt>
                <c:pt idx="3481">
                  <c:v>4.0740999999999996</c:v>
                </c:pt>
                <c:pt idx="3482">
                  <c:v>4.0750999999999999</c:v>
                </c:pt>
                <c:pt idx="3483">
                  <c:v>4.0762</c:v>
                </c:pt>
                <c:pt idx="3484">
                  <c:v>4.0773999999999999</c:v>
                </c:pt>
                <c:pt idx="3485">
                  <c:v>4.0785</c:v>
                </c:pt>
                <c:pt idx="3486">
                  <c:v>4.0795000000000003</c:v>
                </c:pt>
                <c:pt idx="3487">
                  <c:v>4.0807000000000002</c:v>
                </c:pt>
                <c:pt idx="3488">
                  <c:v>4.0820999999999996</c:v>
                </c:pt>
                <c:pt idx="3489">
                  <c:v>4.0835999999999997</c:v>
                </c:pt>
                <c:pt idx="3490">
                  <c:v>4.0852000000000004</c:v>
                </c:pt>
                <c:pt idx="3491">
                  <c:v>4.0869999999999997</c:v>
                </c:pt>
                <c:pt idx="3492">
                  <c:v>4.0890000000000004</c:v>
                </c:pt>
                <c:pt idx="3493">
                  <c:v>4.0909000000000004</c:v>
                </c:pt>
                <c:pt idx="3494">
                  <c:v>4.093</c:v>
                </c:pt>
                <c:pt idx="3495">
                  <c:v>4.0952999999999999</c:v>
                </c:pt>
                <c:pt idx="3496">
                  <c:v>4.0978000000000003</c:v>
                </c:pt>
                <c:pt idx="3497">
                  <c:v>4.1003999999999996</c:v>
                </c:pt>
                <c:pt idx="3498">
                  <c:v>4.1026999999999996</c:v>
                </c:pt>
                <c:pt idx="3499">
                  <c:v>4.1048999999999998</c:v>
                </c:pt>
                <c:pt idx="3500">
                  <c:v>4.1069000000000004</c:v>
                </c:pt>
                <c:pt idx="3501">
                  <c:v>4.1085000000000003</c:v>
                </c:pt>
                <c:pt idx="3502">
                  <c:v>4.1097000000000001</c:v>
                </c:pt>
                <c:pt idx="3503">
                  <c:v>4.1109</c:v>
                </c:pt>
                <c:pt idx="3504">
                  <c:v>4.1119000000000003</c:v>
                </c:pt>
                <c:pt idx="3505">
                  <c:v>4.1128</c:v>
                </c:pt>
                <c:pt idx="3506">
                  <c:v>4.1139999999999999</c:v>
                </c:pt>
                <c:pt idx="3507">
                  <c:v>4.1154999999999999</c:v>
                </c:pt>
                <c:pt idx="3508">
                  <c:v>4.117</c:v>
                </c:pt>
                <c:pt idx="3509">
                  <c:v>4.1185</c:v>
                </c:pt>
                <c:pt idx="3510">
                  <c:v>4.12</c:v>
                </c:pt>
                <c:pt idx="3511">
                  <c:v>4.1215000000000002</c:v>
                </c:pt>
                <c:pt idx="3512">
                  <c:v>4.1228999999999996</c:v>
                </c:pt>
                <c:pt idx="3513">
                  <c:v>4.1243999999999996</c:v>
                </c:pt>
                <c:pt idx="3514">
                  <c:v>4.1258999999999997</c:v>
                </c:pt>
                <c:pt idx="3515">
                  <c:v>4.1273999999999997</c:v>
                </c:pt>
                <c:pt idx="3516">
                  <c:v>4.1288999999999998</c:v>
                </c:pt>
                <c:pt idx="3517">
                  <c:v>4.1306000000000003</c:v>
                </c:pt>
                <c:pt idx="3518">
                  <c:v>4.1323999999999996</c:v>
                </c:pt>
                <c:pt idx="3519">
                  <c:v>4.1341000000000001</c:v>
                </c:pt>
                <c:pt idx="3520">
                  <c:v>4.1356999999999999</c:v>
                </c:pt>
                <c:pt idx="3521">
                  <c:v>4.1372</c:v>
                </c:pt>
                <c:pt idx="3522">
                  <c:v>4.1387</c:v>
                </c:pt>
                <c:pt idx="3523">
                  <c:v>4.1402999999999999</c:v>
                </c:pt>
                <c:pt idx="3524">
                  <c:v>4.1418999999999997</c:v>
                </c:pt>
                <c:pt idx="3525">
                  <c:v>4.1433</c:v>
                </c:pt>
                <c:pt idx="3526">
                  <c:v>4.1447000000000003</c:v>
                </c:pt>
                <c:pt idx="3527">
                  <c:v>4.1462000000000003</c:v>
                </c:pt>
                <c:pt idx="3528">
                  <c:v>4.1477000000000004</c:v>
                </c:pt>
                <c:pt idx="3529">
                  <c:v>4.1493000000000002</c:v>
                </c:pt>
                <c:pt idx="3530">
                  <c:v>4.1509</c:v>
                </c:pt>
                <c:pt idx="3531">
                  <c:v>4.1524999999999999</c:v>
                </c:pt>
                <c:pt idx="3532">
                  <c:v>4.1539999999999999</c:v>
                </c:pt>
                <c:pt idx="3533">
                  <c:v>4.1555999999999997</c:v>
                </c:pt>
                <c:pt idx="3534">
                  <c:v>4.1573000000000002</c:v>
                </c:pt>
                <c:pt idx="3535">
                  <c:v>4.1589999999999998</c:v>
                </c:pt>
                <c:pt idx="3536">
                  <c:v>4.1608999999999998</c:v>
                </c:pt>
                <c:pt idx="3537">
                  <c:v>4.1630000000000003</c:v>
                </c:pt>
                <c:pt idx="3538">
                  <c:v>4.1651999999999996</c:v>
                </c:pt>
                <c:pt idx="3539">
                  <c:v>4.1676000000000002</c:v>
                </c:pt>
                <c:pt idx="3540">
                  <c:v>4.1699000000000002</c:v>
                </c:pt>
                <c:pt idx="3541">
                  <c:v>4.1721000000000004</c:v>
                </c:pt>
                <c:pt idx="3542">
                  <c:v>4.1744000000000003</c:v>
                </c:pt>
                <c:pt idx="3543">
                  <c:v>4.1761999999999997</c:v>
                </c:pt>
                <c:pt idx="3544">
                  <c:v>4.1778000000000004</c:v>
                </c:pt>
                <c:pt idx="3545">
                  <c:v>4.1790000000000003</c:v>
                </c:pt>
                <c:pt idx="3546">
                  <c:v>4.1798999999999999</c:v>
                </c:pt>
                <c:pt idx="3547">
                  <c:v>4.1806999999999999</c:v>
                </c:pt>
                <c:pt idx="3548">
                  <c:v>4.1816000000000004</c:v>
                </c:pt>
                <c:pt idx="3549">
                  <c:v>4.1825999999999999</c:v>
                </c:pt>
                <c:pt idx="3550">
                  <c:v>4.1836000000000002</c:v>
                </c:pt>
                <c:pt idx="3551">
                  <c:v>4.1845999999999997</c:v>
                </c:pt>
                <c:pt idx="3552">
                  <c:v>4.1856</c:v>
                </c:pt>
                <c:pt idx="3553">
                  <c:v>4.1866000000000003</c:v>
                </c:pt>
                <c:pt idx="3554">
                  <c:v>4.1878000000000002</c:v>
                </c:pt>
                <c:pt idx="3555">
                  <c:v>4.1890999999999998</c:v>
                </c:pt>
                <c:pt idx="3556">
                  <c:v>4.1904000000000003</c:v>
                </c:pt>
                <c:pt idx="3557">
                  <c:v>4.1919000000000004</c:v>
                </c:pt>
                <c:pt idx="3558">
                  <c:v>4.1935000000000002</c:v>
                </c:pt>
                <c:pt idx="3559">
                  <c:v>4.1951999999999998</c:v>
                </c:pt>
                <c:pt idx="3560">
                  <c:v>4.1970000000000001</c:v>
                </c:pt>
                <c:pt idx="3561">
                  <c:v>4.1989000000000001</c:v>
                </c:pt>
                <c:pt idx="3562">
                  <c:v>4.2009999999999996</c:v>
                </c:pt>
                <c:pt idx="3563">
                  <c:v>4.2032999999999996</c:v>
                </c:pt>
                <c:pt idx="3564">
                  <c:v>4.2057000000000002</c:v>
                </c:pt>
                <c:pt idx="3565">
                  <c:v>4.2083000000000004</c:v>
                </c:pt>
                <c:pt idx="3566">
                  <c:v>4.2108999999999996</c:v>
                </c:pt>
                <c:pt idx="3567">
                  <c:v>4.2131999999999996</c:v>
                </c:pt>
                <c:pt idx="3568">
                  <c:v>4.2152000000000003</c:v>
                </c:pt>
                <c:pt idx="3569">
                  <c:v>4.2168000000000001</c:v>
                </c:pt>
                <c:pt idx="3570">
                  <c:v>4.2182000000000004</c:v>
                </c:pt>
                <c:pt idx="3571">
                  <c:v>4.2194000000000003</c:v>
                </c:pt>
                <c:pt idx="3572">
                  <c:v>4.2205000000000004</c:v>
                </c:pt>
                <c:pt idx="3573">
                  <c:v>4.2214</c:v>
                </c:pt>
                <c:pt idx="3574">
                  <c:v>4.2224000000000004</c:v>
                </c:pt>
                <c:pt idx="3575">
                  <c:v>4.2237</c:v>
                </c:pt>
                <c:pt idx="3576">
                  <c:v>4.2251000000000003</c:v>
                </c:pt>
                <c:pt idx="3577">
                  <c:v>4.2266000000000004</c:v>
                </c:pt>
                <c:pt idx="3578">
                  <c:v>4.2279999999999998</c:v>
                </c:pt>
                <c:pt idx="3579">
                  <c:v>4.2294999999999998</c:v>
                </c:pt>
                <c:pt idx="3580">
                  <c:v>4.2309999999999999</c:v>
                </c:pt>
                <c:pt idx="3581">
                  <c:v>4.2324000000000002</c:v>
                </c:pt>
                <c:pt idx="3582">
                  <c:v>4.2339000000000002</c:v>
                </c:pt>
                <c:pt idx="3583">
                  <c:v>4.2354000000000003</c:v>
                </c:pt>
                <c:pt idx="3584">
                  <c:v>4.2370000000000001</c:v>
                </c:pt>
                <c:pt idx="3585">
                  <c:v>4.2386999999999997</c:v>
                </c:pt>
                <c:pt idx="3586">
                  <c:v>4.2403000000000004</c:v>
                </c:pt>
                <c:pt idx="3587">
                  <c:v>4.2419000000000002</c:v>
                </c:pt>
                <c:pt idx="3588">
                  <c:v>4.2435</c:v>
                </c:pt>
                <c:pt idx="3589">
                  <c:v>4.2453000000000003</c:v>
                </c:pt>
                <c:pt idx="3590">
                  <c:v>4.2470999999999997</c:v>
                </c:pt>
                <c:pt idx="3591">
                  <c:v>4.2487000000000004</c:v>
                </c:pt>
                <c:pt idx="3592">
                  <c:v>4.2502000000000004</c:v>
                </c:pt>
                <c:pt idx="3593">
                  <c:v>4.2516999999999996</c:v>
                </c:pt>
                <c:pt idx="3594">
                  <c:v>4.2530999999999999</c:v>
                </c:pt>
                <c:pt idx="3595">
                  <c:v>4.2544000000000004</c:v>
                </c:pt>
                <c:pt idx="3596">
                  <c:v>4.2557</c:v>
                </c:pt>
                <c:pt idx="3597">
                  <c:v>4.2572000000000001</c:v>
                </c:pt>
                <c:pt idx="3598">
                  <c:v>4.2587000000000002</c:v>
                </c:pt>
                <c:pt idx="3599">
                  <c:v>4.2601000000000004</c:v>
                </c:pt>
                <c:pt idx="3600">
                  <c:v>4.2617000000000003</c:v>
                </c:pt>
                <c:pt idx="3601">
                  <c:v>4.2633000000000001</c:v>
                </c:pt>
                <c:pt idx="3602">
                  <c:v>4.2649999999999997</c:v>
                </c:pt>
                <c:pt idx="3603">
                  <c:v>4.2667000000000002</c:v>
                </c:pt>
                <c:pt idx="3604">
                  <c:v>4.2683</c:v>
                </c:pt>
                <c:pt idx="3605">
                  <c:v>4.2698999999999998</c:v>
                </c:pt>
                <c:pt idx="3606">
                  <c:v>4.2717000000000001</c:v>
                </c:pt>
                <c:pt idx="3607">
                  <c:v>4.2737999999999996</c:v>
                </c:pt>
                <c:pt idx="3608">
                  <c:v>4.2763</c:v>
                </c:pt>
                <c:pt idx="3609">
                  <c:v>4.2789999999999999</c:v>
                </c:pt>
                <c:pt idx="3610">
                  <c:v>4.2819000000000003</c:v>
                </c:pt>
                <c:pt idx="3611">
                  <c:v>4.2842000000000002</c:v>
                </c:pt>
                <c:pt idx="3612">
                  <c:v>4.2862</c:v>
                </c:pt>
                <c:pt idx="3613">
                  <c:v>4.2880000000000003</c:v>
                </c:pt>
                <c:pt idx="3614">
                  <c:v>4.2892000000000001</c:v>
                </c:pt>
                <c:pt idx="3615">
                  <c:v>4.29</c:v>
                </c:pt>
                <c:pt idx="3616">
                  <c:v>4.2906000000000004</c:v>
                </c:pt>
                <c:pt idx="3617">
                  <c:v>4.2912999999999997</c:v>
                </c:pt>
                <c:pt idx="3618">
                  <c:v>4.2922000000000002</c:v>
                </c:pt>
                <c:pt idx="3619">
                  <c:v>4.2931999999999997</c:v>
                </c:pt>
                <c:pt idx="3620">
                  <c:v>4.2942</c:v>
                </c:pt>
                <c:pt idx="3621">
                  <c:v>4.2952000000000004</c:v>
                </c:pt>
                <c:pt idx="3622">
                  <c:v>4.2962999999999996</c:v>
                </c:pt>
                <c:pt idx="3623">
                  <c:v>4.2973999999999997</c:v>
                </c:pt>
                <c:pt idx="3624">
                  <c:v>4.2987000000000002</c:v>
                </c:pt>
                <c:pt idx="3625">
                  <c:v>4.3000999999999996</c:v>
                </c:pt>
                <c:pt idx="3626">
                  <c:v>4.3014999999999999</c:v>
                </c:pt>
                <c:pt idx="3627">
                  <c:v>4.3029999999999999</c:v>
                </c:pt>
                <c:pt idx="3628">
                  <c:v>4.3048000000000002</c:v>
                </c:pt>
                <c:pt idx="3629">
                  <c:v>4.3066000000000004</c:v>
                </c:pt>
                <c:pt idx="3630">
                  <c:v>4.3083999999999998</c:v>
                </c:pt>
                <c:pt idx="3631">
                  <c:v>4.3103999999999996</c:v>
                </c:pt>
                <c:pt idx="3632">
                  <c:v>4.3125999999999998</c:v>
                </c:pt>
                <c:pt idx="3633">
                  <c:v>4.3150000000000004</c:v>
                </c:pt>
                <c:pt idx="3634">
                  <c:v>4.3175999999999997</c:v>
                </c:pt>
                <c:pt idx="3635">
                  <c:v>4.3201000000000001</c:v>
                </c:pt>
                <c:pt idx="3636">
                  <c:v>4.3224</c:v>
                </c:pt>
                <c:pt idx="3637">
                  <c:v>4.3243999999999998</c:v>
                </c:pt>
                <c:pt idx="3638">
                  <c:v>4.3259999999999996</c:v>
                </c:pt>
                <c:pt idx="3639">
                  <c:v>4.3274999999999997</c:v>
                </c:pt>
                <c:pt idx="3640">
                  <c:v>4.3287000000000004</c:v>
                </c:pt>
                <c:pt idx="3641">
                  <c:v>4.3296000000000001</c:v>
                </c:pt>
                <c:pt idx="3642">
                  <c:v>4.3304999999999998</c:v>
                </c:pt>
                <c:pt idx="3643">
                  <c:v>4.3315999999999999</c:v>
                </c:pt>
                <c:pt idx="3644">
                  <c:v>4.3329000000000004</c:v>
                </c:pt>
                <c:pt idx="3645">
                  <c:v>4.3342000000000001</c:v>
                </c:pt>
                <c:pt idx="3646">
                  <c:v>4.3357000000000001</c:v>
                </c:pt>
                <c:pt idx="3647">
                  <c:v>4.3372000000000002</c:v>
                </c:pt>
                <c:pt idx="3648">
                  <c:v>4.3387000000000002</c:v>
                </c:pt>
                <c:pt idx="3649">
                  <c:v>4.3402000000000003</c:v>
                </c:pt>
                <c:pt idx="3650">
                  <c:v>4.3415999999999997</c:v>
                </c:pt>
                <c:pt idx="3651">
                  <c:v>4.343</c:v>
                </c:pt>
                <c:pt idx="3652">
                  <c:v>4.3442999999999996</c:v>
                </c:pt>
                <c:pt idx="3653">
                  <c:v>4.3456999999999999</c:v>
                </c:pt>
                <c:pt idx="3654">
                  <c:v>4.3472999999999997</c:v>
                </c:pt>
                <c:pt idx="3655">
                  <c:v>4.3490000000000002</c:v>
                </c:pt>
                <c:pt idx="3656">
                  <c:v>4.3506999999999998</c:v>
                </c:pt>
                <c:pt idx="3657">
                  <c:v>4.3521999999999998</c:v>
                </c:pt>
                <c:pt idx="3658">
                  <c:v>4.3539000000000003</c:v>
                </c:pt>
                <c:pt idx="3659">
                  <c:v>4.3555999999999999</c:v>
                </c:pt>
                <c:pt idx="3660">
                  <c:v>4.3573000000000004</c:v>
                </c:pt>
                <c:pt idx="3661">
                  <c:v>4.359</c:v>
                </c:pt>
                <c:pt idx="3662">
                  <c:v>4.3605</c:v>
                </c:pt>
                <c:pt idx="3663">
                  <c:v>4.3617999999999997</c:v>
                </c:pt>
                <c:pt idx="3664">
                  <c:v>4.3632</c:v>
                </c:pt>
                <c:pt idx="3665">
                  <c:v>4.3647</c:v>
                </c:pt>
                <c:pt idx="3666">
                  <c:v>4.3661000000000003</c:v>
                </c:pt>
                <c:pt idx="3667">
                  <c:v>4.3676000000000004</c:v>
                </c:pt>
                <c:pt idx="3668">
                  <c:v>4.3692000000000002</c:v>
                </c:pt>
                <c:pt idx="3669">
                  <c:v>4.3708</c:v>
                </c:pt>
                <c:pt idx="3670">
                  <c:v>4.3723999999999998</c:v>
                </c:pt>
                <c:pt idx="3671">
                  <c:v>4.3742000000000001</c:v>
                </c:pt>
                <c:pt idx="3672">
                  <c:v>4.3760000000000003</c:v>
                </c:pt>
                <c:pt idx="3673">
                  <c:v>4.3776000000000002</c:v>
                </c:pt>
                <c:pt idx="3674">
                  <c:v>4.3794000000000004</c:v>
                </c:pt>
                <c:pt idx="3675">
                  <c:v>4.3811999999999998</c:v>
                </c:pt>
                <c:pt idx="3676">
                  <c:v>4.3832000000000004</c:v>
                </c:pt>
                <c:pt idx="3677">
                  <c:v>4.3855000000000004</c:v>
                </c:pt>
                <c:pt idx="3678">
                  <c:v>4.3882000000000003</c:v>
                </c:pt>
                <c:pt idx="3679">
                  <c:v>4.3909000000000002</c:v>
                </c:pt>
                <c:pt idx="3680">
                  <c:v>4.3933</c:v>
                </c:pt>
                <c:pt idx="3681">
                  <c:v>4.3954000000000004</c:v>
                </c:pt>
                <c:pt idx="3682">
                  <c:v>4.3970000000000002</c:v>
                </c:pt>
                <c:pt idx="3683">
                  <c:v>4.3979999999999997</c:v>
                </c:pt>
                <c:pt idx="3684">
                  <c:v>4.3986999999999998</c:v>
                </c:pt>
                <c:pt idx="3685">
                  <c:v>4.3993000000000002</c:v>
                </c:pt>
                <c:pt idx="3686">
                  <c:v>4.4000000000000004</c:v>
                </c:pt>
                <c:pt idx="3687">
                  <c:v>4.4009</c:v>
                </c:pt>
                <c:pt idx="3688">
                  <c:v>4.4017999999999997</c:v>
                </c:pt>
                <c:pt idx="3689">
                  <c:v>4.4028999999999998</c:v>
                </c:pt>
                <c:pt idx="3690">
                  <c:v>4.4038000000000004</c:v>
                </c:pt>
                <c:pt idx="3691">
                  <c:v>4.4047999999999998</c:v>
                </c:pt>
                <c:pt idx="3692">
                  <c:v>4.4059999999999997</c:v>
                </c:pt>
                <c:pt idx="3693">
                  <c:v>4.4071999999999996</c:v>
                </c:pt>
                <c:pt idx="3694">
                  <c:v>4.4085000000000001</c:v>
                </c:pt>
                <c:pt idx="3695">
                  <c:v>4.4100999999999999</c:v>
                </c:pt>
                <c:pt idx="3696">
                  <c:v>4.4116999999999997</c:v>
                </c:pt>
                <c:pt idx="3697">
                  <c:v>4.4134000000000002</c:v>
                </c:pt>
                <c:pt idx="3698">
                  <c:v>4.4153000000000002</c:v>
                </c:pt>
                <c:pt idx="3699">
                  <c:v>4.4173999999999998</c:v>
                </c:pt>
                <c:pt idx="3700">
                  <c:v>4.4195000000000002</c:v>
                </c:pt>
                <c:pt idx="3701">
                  <c:v>4.4217000000000004</c:v>
                </c:pt>
                <c:pt idx="3702">
                  <c:v>4.4241000000000001</c:v>
                </c:pt>
                <c:pt idx="3703">
                  <c:v>4.4263000000000003</c:v>
                </c:pt>
                <c:pt idx="3704">
                  <c:v>4.4284999999999997</c:v>
                </c:pt>
                <c:pt idx="3705">
                  <c:v>4.4306000000000001</c:v>
                </c:pt>
                <c:pt idx="3706">
                  <c:v>4.4324000000000003</c:v>
                </c:pt>
                <c:pt idx="3707">
                  <c:v>4.4340999999999999</c:v>
                </c:pt>
                <c:pt idx="3708">
                  <c:v>4.4355000000000002</c:v>
                </c:pt>
                <c:pt idx="3709">
                  <c:v>4.4367000000000001</c:v>
                </c:pt>
                <c:pt idx="3710">
                  <c:v>4.4378000000000002</c:v>
                </c:pt>
                <c:pt idx="3711">
                  <c:v>4.4387999999999996</c:v>
                </c:pt>
                <c:pt idx="3712">
                  <c:v>4.4398</c:v>
                </c:pt>
                <c:pt idx="3713">
                  <c:v>4.4409999999999998</c:v>
                </c:pt>
                <c:pt idx="3714">
                  <c:v>4.4424999999999999</c:v>
                </c:pt>
                <c:pt idx="3715">
                  <c:v>4.4439000000000002</c:v>
                </c:pt>
                <c:pt idx="3716">
                  <c:v>4.4455</c:v>
                </c:pt>
                <c:pt idx="3717">
                  <c:v>4.4469000000000003</c:v>
                </c:pt>
                <c:pt idx="3718">
                  <c:v>4.4482999999999997</c:v>
                </c:pt>
                <c:pt idx="3719">
                  <c:v>4.4497</c:v>
                </c:pt>
                <c:pt idx="3720">
                  <c:v>4.4511000000000003</c:v>
                </c:pt>
                <c:pt idx="3721">
                  <c:v>4.4523999999999999</c:v>
                </c:pt>
                <c:pt idx="3722">
                  <c:v>4.4539999999999997</c:v>
                </c:pt>
                <c:pt idx="3723">
                  <c:v>4.4557000000000002</c:v>
                </c:pt>
                <c:pt idx="3724">
                  <c:v>4.4573999999999998</c:v>
                </c:pt>
                <c:pt idx="3725">
                  <c:v>4.4589999999999996</c:v>
                </c:pt>
                <c:pt idx="3726">
                  <c:v>4.4606000000000003</c:v>
                </c:pt>
                <c:pt idx="3727">
                  <c:v>4.4622999999999999</c:v>
                </c:pt>
                <c:pt idx="3728">
                  <c:v>4.4640000000000004</c:v>
                </c:pt>
                <c:pt idx="3729">
                  <c:v>4.4656000000000002</c:v>
                </c:pt>
                <c:pt idx="3730">
                  <c:v>4.4669999999999996</c:v>
                </c:pt>
                <c:pt idx="3731">
                  <c:v>4.4683999999999999</c:v>
                </c:pt>
                <c:pt idx="3732">
                  <c:v>4.4699</c:v>
                </c:pt>
                <c:pt idx="3733">
                  <c:v>4.4714</c:v>
                </c:pt>
                <c:pt idx="3734">
                  <c:v>4.4729999999999999</c:v>
                </c:pt>
                <c:pt idx="3735">
                  <c:v>4.4745999999999997</c:v>
                </c:pt>
                <c:pt idx="3736">
                  <c:v>4.476</c:v>
                </c:pt>
                <c:pt idx="3737">
                  <c:v>4.4775999999999998</c:v>
                </c:pt>
                <c:pt idx="3738">
                  <c:v>4.4790999999999999</c:v>
                </c:pt>
                <c:pt idx="3739">
                  <c:v>4.4805999999999999</c:v>
                </c:pt>
                <c:pt idx="3740">
                  <c:v>4.4821999999999997</c:v>
                </c:pt>
                <c:pt idx="3741">
                  <c:v>4.4839000000000002</c:v>
                </c:pt>
                <c:pt idx="3742">
                  <c:v>4.4855999999999998</c:v>
                </c:pt>
                <c:pt idx="3743">
                  <c:v>4.4874000000000001</c:v>
                </c:pt>
                <c:pt idx="3744">
                  <c:v>4.4893000000000001</c:v>
                </c:pt>
                <c:pt idx="3745">
                  <c:v>4.4912999999999998</c:v>
                </c:pt>
                <c:pt idx="3746">
                  <c:v>4.4935</c:v>
                </c:pt>
                <c:pt idx="3747">
                  <c:v>4.4960000000000004</c:v>
                </c:pt>
                <c:pt idx="3748">
                  <c:v>4.4984999999999999</c:v>
                </c:pt>
                <c:pt idx="3749">
                  <c:v>4.5008999999999997</c:v>
                </c:pt>
                <c:pt idx="3750">
                  <c:v>4.5029000000000003</c:v>
                </c:pt>
                <c:pt idx="3751">
                  <c:v>4.5042999999999997</c:v>
                </c:pt>
                <c:pt idx="3752">
                  <c:v>4.5053000000000001</c:v>
                </c:pt>
                <c:pt idx="3753">
                  <c:v>4.5061</c:v>
                </c:pt>
                <c:pt idx="3754">
                  <c:v>4.5068000000000001</c:v>
                </c:pt>
                <c:pt idx="3755">
                  <c:v>4.5075000000000003</c:v>
                </c:pt>
                <c:pt idx="3756">
                  <c:v>4.5083000000000002</c:v>
                </c:pt>
                <c:pt idx="3757">
                  <c:v>4.5092999999999996</c:v>
                </c:pt>
                <c:pt idx="3758">
                  <c:v>4.5103</c:v>
                </c:pt>
                <c:pt idx="3759">
                  <c:v>4.5114000000000001</c:v>
                </c:pt>
                <c:pt idx="3760">
                  <c:v>4.5125000000000002</c:v>
                </c:pt>
                <c:pt idx="3761">
                  <c:v>4.5136000000000003</c:v>
                </c:pt>
                <c:pt idx="3762">
                  <c:v>4.5148000000000001</c:v>
                </c:pt>
                <c:pt idx="3763">
                  <c:v>4.5160999999999998</c:v>
                </c:pt>
                <c:pt idx="3764">
                  <c:v>4.5175999999999998</c:v>
                </c:pt>
                <c:pt idx="3765">
                  <c:v>4.5190999999999999</c:v>
                </c:pt>
                <c:pt idx="3766">
                  <c:v>4.5208000000000004</c:v>
                </c:pt>
                <c:pt idx="3767">
                  <c:v>4.5225</c:v>
                </c:pt>
                <c:pt idx="3768">
                  <c:v>4.5244999999999997</c:v>
                </c:pt>
                <c:pt idx="3769">
                  <c:v>4.5265000000000004</c:v>
                </c:pt>
                <c:pt idx="3770">
                  <c:v>4.5286999999999997</c:v>
                </c:pt>
                <c:pt idx="3771">
                  <c:v>4.5311000000000003</c:v>
                </c:pt>
                <c:pt idx="3772">
                  <c:v>4.5338000000000003</c:v>
                </c:pt>
                <c:pt idx="3773">
                  <c:v>4.5365000000000002</c:v>
                </c:pt>
                <c:pt idx="3774">
                  <c:v>4.5388999999999999</c:v>
                </c:pt>
                <c:pt idx="3775">
                  <c:v>4.5408999999999997</c:v>
                </c:pt>
                <c:pt idx="3776">
                  <c:v>4.5425000000000004</c:v>
                </c:pt>
                <c:pt idx="3777">
                  <c:v>4.5438999999999998</c:v>
                </c:pt>
                <c:pt idx="3778">
                  <c:v>4.5449000000000002</c:v>
                </c:pt>
                <c:pt idx="3779">
                  <c:v>4.5457999999999998</c:v>
                </c:pt>
                <c:pt idx="3780">
                  <c:v>4.5467000000000004</c:v>
                </c:pt>
                <c:pt idx="3781">
                  <c:v>4.5476000000000001</c:v>
                </c:pt>
                <c:pt idx="3782">
                  <c:v>4.5486000000000004</c:v>
                </c:pt>
                <c:pt idx="3783">
                  <c:v>4.5498000000000003</c:v>
                </c:pt>
                <c:pt idx="3784">
                  <c:v>4.5513000000000003</c:v>
                </c:pt>
                <c:pt idx="3785">
                  <c:v>4.5526999999999997</c:v>
                </c:pt>
                <c:pt idx="3786">
                  <c:v>4.5541999999999998</c:v>
                </c:pt>
                <c:pt idx="3787">
                  <c:v>4.5556000000000001</c:v>
                </c:pt>
                <c:pt idx="3788">
                  <c:v>4.5571000000000002</c:v>
                </c:pt>
                <c:pt idx="3789">
                  <c:v>4.5587</c:v>
                </c:pt>
                <c:pt idx="3790">
                  <c:v>4.5602</c:v>
                </c:pt>
                <c:pt idx="3791">
                  <c:v>4.5617000000000001</c:v>
                </c:pt>
                <c:pt idx="3792">
                  <c:v>4.5632999999999999</c:v>
                </c:pt>
                <c:pt idx="3793">
                  <c:v>4.5648999999999997</c:v>
                </c:pt>
                <c:pt idx="3794">
                  <c:v>4.5663999999999998</c:v>
                </c:pt>
                <c:pt idx="3795">
                  <c:v>4.5679999999999996</c:v>
                </c:pt>
                <c:pt idx="3796">
                  <c:v>4.5697000000000001</c:v>
                </c:pt>
                <c:pt idx="3797">
                  <c:v>4.5712999999999999</c:v>
                </c:pt>
                <c:pt idx="3798">
                  <c:v>4.5731000000000002</c:v>
                </c:pt>
                <c:pt idx="3799">
                  <c:v>4.5746000000000002</c:v>
                </c:pt>
                <c:pt idx="3800">
                  <c:v>4.5761000000000003</c:v>
                </c:pt>
                <c:pt idx="3801">
                  <c:v>4.5773000000000001</c:v>
                </c:pt>
                <c:pt idx="3802">
                  <c:v>4.5787000000000004</c:v>
                </c:pt>
                <c:pt idx="3803">
                  <c:v>4.5800999999999998</c:v>
                </c:pt>
                <c:pt idx="3804">
                  <c:v>4.5815999999999999</c:v>
                </c:pt>
                <c:pt idx="3805">
                  <c:v>4.5830000000000002</c:v>
                </c:pt>
                <c:pt idx="3806">
                  <c:v>4.5845000000000002</c:v>
                </c:pt>
                <c:pt idx="3807">
                  <c:v>4.5860000000000003</c:v>
                </c:pt>
                <c:pt idx="3808">
                  <c:v>4.5876999999999999</c:v>
                </c:pt>
                <c:pt idx="3809">
                  <c:v>4.5892999999999997</c:v>
                </c:pt>
                <c:pt idx="3810">
                  <c:v>4.5909000000000004</c:v>
                </c:pt>
                <c:pt idx="3811">
                  <c:v>4.5925000000000002</c:v>
                </c:pt>
                <c:pt idx="3812">
                  <c:v>4.5941000000000001</c:v>
                </c:pt>
                <c:pt idx="3813">
                  <c:v>4.5959000000000003</c:v>
                </c:pt>
                <c:pt idx="3814">
                  <c:v>4.5979000000000001</c:v>
                </c:pt>
                <c:pt idx="3815">
                  <c:v>4.6002000000000001</c:v>
                </c:pt>
                <c:pt idx="3816">
                  <c:v>4.6026999999999996</c:v>
                </c:pt>
                <c:pt idx="3817">
                  <c:v>4.6054000000000004</c:v>
                </c:pt>
                <c:pt idx="3818">
                  <c:v>4.6078999999999999</c:v>
                </c:pt>
                <c:pt idx="3819">
                  <c:v>4.6097999999999999</c:v>
                </c:pt>
                <c:pt idx="3820">
                  <c:v>4.6112000000000002</c:v>
                </c:pt>
                <c:pt idx="3821">
                  <c:v>4.6121999999999996</c:v>
                </c:pt>
                <c:pt idx="3822">
                  <c:v>4.6128999999999998</c:v>
                </c:pt>
                <c:pt idx="3823">
                  <c:v>4.6135999999999999</c:v>
                </c:pt>
                <c:pt idx="3824">
                  <c:v>4.6144999999999996</c:v>
                </c:pt>
                <c:pt idx="3825">
                  <c:v>4.6154000000000002</c:v>
                </c:pt>
                <c:pt idx="3826">
                  <c:v>4.6163999999999996</c:v>
                </c:pt>
                <c:pt idx="3827">
                  <c:v>4.6174999999999997</c:v>
                </c:pt>
                <c:pt idx="3828">
                  <c:v>4.6184000000000003</c:v>
                </c:pt>
                <c:pt idx="3829">
                  <c:v>4.6193999999999997</c:v>
                </c:pt>
                <c:pt idx="3830">
                  <c:v>4.6205999999999996</c:v>
                </c:pt>
                <c:pt idx="3831">
                  <c:v>4.6219000000000001</c:v>
                </c:pt>
                <c:pt idx="3832">
                  <c:v>4.6231999999999998</c:v>
                </c:pt>
                <c:pt idx="3833">
                  <c:v>4.6245000000000003</c:v>
                </c:pt>
                <c:pt idx="3834">
                  <c:v>4.6258999999999997</c:v>
                </c:pt>
                <c:pt idx="3835">
                  <c:v>4.6275000000000004</c:v>
                </c:pt>
                <c:pt idx="3836">
                  <c:v>4.6294000000000004</c:v>
                </c:pt>
                <c:pt idx="3837">
                  <c:v>4.6314000000000002</c:v>
                </c:pt>
                <c:pt idx="3838">
                  <c:v>4.6334</c:v>
                </c:pt>
                <c:pt idx="3839">
                  <c:v>4.6356999999999999</c:v>
                </c:pt>
                <c:pt idx="3840">
                  <c:v>4.6380999999999997</c:v>
                </c:pt>
                <c:pt idx="3841">
                  <c:v>4.6405000000000003</c:v>
                </c:pt>
                <c:pt idx="3842">
                  <c:v>4.6429999999999998</c:v>
                </c:pt>
                <c:pt idx="3843">
                  <c:v>4.6455000000000002</c:v>
                </c:pt>
                <c:pt idx="3844">
                  <c:v>4.6475</c:v>
                </c:pt>
                <c:pt idx="3845">
                  <c:v>4.6492000000000004</c:v>
                </c:pt>
                <c:pt idx="3846">
                  <c:v>4.6504000000000003</c:v>
                </c:pt>
                <c:pt idx="3847">
                  <c:v>4.6512000000000002</c:v>
                </c:pt>
                <c:pt idx="3848">
                  <c:v>4.6520000000000001</c:v>
                </c:pt>
                <c:pt idx="3849">
                  <c:v>4.6527000000000003</c:v>
                </c:pt>
                <c:pt idx="3850">
                  <c:v>4.6536999999999997</c:v>
                </c:pt>
                <c:pt idx="3851">
                  <c:v>4.6548999999999996</c:v>
                </c:pt>
                <c:pt idx="3852">
                  <c:v>4.6563999999999997</c:v>
                </c:pt>
                <c:pt idx="3853">
                  <c:v>4.6577999999999999</c:v>
                </c:pt>
                <c:pt idx="3854">
                  <c:v>4.6593</c:v>
                </c:pt>
                <c:pt idx="3855">
                  <c:v>4.6608000000000001</c:v>
                </c:pt>
                <c:pt idx="3856">
                  <c:v>4.6622000000000003</c:v>
                </c:pt>
                <c:pt idx="3857">
                  <c:v>4.6635999999999997</c:v>
                </c:pt>
                <c:pt idx="3858">
                  <c:v>4.6649000000000003</c:v>
                </c:pt>
                <c:pt idx="3859">
                  <c:v>4.6664000000000003</c:v>
                </c:pt>
                <c:pt idx="3860">
                  <c:v>4.6680000000000001</c:v>
                </c:pt>
                <c:pt idx="3861">
                  <c:v>4.6696</c:v>
                </c:pt>
                <c:pt idx="3862">
                  <c:v>4.6711999999999998</c:v>
                </c:pt>
                <c:pt idx="3863">
                  <c:v>4.6726999999999999</c:v>
                </c:pt>
                <c:pt idx="3864">
                  <c:v>4.6741999999999999</c:v>
                </c:pt>
                <c:pt idx="3865">
                  <c:v>4.6757</c:v>
                </c:pt>
                <c:pt idx="3866">
                  <c:v>4.6772999999999998</c:v>
                </c:pt>
                <c:pt idx="3867">
                  <c:v>4.6790000000000003</c:v>
                </c:pt>
                <c:pt idx="3868">
                  <c:v>4.6806000000000001</c:v>
                </c:pt>
                <c:pt idx="3869">
                  <c:v>4.6820000000000004</c:v>
                </c:pt>
                <c:pt idx="3870">
                  <c:v>4.6833999999999998</c:v>
                </c:pt>
                <c:pt idx="3871">
                  <c:v>4.6848000000000001</c:v>
                </c:pt>
                <c:pt idx="3872">
                  <c:v>4.6862000000000004</c:v>
                </c:pt>
                <c:pt idx="3873">
                  <c:v>4.6877000000000004</c:v>
                </c:pt>
                <c:pt idx="3874">
                  <c:v>4.6890999999999998</c:v>
                </c:pt>
                <c:pt idx="3875">
                  <c:v>4.6906999999999996</c:v>
                </c:pt>
                <c:pt idx="3876">
                  <c:v>4.6923000000000004</c:v>
                </c:pt>
                <c:pt idx="3877">
                  <c:v>4.6939000000000002</c:v>
                </c:pt>
                <c:pt idx="3878">
                  <c:v>4.6955</c:v>
                </c:pt>
                <c:pt idx="3879">
                  <c:v>4.6971999999999996</c:v>
                </c:pt>
                <c:pt idx="3880">
                  <c:v>4.6989999999999998</c:v>
                </c:pt>
                <c:pt idx="3881">
                  <c:v>4.7008000000000001</c:v>
                </c:pt>
                <c:pt idx="3882">
                  <c:v>4.7027000000000001</c:v>
                </c:pt>
                <c:pt idx="3883">
                  <c:v>4.7046999999999999</c:v>
                </c:pt>
                <c:pt idx="3884">
                  <c:v>4.7068000000000003</c:v>
                </c:pt>
                <c:pt idx="3885">
                  <c:v>4.7091000000000003</c:v>
                </c:pt>
                <c:pt idx="3886">
                  <c:v>4.7117000000000004</c:v>
                </c:pt>
                <c:pt idx="3887">
                  <c:v>4.7140000000000004</c:v>
                </c:pt>
                <c:pt idx="3888">
                  <c:v>4.7157999999999998</c:v>
                </c:pt>
                <c:pt idx="3889">
                  <c:v>4.7171000000000003</c:v>
                </c:pt>
                <c:pt idx="3890">
                  <c:v>4.718</c:v>
                </c:pt>
                <c:pt idx="3891">
                  <c:v>4.7187999999999999</c:v>
                </c:pt>
                <c:pt idx="3892">
                  <c:v>4.7195</c:v>
                </c:pt>
                <c:pt idx="3893">
                  <c:v>4.7203999999999997</c:v>
                </c:pt>
                <c:pt idx="3894">
                  <c:v>4.7214</c:v>
                </c:pt>
                <c:pt idx="3895">
                  <c:v>4.7224000000000004</c:v>
                </c:pt>
                <c:pt idx="3896">
                  <c:v>4.7234999999999996</c:v>
                </c:pt>
                <c:pt idx="3897">
                  <c:v>4.7245999999999997</c:v>
                </c:pt>
                <c:pt idx="3898">
                  <c:v>4.7257999999999996</c:v>
                </c:pt>
                <c:pt idx="3899">
                  <c:v>4.7270000000000003</c:v>
                </c:pt>
                <c:pt idx="3900">
                  <c:v>4.7282000000000002</c:v>
                </c:pt>
                <c:pt idx="3901">
                  <c:v>4.7293000000000003</c:v>
                </c:pt>
                <c:pt idx="3902">
                  <c:v>4.7305999999999999</c:v>
                </c:pt>
                <c:pt idx="3903">
                  <c:v>4.7320000000000002</c:v>
                </c:pt>
                <c:pt idx="3904">
                  <c:v>4.7335000000000003</c:v>
                </c:pt>
                <c:pt idx="3905">
                  <c:v>4.7352999999999996</c:v>
                </c:pt>
                <c:pt idx="3906">
                  <c:v>4.7371999999999996</c:v>
                </c:pt>
                <c:pt idx="3907">
                  <c:v>4.7393000000000001</c:v>
                </c:pt>
                <c:pt idx="3908">
                  <c:v>4.7416</c:v>
                </c:pt>
                <c:pt idx="3909">
                  <c:v>4.7439999999999998</c:v>
                </c:pt>
                <c:pt idx="3910">
                  <c:v>4.7465000000000002</c:v>
                </c:pt>
                <c:pt idx="3911">
                  <c:v>4.7489999999999997</c:v>
                </c:pt>
                <c:pt idx="3912">
                  <c:v>4.7514000000000003</c:v>
                </c:pt>
                <c:pt idx="3913">
                  <c:v>4.7531999999999996</c:v>
                </c:pt>
                <c:pt idx="3914">
                  <c:v>4.7545999999999999</c:v>
                </c:pt>
                <c:pt idx="3915">
                  <c:v>4.7557999999999998</c:v>
                </c:pt>
                <c:pt idx="3916">
                  <c:v>4.7567000000000004</c:v>
                </c:pt>
                <c:pt idx="3917">
                  <c:v>4.7573999999999996</c:v>
                </c:pt>
                <c:pt idx="3918">
                  <c:v>4.7583000000000002</c:v>
                </c:pt>
                <c:pt idx="3919">
                  <c:v>4.7592999999999996</c:v>
                </c:pt>
                <c:pt idx="3920">
                  <c:v>4.7606000000000002</c:v>
                </c:pt>
                <c:pt idx="3921">
                  <c:v>4.7619999999999996</c:v>
                </c:pt>
                <c:pt idx="3922">
                  <c:v>4.7633999999999999</c:v>
                </c:pt>
                <c:pt idx="3923">
                  <c:v>4.7648000000000001</c:v>
                </c:pt>
                <c:pt idx="3924">
                  <c:v>4.7663000000000002</c:v>
                </c:pt>
                <c:pt idx="3925">
                  <c:v>4.7676999999999996</c:v>
                </c:pt>
                <c:pt idx="3926">
                  <c:v>4.7690000000000001</c:v>
                </c:pt>
                <c:pt idx="3927">
                  <c:v>4.7705000000000002</c:v>
                </c:pt>
                <c:pt idx="3928">
                  <c:v>4.7720000000000002</c:v>
                </c:pt>
                <c:pt idx="3929">
                  <c:v>4.7735000000000003</c:v>
                </c:pt>
                <c:pt idx="3930">
                  <c:v>4.7751000000000001</c:v>
                </c:pt>
                <c:pt idx="3931">
                  <c:v>4.7766999999999999</c:v>
                </c:pt>
                <c:pt idx="3932">
                  <c:v>4.7782999999999998</c:v>
                </c:pt>
                <c:pt idx="3933">
                  <c:v>4.7798999999999996</c:v>
                </c:pt>
                <c:pt idx="3934">
                  <c:v>4.7815000000000003</c:v>
                </c:pt>
                <c:pt idx="3935">
                  <c:v>4.7831000000000001</c:v>
                </c:pt>
                <c:pt idx="3936">
                  <c:v>4.7847</c:v>
                </c:pt>
                <c:pt idx="3937">
                  <c:v>4.7862</c:v>
                </c:pt>
                <c:pt idx="3938">
                  <c:v>4.7877000000000001</c:v>
                </c:pt>
                <c:pt idx="3939">
                  <c:v>4.7892000000000001</c:v>
                </c:pt>
                <c:pt idx="3940">
                  <c:v>4.7906000000000004</c:v>
                </c:pt>
                <c:pt idx="3941">
                  <c:v>4.7919999999999998</c:v>
                </c:pt>
                <c:pt idx="3942">
                  <c:v>4.7934999999999999</c:v>
                </c:pt>
                <c:pt idx="3943">
                  <c:v>4.7949000000000002</c:v>
                </c:pt>
                <c:pt idx="3944">
                  <c:v>4.7962999999999996</c:v>
                </c:pt>
                <c:pt idx="3945">
                  <c:v>4.7977999999999996</c:v>
                </c:pt>
                <c:pt idx="3946">
                  <c:v>4.7994000000000003</c:v>
                </c:pt>
                <c:pt idx="3947">
                  <c:v>4.8010999999999999</c:v>
                </c:pt>
                <c:pt idx="3948">
                  <c:v>4.8026999999999997</c:v>
                </c:pt>
                <c:pt idx="3949">
                  <c:v>4.8041</c:v>
                </c:pt>
                <c:pt idx="3950">
                  <c:v>4.8056000000000001</c:v>
                </c:pt>
                <c:pt idx="3951">
                  <c:v>4.8075000000000001</c:v>
                </c:pt>
                <c:pt idx="3952">
                  <c:v>4.8098000000000001</c:v>
                </c:pt>
                <c:pt idx="3953">
                  <c:v>4.8125</c:v>
                </c:pt>
                <c:pt idx="3954">
                  <c:v>4.8154000000000003</c:v>
                </c:pt>
                <c:pt idx="3955">
                  <c:v>4.8181000000000003</c:v>
                </c:pt>
                <c:pt idx="3956">
                  <c:v>4.8202999999999996</c:v>
                </c:pt>
                <c:pt idx="3957">
                  <c:v>4.8217999999999996</c:v>
                </c:pt>
                <c:pt idx="3958">
                  <c:v>4.8227000000000002</c:v>
                </c:pt>
                <c:pt idx="3959">
                  <c:v>4.8234000000000004</c:v>
                </c:pt>
                <c:pt idx="3960">
                  <c:v>4.8239000000000001</c:v>
                </c:pt>
                <c:pt idx="3961">
                  <c:v>4.8244999999999996</c:v>
                </c:pt>
                <c:pt idx="3962">
                  <c:v>4.8253000000000004</c:v>
                </c:pt>
                <c:pt idx="3963">
                  <c:v>4.8262</c:v>
                </c:pt>
                <c:pt idx="3964">
                  <c:v>4.8272000000000004</c:v>
                </c:pt>
                <c:pt idx="3965">
                  <c:v>4.8281999999999998</c:v>
                </c:pt>
                <c:pt idx="3966">
                  <c:v>4.8292000000000002</c:v>
                </c:pt>
                <c:pt idx="3967">
                  <c:v>4.8304</c:v>
                </c:pt>
                <c:pt idx="3968">
                  <c:v>4.8315999999999999</c:v>
                </c:pt>
                <c:pt idx="3969">
                  <c:v>4.8327999999999998</c:v>
                </c:pt>
                <c:pt idx="3970">
                  <c:v>4.8341000000000003</c:v>
                </c:pt>
                <c:pt idx="3971">
                  <c:v>4.8353999999999999</c:v>
                </c:pt>
                <c:pt idx="3972">
                  <c:v>4.8368000000000002</c:v>
                </c:pt>
                <c:pt idx="3973">
                  <c:v>4.8384</c:v>
                </c:pt>
                <c:pt idx="3974">
                  <c:v>4.8402000000000003</c:v>
                </c:pt>
                <c:pt idx="3975">
                  <c:v>4.8421000000000003</c:v>
                </c:pt>
                <c:pt idx="3976">
                  <c:v>4.8442999999999996</c:v>
                </c:pt>
                <c:pt idx="3977">
                  <c:v>4.8464999999999998</c:v>
                </c:pt>
                <c:pt idx="3978">
                  <c:v>4.8490000000000002</c:v>
                </c:pt>
                <c:pt idx="3979">
                  <c:v>4.8514999999999997</c:v>
                </c:pt>
                <c:pt idx="3980">
                  <c:v>4.8540000000000001</c:v>
                </c:pt>
                <c:pt idx="3981">
                  <c:v>4.8563000000000001</c:v>
                </c:pt>
                <c:pt idx="3982">
                  <c:v>4.8582000000000001</c:v>
                </c:pt>
                <c:pt idx="3983">
                  <c:v>4.8594999999999997</c:v>
                </c:pt>
                <c:pt idx="3984">
                  <c:v>4.8605</c:v>
                </c:pt>
                <c:pt idx="3985">
                  <c:v>4.8613999999999997</c:v>
                </c:pt>
                <c:pt idx="3986">
                  <c:v>4.8623000000000003</c:v>
                </c:pt>
                <c:pt idx="3987">
                  <c:v>4.8631000000000002</c:v>
                </c:pt>
                <c:pt idx="3988">
                  <c:v>4.8640999999999996</c:v>
                </c:pt>
                <c:pt idx="3989">
                  <c:v>4.8654000000000002</c:v>
                </c:pt>
                <c:pt idx="3990">
                  <c:v>4.8667999999999996</c:v>
                </c:pt>
                <c:pt idx="3991">
                  <c:v>4.8682999999999996</c:v>
                </c:pt>
                <c:pt idx="3992">
                  <c:v>4.8697999999999997</c:v>
                </c:pt>
                <c:pt idx="3993">
                  <c:v>4.8712</c:v>
                </c:pt>
                <c:pt idx="3994">
                  <c:v>4.8726000000000003</c:v>
                </c:pt>
                <c:pt idx="3995">
                  <c:v>4.8738999999999999</c:v>
                </c:pt>
                <c:pt idx="3996">
                  <c:v>4.8750999999999998</c:v>
                </c:pt>
                <c:pt idx="3997">
                  <c:v>4.8764000000000003</c:v>
                </c:pt>
                <c:pt idx="3998">
                  <c:v>4.8779000000000003</c:v>
                </c:pt>
                <c:pt idx="3999">
                  <c:v>4.8794000000000004</c:v>
                </c:pt>
                <c:pt idx="4000">
                  <c:v>4.8806000000000003</c:v>
                </c:pt>
                <c:pt idx="4001">
                  <c:v>4.8819999999999997</c:v>
                </c:pt>
                <c:pt idx="4002">
                  <c:v>4.8836000000000004</c:v>
                </c:pt>
                <c:pt idx="4003">
                  <c:v>4.8852000000000002</c:v>
                </c:pt>
                <c:pt idx="4004">
                  <c:v>4.8869999999999996</c:v>
                </c:pt>
                <c:pt idx="4005">
                  <c:v>4.8886000000000003</c:v>
                </c:pt>
                <c:pt idx="4006">
                  <c:v>4.8901000000000003</c:v>
                </c:pt>
                <c:pt idx="4007">
                  <c:v>4.8914999999999997</c:v>
                </c:pt>
                <c:pt idx="4008">
                  <c:v>4.8928000000000003</c:v>
                </c:pt>
                <c:pt idx="4009">
                  <c:v>4.8941999999999997</c:v>
                </c:pt>
                <c:pt idx="4010">
                  <c:v>4.8955000000000002</c:v>
                </c:pt>
                <c:pt idx="4011">
                  <c:v>4.8967999999999998</c:v>
                </c:pt>
                <c:pt idx="4012">
                  <c:v>4.8982000000000001</c:v>
                </c:pt>
                <c:pt idx="4013">
                  <c:v>4.8997999999999999</c:v>
                </c:pt>
                <c:pt idx="4014">
                  <c:v>4.9013999999999998</c:v>
                </c:pt>
                <c:pt idx="4015">
                  <c:v>4.9028999999999998</c:v>
                </c:pt>
                <c:pt idx="4016">
                  <c:v>4.9046000000000003</c:v>
                </c:pt>
                <c:pt idx="4017">
                  <c:v>4.9062000000000001</c:v>
                </c:pt>
                <c:pt idx="4018">
                  <c:v>4.9077999999999999</c:v>
                </c:pt>
                <c:pt idx="4019">
                  <c:v>4.9096000000000002</c:v>
                </c:pt>
                <c:pt idx="4020">
                  <c:v>4.9115000000000002</c:v>
                </c:pt>
                <c:pt idx="4021">
                  <c:v>4.9135999999999997</c:v>
                </c:pt>
                <c:pt idx="4022">
                  <c:v>4.9160000000000004</c:v>
                </c:pt>
                <c:pt idx="4023">
                  <c:v>4.9184999999999999</c:v>
                </c:pt>
                <c:pt idx="4024">
                  <c:v>4.9207999999999998</c:v>
                </c:pt>
                <c:pt idx="4025">
                  <c:v>4.9226000000000001</c:v>
                </c:pt>
                <c:pt idx="4026">
                  <c:v>4.9240000000000004</c:v>
                </c:pt>
                <c:pt idx="4027">
                  <c:v>4.9253</c:v>
                </c:pt>
                <c:pt idx="4028">
                  <c:v>4.9261999999999997</c:v>
                </c:pt>
                <c:pt idx="4029">
                  <c:v>4.9269999999999996</c:v>
                </c:pt>
                <c:pt idx="4030">
                  <c:v>4.9279000000000002</c:v>
                </c:pt>
                <c:pt idx="4031">
                  <c:v>4.9287000000000001</c:v>
                </c:pt>
                <c:pt idx="4032">
                  <c:v>4.9295</c:v>
                </c:pt>
                <c:pt idx="4033">
                  <c:v>4.9305000000000003</c:v>
                </c:pt>
                <c:pt idx="4034">
                  <c:v>4.9314999999999998</c:v>
                </c:pt>
                <c:pt idx="4035">
                  <c:v>4.9324000000000003</c:v>
                </c:pt>
                <c:pt idx="4036">
                  <c:v>4.9335000000000004</c:v>
                </c:pt>
                <c:pt idx="4037">
                  <c:v>4.9344999999999999</c:v>
                </c:pt>
                <c:pt idx="4038">
                  <c:v>4.9356999999999998</c:v>
                </c:pt>
                <c:pt idx="4039">
                  <c:v>4.9371</c:v>
                </c:pt>
                <c:pt idx="4040">
                  <c:v>4.9386000000000001</c:v>
                </c:pt>
                <c:pt idx="4041">
                  <c:v>4.9401000000000002</c:v>
                </c:pt>
                <c:pt idx="4042">
                  <c:v>4.9417</c:v>
                </c:pt>
                <c:pt idx="4043">
                  <c:v>4.9435000000000002</c:v>
                </c:pt>
                <c:pt idx="4044">
                  <c:v>4.9454000000000002</c:v>
                </c:pt>
                <c:pt idx="4045">
                  <c:v>4.9474999999999998</c:v>
                </c:pt>
                <c:pt idx="4046">
                  <c:v>4.9497</c:v>
                </c:pt>
                <c:pt idx="4047">
                  <c:v>4.9519000000000002</c:v>
                </c:pt>
                <c:pt idx="4048">
                  <c:v>4.9542000000000002</c:v>
                </c:pt>
                <c:pt idx="4049">
                  <c:v>4.9565999999999999</c:v>
                </c:pt>
                <c:pt idx="4050">
                  <c:v>4.9589999999999996</c:v>
                </c:pt>
                <c:pt idx="4051">
                  <c:v>4.9608999999999996</c:v>
                </c:pt>
                <c:pt idx="4052">
                  <c:v>4.9623999999999997</c:v>
                </c:pt>
                <c:pt idx="4053">
                  <c:v>4.9634999999999998</c:v>
                </c:pt>
                <c:pt idx="4054">
                  <c:v>4.9644000000000004</c:v>
                </c:pt>
                <c:pt idx="4055">
                  <c:v>4.9653999999999998</c:v>
                </c:pt>
                <c:pt idx="4056">
                  <c:v>4.9663000000000004</c:v>
                </c:pt>
                <c:pt idx="4057">
                  <c:v>4.9673999999999996</c:v>
                </c:pt>
                <c:pt idx="4058">
                  <c:v>4.9687000000000001</c:v>
                </c:pt>
                <c:pt idx="4059">
                  <c:v>4.97</c:v>
                </c:pt>
                <c:pt idx="4060">
                  <c:v>4.9711999999999996</c:v>
                </c:pt>
                <c:pt idx="4061">
                  <c:v>4.9726999999999997</c:v>
                </c:pt>
                <c:pt idx="4062">
                  <c:v>4.9741</c:v>
                </c:pt>
                <c:pt idx="4063">
                  <c:v>4.8312999999999997</c:v>
                </c:pt>
                <c:pt idx="4064">
                  <c:v>4.6890999999999998</c:v>
                </c:pt>
                <c:pt idx="4065">
                  <c:v>4.5342000000000002</c:v>
                </c:pt>
                <c:pt idx="4066">
                  <c:v>4.3832000000000004</c:v>
                </c:pt>
                <c:pt idx="4067">
                  <c:v>4.2468000000000004</c:v>
                </c:pt>
                <c:pt idx="4068">
                  <c:v>4.1097000000000001</c:v>
                </c:pt>
                <c:pt idx="4069">
                  <c:v>3.9763000000000002</c:v>
                </c:pt>
                <c:pt idx="4070">
                  <c:v>3.8504999999999998</c:v>
                </c:pt>
                <c:pt idx="4071">
                  <c:v>3.8357999999999999</c:v>
                </c:pt>
                <c:pt idx="4072">
                  <c:v>3.8572000000000002</c:v>
                </c:pt>
                <c:pt idx="4073">
                  <c:v>3.8690000000000002</c:v>
                </c:pt>
                <c:pt idx="4074">
                  <c:v>3.8700999999999999</c:v>
                </c:pt>
                <c:pt idx="4075">
                  <c:v>3.8677999999999999</c:v>
                </c:pt>
                <c:pt idx="4076">
                  <c:v>3.8660000000000001</c:v>
                </c:pt>
                <c:pt idx="4077">
                  <c:v>3.8651</c:v>
                </c:pt>
                <c:pt idx="4078">
                  <c:v>3.8647</c:v>
                </c:pt>
                <c:pt idx="4079">
                  <c:v>3.8645999999999998</c:v>
                </c:pt>
                <c:pt idx="4080">
                  <c:v>3.8645</c:v>
                </c:pt>
                <c:pt idx="4081">
                  <c:v>3.8643999999999998</c:v>
                </c:pt>
                <c:pt idx="4082">
                  <c:v>3.8643000000000001</c:v>
                </c:pt>
                <c:pt idx="4083">
                  <c:v>3.8643999999999998</c:v>
                </c:pt>
                <c:pt idx="4084">
                  <c:v>3.8645</c:v>
                </c:pt>
                <c:pt idx="4085">
                  <c:v>3.8649</c:v>
                </c:pt>
                <c:pt idx="4086">
                  <c:v>3.8653</c:v>
                </c:pt>
                <c:pt idx="4087">
                  <c:v>3.8658000000000001</c:v>
                </c:pt>
                <c:pt idx="4088">
                  <c:v>3.8664000000000001</c:v>
                </c:pt>
                <c:pt idx="4089">
                  <c:v>3.8671000000000002</c:v>
                </c:pt>
                <c:pt idx="4090">
                  <c:v>3.8677999999999999</c:v>
                </c:pt>
                <c:pt idx="4091">
                  <c:v>3.8687</c:v>
                </c:pt>
                <c:pt idx="4092">
                  <c:v>3.8694999999999999</c:v>
                </c:pt>
                <c:pt idx="4093">
                  <c:v>3.8704000000000001</c:v>
                </c:pt>
                <c:pt idx="4094">
                  <c:v>3.8714</c:v>
                </c:pt>
                <c:pt idx="4095">
                  <c:v>3.8727</c:v>
                </c:pt>
                <c:pt idx="4096">
                  <c:v>3.8740999999999999</c:v>
                </c:pt>
                <c:pt idx="4097">
                  <c:v>3.8759000000000001</c:v>
                </c:pt>
                <c:pt idx="4098">
                  <c:v>3.8778000000000001</c:v>
                </c:pt>
                <c:pt idx="4099">
                  <c:v>3.8793000000000002</c:v>
                </c:pt>
                <c:pt idx="4100">
                  <c:v>3.8803000000000001</c:v>
                </c:pt>
                <c:pt idx="4101">
                  <c:v>3.8807999999999998</c:v>
                </c:pt>
                <c:pt idx="4102">
                  <c:v>3.8809999999999998</c:v>
                </c:pt>
                <c:pt idx="4103">
                  <c:v>3.8812000000000002</c:v>
                </c:pt>
                <c:pt idx="4104">
                  <c:v>3.8813</c:v>
                </c:pt>
                <c:pt idx="4105">
                  <c:v>3.8816000000000002</c:v>
                </c:pt>
                <c:pt idx="4106">
                  <c:v>3.8820999999999999</c:v>
                </c:pt>
                <c:pt idx="4107">
                  <c:v>3.8826000000000001</c:v>
                </c:pt>
                <c:pt idx="4108">
                  <c:v>3.8832</c:v>
                </c:pt>
                <c:pt idx="4109">
                  <c:v>3.8837000000000002</c:v>
                </c:pt>
                <c:pt idx="4110">
                  <c:v>3.8843000000000001</c:v>
                </c:pt>
                <c:pt idx="4111">
                  <c:v>3.8847999999999998</c:v>
                </c:pt>
                <c:pt idx="4112">
                  <c:v>3.8855</c:v>
                </c:pt>
                <c:pt idx="4113">
                  <c:v>3.8862000000000001</c:v>
                </c:pt>
                <c:pt idx="4114">
                  <c:v>3.8872</c:v>
                </c:pt>
                <c:pt idx="4115">
                  <c:v>3.8883000000000001</c:v>
                </c:pt>
                <c:pt idx="4116">
                  <c:v>3.8895</c:v>
                </c:pt>
                <c:pt idx="4117">
                  <c:v>3.8908999999999998</c:v>
                </c:pt>
                <c:pt idx="4118">
                  <c:v>3.8923000000000001</c:v>
                </c:pt>
                <c:pt idx="4119">
                  <c:v>3.8938000000000001</c:v>
                </c:pt>
                <c:pt idx="4120">
                  <c:v>3.8953000000000002</c:v>
                </c:pt>
                <c:pt idx="4121">
                  <c:v>3.8969999999999998</c:v>
                </c:pt>
                <c:pt idx="4122">
                  <c:v>3.8986999999999998</c:v>
                </c:pt>
                <c:pt idx="4123">
                  <c:v>3.9005000000000001</c:v>
                </c:pt>
                <c:pt idx="4124">
                  <c:v>3.9022999999999999</c:v>
                </c:pt>
                <c:pt idx="4125">
                  <c:v>3.9039999999999999</c:v>
                </c:pt>
                <c:pt idx="4126">
                  <c:v>3.9053</c:v>
                </c:pt>
                <c:pt idx="4127">
                  <c:v>3.9060999999999999</c:v>
                </c:pt>
                <c:pt idx="4128">
                  <c:v>3.9066000000000001</c:v>
                </c:pt>
                <c:pt idx="4129">
                  <c:v>3.9070999999999998</c:v>
                </c:pt>
                <c:pt idx="4130">
                  <c:v>3.9077999999999999</c:v>
                </c:pt>
                <c:pt idx="4131">
                  <c:v>3.9085999999999999</c:v>
                </c:pt>
                <c:pt idx="4132">
                  <c:v>3.9091999999999998</c:v>
                </c:pt>
                <c:pt idx="4133">
                  <c:v>3.9102000000000001</c:v>
                </c:pt>
                <c:pt idx="4134">
                  <c:v>3.9113000000000002</c:v>
                </c:pt>
                <c:pt idx="4135">
                  <c:v>3.9123999999999999</c:v>
                </c:pt>
                <c:pt idx="4136">
                  <c:v>3.9134000000000002</c:v>
                </c:pt>
                <c:pt idx="4137">
                  <c:v>3.9142999999999999</c:v>
                </c:pt>
                <c:pt idx="4138">
                  <c:v>3.9150999999999998</c:v>
                </c:pt>
                <c:pt idx="4139">
                  <c:v>3.9161000000000001</c:v>
                </c:pt>
                <c:pt idx="4140">
                  <c:v>3.9169999999999998</c:v>
                </c:pt>
                <c:pt idx="4141">
                  <c:v>3.9182000000000001</c:v>
                </c:pt>
                <c:pt idx="4142">
                  <c:v>3.9192999999999998</c:v>
                </c:pt>
                <c:pt idx="4143">
                  <c:v>3.9205999999999999</c:v>
                </c:pt>
                <c:pt idx="4144">
                  <c:v>3.9220000000000002</c:v>
                </c:pt>
                <c:pt idx="4145">
                  <c:v>3.9230999999999998</c:v>
                </c:pt>
                <c:pt idx="4146">
                  <c:v>3.9243000000000001</c:v>
                </c:pt>
                <c:pt idx="4147">
                  <c:v>3.9256000000000002</c:v>
                </c:pt>
                <c:pt idx="4148">
                  <c:v>3.9268999999999998</c:v>
                </c:pt>
                <c:pt idx="4149">
                  <c:v>3.9281999999999999</c:v>
                </c:pt>
                <c:pt idx="4150">
                  <c:v>3.9293999999999998</c:v>
                </c:pt>
                <c:pt idx="4151">
                  <c:v>3.9304000000000001</c:v>
                </c:pt>
                <c:pt idx="4152">
                  <c:v>3.9315000000000002</c:v>
                </c:pt>
                <c:pt idx="4153">
                  <c:v>3.9325000000000001</c:v>
                </c:pt>
                <c:pt idx="4154">
                  <c:v>3.9336000000000002</c:v>
                </c:pt>
                <c:pt idx="4155">
                  <c:v>3.9346999999999999</c:v>
                </c:pt>
                <c:pt idx="4156">
                  <c:v>3.9358</c:v>
                </c:pt>
                <c:pt idx="4157">
                  <c:v>3.9369999999999998</c:v>
                </c:pt>
                <c:pt idx="4158">
                  <c:v>3.9382999999999999</c:v>
                </c:pt>
                <c:pt idx="4159">
                  <c:v>3.9394999999999998</c:v>
                </c:pt>
                <c:pt idx="4160">
                  <c:v>3.9407000000000001</c:v>
                </c:pt>
                <c:pt idx="4161">
                  <c:v>3.9420000000000002</c:v>
                </c:pt>
                <c:pt idx="4162">
                  <c:v>3.9434</c:v>
                </c:pt>
                <c:pt idx="4163">
                  <c:v>3.9449000000000001</c:v>
                </c:pt>
                <c:pt idx="4164">
                  <c:v>3.9468000000000001</c:v>
                </c:pt>
                <c:pt idx="4165">
                  <c:v>3.9487000000000001</c:v>
                </c:pt>
                <c:pt idx="4166">
                  <c:v>3.9506000000000001</c:v>
                </c:pt>
                <c:pt idx="4167">
                  <c:v>3.9525999999999999</c:v>
                </c:pt>
                <c:pt idx="4168">
                  <c:v>3.9544999999999999</c:v>
                </c:pt>
                <c:pt idx="4169">
                  <c:v>3.9557000000000002</c:v>
                </c:pt>
                <c:pt idx="4170">
                  <c:v>3.9565000000000001</c:v>
                </c:pt>
                <c:pt idx="4171">
                  <c:v>3.9571000000000001</c:v>
                </c:pt>
                <c:pt idx="4172">
                  <c:v>3.9575999999999998</c:v>
                </c:pt>
                <c:pt idx="4173">
                  <c:v>3.9581</c:v>
                </c:pt>
                <c:pt idx="4174">
                  <c:v>3.9588000000000001</c:v>
                </c:pt>
                <c:pt idx="4175">
                  <c:v>3.9594999999999998</c:v>
                </c:pt>
                <c:pt idx="4176">
                  <c:v>3.9603000000000002</c:v>
                </c:pt>
                <c:pt idx="4177">
                  <c:v>3.9611000000000001</c:v>
                </c:pt>
                <c:pt idx="4178">
                  <c:v>3.9618000000000002</c:v>
                </c:pt>
                <c:pt idx="4179">
                  <c:v>3.9626000000000001</c:v>
                </c:pt>
                <c:pt idx="4180">
                  <c:v>3.9634</c:v>
                </c:pt>
                <c:pt idx="4181">
                  <c:v>3.9643000000000002</c:v>
                </c:pt>
                <c:pt idx="4182">
                  <c:v>3.9655</c:v>
                </c:pt>
                <c:pt idx="4183">
                  <c:v>3.9666999999999999</c:v>
                </c:pt>
                <c:pt idx="4184">
                  <c:v>3.9681000000000002</c:v>
                </c:pt>
                <c:pt idx="4185">
                  <c:v>3.9695</c:v>
                </c:pt>
                <c:pt idx="4186">
                  <c:v>3.9710000000000001</c:v>
                </c:pt>
                <c:pt idx="4187">
                  <c:v>3.9727000000000001</c:v>
                </c:pt>
                <c:pt idx="4188">
                  <c:v>3.9744999999999999</c:v>
                </c:pt>
                <c:pt idx="4189">
                  <c:v>3.9762</c:v>
                </c:pt>
                <c:pt idx="4190">
                  <c:v>3.9780000000000002</c:v>
                </c:pt>
                <c:pt idx="4191">
                  <c:v>3.9796999999999998</c:v>
                </c:pt>
                <c:pt idx="4192">
                  <c:v>3.9815999999999998</c:v>
                </c:pt>
                <c:pt idx="4193">
                  <c:v>3.9832000000000001</c:v>
                </c:pt>
                <c:pt idx="4194">
                  <c:v>3.9847000000000001</c:v>
                </c:pt>
                <c:pt idx="4195">
                  <c:v>3.9860000000000002</c:v>
                </c:pt>
                <c:pt idx="4196">
                  <c:v>3.9870999999999999</c:v>
                </c:pt>
                <c:pt idx="4197">
                  <c:v>3.9878</c:v>
                </c:pt>
                <c:pt idx="4198">
                  <c:v>3.9885999999999999</c:v>
                </c:pt>
                <c:pt idx="4199">
                  <c:v>3.9893000000000001</c:v>
                </c:pt>
                <c:pt idx="4200">
                  <c:v>3.9902000000000002</c:v>
                </c:pt>
                <c:pt idx="4201">
                  <c:v>3.9912999999999998</c:v>
                </c:pt>
                <c:pt idx="4202">
                  <c:v>3.9923999999999999</c:v>
                </c:pt>
                <c:pt idx="4203">
                  <c:v>3.9935999999999998</c:v>
                </c:pt>
                <c:pt idx="4204">
                  <c:v>3.9948000000000001</c:v>
                </c:pt>
                <c:pt idx="4205">
                  <c:v>3.9958999999999998</c:v>
                </c:pt>
                <c:pt idx="4206">
                  <c:v>3.9969999999999999</c:v>
                </c:pt>
                <c:pt idx="4207">
                  <c:v>3.9981</c:v>
                </c:pt>
                <c:pt idx="4208">
                  <c:v>3.9990999999999999</c:v>
                </c:pt>
                <c:pt idx="4209">
                  <c:v>4.0002000000000004</c:v>
                </c:pt>
                <c:pt idx="4210">
                  <c:v>4.0014000000000003</c:v>
                </c:pt>
                <c:pt idx="4211">
                  <c:v>4.0027999999999997</c:v>
                </c:pt>
                <c:pt idx="4212">
                  <c:v>4.0041000000000002</c:v>
                </c:pt>
                <c:pt idx="4213">
                  <c:v>4.0053000000000001</c:v>
                </c:pt>
                <c:pt idx="4214">
                  <c:v>4.0067000000000004</c:v>
                </c:pt>
                <c:pt idx="4215">
                  <c:v>4.0080999999999998</c:v>
                </c:pt>
                <c:pt idx="4216">
                  <c:v>4.0094000000000003</c:v>
                </c:pt>
                <c:pt idx="4217">
                  <c:v>4.0106000000000002</c:v>
                </c:pt>
                <c:pt idx="4218">
                  <c:v>4.0118</c:v>
                </c:pt>
                <c:pt idx="4219">
                  <c:v>4.0129999999999999</c:v>
                </c:pt>
                <c:pt idx="4220">
                  <c:v>4.0140000000000002</c:v>
                </c:pt>
                <c:pt idx="4221">
                  <c:v>4.0152000000000001</c:v>
                </c:pt>
                <c:pt idx="4222">
                  <c:v>4.0163000000000002</c:v>
                </c:pt>
                <c:pt idx="4223">
                  <c:v>4.0174000000000003</c:v>
                </c:pt>
                <c:pt idx="4224">
                  <c:v>4.0185000000000004</c:v>
                </c:pt>
                <c:pt idx="4225">
                  <c:v>4.0198</c:v>
                </c:pt>
                <c:pt idx="4226">
                  <c:v>4.0209999999999999</c:v>
                </c:pt>
                <c:pt idx="4227">
                  <c:v>4.0223000000000004</c:v>
                </c:pt>
                <c:pt idx="4228">
                  <c:v>4.0236000000000001</c:v>
                </c:pt>
                <c:pt idx="4229">
                  <c:v>4.0247999999999999</c:v>
                </c:pt>
                <c:pt idx="4230">
                  <c:v>4.0260999999999996</c:v>
                </c:pt>
                <c:pt idx="4231">
                  <c:v>4.0275999999999996</c:v>
                </c:pt>
                <c:pt idx="4232">
                  <c:v>4.0290999999999997</c:v>
                </c:pt>
                <c:pt idx="4233">
                  <c:v>4.0308999999999999</c:v>
                </c:pt>
                <c:pt idx="4234">
                  <c:v>4.0331000000000001</c:v>
                </c:pt>
                <c:pt idx="4235">
                  <c:v>4.0354000000000001</c:v>
                </c:pt>
                <c:pt idx="4236">
                  <c:v>4.0376000000000003</c:v>
                </c:pt>
                <c:pt idx="4237">
                  <c:v>4.0392999999999999</c:v>
                </c:pt>
                <c:pt idx="4238">
                  <c:v>4.0406000000000004</c:v>
                </c:pt>
                <c:pt idx="4239">
                  <c:v>4.0415000000000001</c:v>
                </c:pt>
                <c:pt idx="4240">
                  <c:v>4.0419999999999998</c:v>
                </c:pt>
                <c:pt idx="4241">
                  <c:v>4.0423999999999998</c:v>
                </c:pt>
                <c:pt idx="4242">
                  <c:v>4.0427999999999997</c:v>
                </c:pt>
                <c:pt idx="4243">
                  <c:v>4.0433000000000003</c:v>
                </c:pt>
                <c:pt idx="4244">
                  <c:v>4.0439999999999996</c:v>
                </c:pt>
                <c:pt idx="4245">
                  <c:v>4.0448000000000004</c:v>
                </c:pt>
                <c:pt idx="4246">
                  <c:v>4.0457000000000001</c:v>
                </c:pt>
                <c:pt idx="4247">
                  <c:v>4.0465</c:v>
                </c:pt>
                <c:pt idx="4248">
                  <c:v>4.0472999999999999</c:v>
                </c:pt>
                <c:pt idx="4249">
                  <c:v>4.0481999999999996</c:v>
                </c:pt>
                <c:pt idx="4250">
                  <c:v>4.0491999999999999</c:v>
                </c:pt>
                <c:pt idx="4251">
                  <c:v>4.0503</c:v>
                </c:pt>
                <c:pt idx="4252">
                  <c:v>4.0514999999999999</c:v>
                </c:pt>
                <c:pt idx="4253">
                  <c:v>4.0526999999999997</c:v>
                </c:pt>
                <c:pt idx="4254">
                  <c:v>4.0541</c:v>
                </c:pt>
                <c:pt idx="4255">
                  <c:v>4.0555000000000003</c:v>
                </c:pt>
                <c:pt idx="4256">
                  <c:v>4.0571000000000002</c:v>
                </c:pt>
                <c:pt idx="4257">
                  <c:v>4.0590000000000002</c:v>
                </c:pt>
                <c:pt idx="4258">
                  <c:v>4.0609000000000002</c:v>
                </c:pt>
                <c:pt idx="4259">
                  <c:v>4.0629</c:v>
                </c:pt>
                <c:pt idx="4260">
                  <c:v>4.0651000000000002</c:v>
                </c:pt>
                <c:pt idx="4261">
                  <c:v>4.0671999999999997</c:v>
                </c:pt>
                <c:pt idx="4262">
                  <c:v>4.0689000000000002</c:v>
                </c:pt>
                <c:pt idx="4263">
                  <c:v>4.0704000000000002</c:v>
                </c:pt>
                <c:pt idx="4264">
                  <c:v>4.0716000000000001</c:v>
                </c:pt>
                <c:pt idx="4265">
                  <c:v>4.0724999999999998</c:v>
                </c:pt>
                <c:pt idx="4266">
                  <c:v>4.0732999999999997</c:v>
                </c:pt>
                <c:pt idx="4267">
                  <c:v>4.0739999999999998</c:v>
                </c:pt>
                <c:pt idx="4268">
                  <c:v>4.0746000000000002</c:v>
                </c:pt>
                <c:pt idx="4269">
                  <c:v>4.0753000000000004</c:v>
                </c:pt>
                <c:pt idx="4270">
                  <c:v>4.0762</c:v>
                </c:pt>
                <c:pt idx="4271">
                  <c:v>4.0773000000000001</c:v>
                </c:pt>
                <c:pt idx="4272">
                  <c:v>4.0782999999999996</c:v>
                </c:pt>
                <c:pt idx="4273">
                  <c:v>4.0792999999999999</c:v>
                </c:pt>
                <c:pt idx="4274">
                  <c:v>4.0804999999999998</c:v>
                </c:pt>
                <c:pt idx="4275">
                  <c:v>4.0816999999999997</c:v>
                </c:pt>
                <c:pt idx="4276">
                  <c:v>4.0829000000000004</c:v>
                </c:pt>
                <c:pt idx="4277">
                  <c:v>4.0839999999999996</c:v>
                </c:pt>
                <c:pt idx="4278">
                  <c:v>4.0853000000000002</c:v>
                </c:pt>
                <c:pt idx="4279">
                  <c:v>4.0865999999999998</c:v>
                </c:pt>
                <c:pt idx="4280">
                  <c:v>4.0876999999999999</c:v>
                </c:pt>
                <c:pt idx="4281">
                  <c:v>4.0890000000000004</c:v>
                </c:pt>
                <c:pt idx="4282">
                  <c:v>4.0903</c:v>
                </c:pt>
                <c:pt idx="4283">
                  <c:v>4.0917000000000003</c:v>
                </c:pt>
                <c:pt idx="4284">
                  <c:v>4.0930999999999997</c:v>
                </c:pt>
                <c:pt idx="4285">
                  <c:v>4.0945</c:v>
                </c:pt>
                <c:pt idx="4286">
                  <c:v>4.0956999999999999</c:v>
                </c:pt>
                <c:pt idx="4287">
                  <c:v>4.0968999999999998</c:v>
                </c:pt>
                <c:pt idx="4288">
                  <c:v>4.0980999999999996</c:v>
                </c:pt>
                <c:pt idx="4289">
                  <c:v>4.0991</c:v>
                </c:pt>
                <c:pt idx="4290">
                  <c:v>4.1001000000000003</c:v>
                </c:pt>
                <c:pt idx="4291">
                  <c:v>4.1013000000000002</c:v>
                </c:pt>
                <c:pt idx="4292">
                  <c:v>4.1025999999999998</c:v>
                </c:pt>
                <c:pt idx="4293">
                  <c:v>4.1037999999999997</c:v>
                </c:pt>
                <c:pt idx="4294">
                  <c:v>4.1050000000000004</c:v>
                </c:pt>
                <c:pt idx="4295">
                  <c:v>4.1062000000000003</c:v>
                </c:pt>
                <c:pt idx="4296">
                  <c:v>4.1074999999999999</c:v>
                </c:pt>
                <c:pt idx="4297">
                  <c:v>4.1086</c:v>
                </c:pt>
                <c:pt idx="4298">
                  <c:v>4.1098999999999997</c:v>
                </c:pt>
                <c:pt idx="4299">
                  <c:v>4.1113</c:v>
                </c:pt>
                <c:pt idx="4300">
                  <c:v>4.1125999999999996</c:v>
                </c:pt>
                <c:pt idx="4301">
                  <c:v>4.1142000000000003</c:v>
                </c:pt>
                <c:pt idx="4302">
                  <c:v>4.1161000000000003</c:v>
                </c:pt>
                <c:pt idx="4303">
                  <c:v>4.1180000000000003</c:v>
                </c:pt>
                <c:pt idx="4304">
                  <c:v>4.12</c:v>
                </c:pt>
                <c:pt idx="4305">
                  <c:v>4.1219000000000001</c:v>
                </c:pt>
                <c:pt idx="4306">
                  <c:v>4.1234999999999999</c:v>
                </c:pt>
                <c:pt idx="4307">
                  <c:v>4.1249000000000002</c:v>
                </c:pt>
                <c:pt idx="4308">
                  <c:v>4.1258999999999997</c:v>
                </c:pt>
                <c:pt idx="4309">
                  <c:v>4.1265999999999998</c:v>
                </c:pt>
                <c:pt idx="4310">
                  <c:v>4.1273</c:v>
                </c:pt>
                <c:pt idx="4311">
                  <c:v>4.1279000000000003</c:v>
                </c:pt>
                <c:pt idx="4312">
                  <c:v>4.1284999999999998</c:v>
                </c:pt>
                <c:pt idx="4313">
                  <c:v>4.1292</c:v>
                </c:pt>
                <c:pt idx="4314">
                  <c:v>4.1298000000000004</c:v>
                </c:pt>
                <c:pt idx="4315">
                  <c:v>4.1306000000000003</c:v>
                </c:pt>
                <c:pt idx="4316">
                  <c:v>4.1313000000000004</c:v>
                </c:pt>
                <c:pt idx="4317">
                  <c:v>4.1322000000000001</c:v>
                </c:pt>
                <c:pt idx="4318">
                  <c:v>4.1330999999999998</c:v>
                </c:pt>
                <c:pt idx="4319">
                  <c:v>4.1341999999999999</c:v>
                </c:pt>
                <c:pt idx="4320">
                  <c:v>4.1353999999999997</c:v>
                </c:pt>
                <c:pt idx="4321">
                  <c:v>4.1367000000000003</c:v>
                </c:pt>
                <c:pt idx="4322">
                  <c:v>4.1379999999999999</c:v>
                </c:pt>
                <c:pt idx="4323">
                  <c:v>4.1394000000000002</c:v>
                </c:pt>
                <c:pt idx="4324">
                  <c:v>4.1409000000000002</c:v>
                </c:pt>
                <c:pt idx="4325">
                  <c:v>4.1425999999999998</c:v>
                </c:pt>
                <c:pt idx="4326">
                  <c:v>4.1443000000000003</c:v>
                </c:pt>
                <c:pt idx="4327">
                  <c:v>4.1462000000000003</c:v>
                </c:pt>
                <c:pt idx="4328">
                  <c:v>4.1482000000000001</c:v>
                </c:pt>
                <c:pt idx="4329">
                  <c:v>4.1501000000000001</c:v>
                </c:pt>
                <c:pt idx="4330">
                  <c:v>4.1517999999999997</c:v>
                </c:pt>
                <c:pt idx="4331">
                  <c:v>4.1532999999999998</c:v>
                </c:pt>
                <c:pt idx="4332">
                  <c:v>4.1546000000000003</c:v>
                </c:pt>
                <c:pt idx="4333">
                  <c:v>4.1558000000000002</c:v>
                </c:pt>
                <c:pt idx="4334">
                  <c:v>4.1566999999999998</c:v>
                </c:pt>
                <c:pt idx="4335">
                  <c:v>4.1574</c:v>
                </c:pt>
                <c:pt idx="4336">
                  <c:v>4.1582999999999997</c:v>
                </c:pt>
                <c:pt idx="4337">
                  <c:v>4.1592000000000002</c:v>
                </c:pt>
                <c:pt idx="4338">
                  <c:v>4.1601999999999997</c:v>
                </c:pt>
                <c:pt idx="4339">
                  <c:v>4.1614000000000004</c:v>
                </c:pt>
                <c:pt idx="4340">
                  <c:v>4.1624999999999996</c:v>
                </c:pt>
                <c:pt idx="4341">
                  <c:v>4.1635</c:v>
                </c:pt>
                <c:pt idx="4342">
                  <c:v>4.1646000000000001</c:v>
                </c:pt>
                <c:pt idx="4343">
                  <c:v>4.1656000000000004</c:v>
                </c:pt>
                <c:pt idx="4344">
                  <c:v>4.1666999999999996</c:v>
                </c:pt>
                <c:pt idx="4345">
                  <c:v>4.1677999999999997</c:v>
                </c:pt>
                <c:pt idx="4346">
                  <c:v>4.1688000000000001</c:v>
                </c:pt>
                <c:pt idx="4347">
                  <c:v>4.1699000000000002</c:v>
                </c:pt>
                <c:pt idx="4348">
                  <c:v>4.1710000000000003</c:v>
                </c:pt>
                <c:pt idx="4349">
                  <c:v>4.1722999999999999</c:v>
                </c:pt>
                <c:pt idx="4350">
                  <c:v>4.1737000000000002</c:v>
                </c:pt>
                <c:pt idx="4351">
                  <c:v>4.1749999999999998</c:v>
                </c:pt>
                <c:pt idx="4352">
                  <c:v>4.1761999999999997</c:v>
                </c:pt>
                <c:pt idx="4353">
                  <c:v>4.1775000000000002</c:v>
                </c:pt>
                <c:pt idx="4354">
                  <c:v>4.1787999999999998</c:v>
                </c:pt>
                <c:pt idx="4355">
                  <c:v>4.18</c:v>
                </c:pt>
                <c:pt idx="4356">
                  <c:v>4.1811999999999996</c:v>
                </c:pt>
                <c:pt idx="4357">
                  <c:v>4.1822999999999997</c:v>
                </c:pt>
                <c:pt idx="4358">
                  <c:v>4.1835000000000004</c:v>
                </c:pt>
                <c:pt idx="4359">
                  <c:v>4.1845999999999997</c:v>
                </c:pt>
                <c:pt idx="4360">
                  <c:v>4.1856999999999998</c:v>
                </c:pt>
                <c:pt idx="4361">
                  <c:v>4.1867999999999999</c:v>
                </c:pt>
                <c:pt idx="4362">
                  <c:v>4.1879</c:v>
                </c:pt>
                <c:pt idx="4363">
                  <c:v>4.1890000000000001</c:v>
                </c:pt>
                <c:pt idx="4364">
                  <c:v>4.1902999999999997</c:v>
                </c:pt>
                <c:pt idx="4365">
                  <c:v>4.1916000000000002</c:v>
                </c:pt>
                <c:pt idx="4366">
                  <c:v>4.1928000000000001</c:v>
                </c:pt>
                <c:pt idx="4367">
                  <c:v>4.194</c:v>
                </c:pt>
                <c:pt idx="4368">
                  <c:v>4.1952999999999996</c:v>
                </c:pt>
                <c:pt idx="4369">
                  <c:v>4.1966999999999999</c:v>
                </c:pt>
                <c:pt idx="4370">
                  <c:v>4.1982999999999997</c:v>
                </c:pt>
                <c:pt idx="4371">
                  <c:v>4.2003000000000004</c:v>
                </c:pt>
                <c:pt idx="4372">
                  <c:v>4.2024999999999997</c:v>
                </c:pt>
                <c:pt idx="4373">
                  <c:v>4.2049000000000003</c:v>
                </c:pt>
                <c:pt idx="4374">
                  <c:v>4.2070999999999996</c:v>
                </c:pt>
                <c:pt idx="4375">
                  <c:v>4.2088000000000001</c:v>
                </c:pt>
                <c:pt idx="4376">
                  <c:v>4.2099000000000002</c:v>
                </c:pt>
                <c:pt idx="4377">
                  <c:v>4.2107000000000001</c:v>
                </c:pt>
                <c:pt idx="4378">
                  <c:v>4.2110000000000003</c:v>
                </c:pt>
                <c:pt idx="4379">
                  <c:v>4.2114000000000003</c:v>
                </c:pt>
                <c:pt idx="4380">
                  <c:v>4.2119</c:v>
                </c:pt>
                <c:pt idx="4381">
                  <c:v>4.2123999999999997</c:v>
                </c:pt>
                <c:pt idx="4382">
                  <c:v>4.2130999999999998</c:v>
                </c:pt>
                <c:pt idx="4383">
                  <c:v>4.2138999999999998</c:v>
                </c:pt>
                <c:pt idx="4384">
                  <c:v>4.2145999999999999</c:v>
                </c:pt>
                <c:pt idx="4385">
                  <c:v>4.2153</c:v>
                </c:pt>
                <c:pt idx="4386">
                  <c:v>4.2161999999999997</c:v>
                </c:pt>
                <c:pt idx="4387">
                  <c:v>4.2171000000000003</c:v>
                </c:pt>
                <c:pt idx="4388">
                  <c:v>4.2182000000000004</c:v>
                </c:pt>
                <c:pt idx="4389">
                  <c:v>4.2192999999999996</c:v>
                </c:pt>
                <c:pt idx="4390">
                  <c:v>4.2203999999999997</c:v>
                </c:pt>
                <c:pt idx="4391">
                  <c:v>4.2217000000000002</c:v>
                </c:pt>
                <c:pt idx="4392">
                  <c:v>4.2230999999999996</c:v>
                </c:pt>
                <c:pt idx="4393">
                  <c:v>4.2245999999999997</c:v>
                </c:pt>
                <c:pt idx="4394">
                  <c:v>4.2262000000000004</c:v>
                </c:pt>
                <c:pt idx="4395">
                  <c:v>4.2281000000000004</c:v>
                </c:pt>
                <c:pt idx="4396">
                  <c:v>4.2300000000000004</c:v>
                </c:pt>
                <c:pt idx="4397">
                  <c:v>4.2320000000000002</c:v>
                </c:pt>
                <c:pt idx="4398">
                  <c:v>4.2340999999999998</c:v>
                </c:pt>
                <c:pt idx="4399">
                  <c:v>4.2359999999999998</c:v>
                </c:pt>
                <c:pt idx="4400">
                  <c:v>4.2375999999999996</c:v>
                </c:pt>
                <c:pt idx="4401">
                  <c:v>4.2389000000000001</c:v>
                </c:pt>
                <c:pt idx="4402">
                  <c:v>4.2397999999999998</c:v>
                </c:pt>
                <c:pt idx="4403">
                  <c:v>4.2404000000000002</c:v>
                </c:pt>
                <c:pt idx="4404">
                  <c:v>4.2409999999999997</c:v>
                </c:pt>
                <c:pt idx="4405">
                  <c:v>4.2416</c:v>
                </c:pt>
                <c:pt idx="4406">
                  <c:v>4.2423999999999999</c:v>
                </c:pt>
                <c:pt idx="4407">
                  <c:v>4.2434000000000003</c:v>
                </c:pt>
                <c:pt idx="4408">
                  <c:v>4.2445000000000004</c:v>
                </c:pt>
                <c:pt idx="4409">
                  <c:v>4.2455999999999996</c:v>
                </c:pt>
                <c:pt idx="4410">
                  <c:v>4.2468000000000004</c:v>
                </c:pt>
                <c:pt idx="4411">
                  <c:v>4.2478999999999996</c:v>
                </c:pt>
                <c:pt idx="4412">
                  <c:v>4.2488999999999999</c:v>
                </c:pt>
                <c:pt idx="4413">
                  <c:v>4.2497999999999996</c:v>
                </c:pt>
                <c:pt idx="4414">
                  <c:v>4.2508999999999997</c:v>
                </c:pt>
                <c:pt idx="4415">
                  <c:v>4.2518000000000002</c:v>
                </c:pt>
                <c:pt idx="4416">
                  <c:v>4.2530000000000001</c:v>
                </c:pt>
                <c:pt idx="4417">
                  <c:v>4.2542999999999997</c:v>
                </c:pt>
                <c:pt idx="4418">
                  <c:v>4.2554999999999996</c:v>
                </c:pt>
                <c:pt idx="4419">
                  <c:v>4.2567000000000004</c:v>
                </c:pt>
                <c:pt idx="4420">
                  <c:v>4.2582000000000004</c:v>
                </c:pt>
                <c:pt idx="4421">
                  <c:v>4.2595999999999998</c:v>
                </c:pt>
                <c:pt idx="4422">
                  <c:v>4.2610999999999999</c:v>
                </c:pt>
                <c:pt idx="4423">
                  <c:v>4.2622999999999998</c:v>
                </c:pt>
                <c:pt idx="4424">
                  <c:v>4.2634999999999996</c:v>
                </c:pt>
                <c:pt idx="4425">
                  <c:v>4.2645999999999997</c:v>
                </c:pt>
                <c:pt idx="4426">
                  <c:v>4.2656000000000001</c:v>
                </c:pt>
                <c:pt idx="4427">
                  <c:v>4.2667999999999999</c:v>
                </c:pt>
                <c:pt idx="4428">
                  <c:v>4.2679</c:v>
                </c:pt>
                <c:pt idx="4429">
                  <c:v>4.2690000000000001</c:v>
                </c:pt>
                <c:pt idx="4430">
                  <c:v>4.2701000000000002</c:v>
                </c:pt>
                <c:pt idx="4431">
                  <c:v>4.2713000000000001</c:v>
                </c:pt>
                <c:pt idx="4432">
                  <c:v>4.2725</c:v>
                </c:pt>
                <c:pt idx="4433">
                  <c:v>4.2736000000000001</c:v>
                </c:pt>
                <c:pt idx="4434">
                  <c:v>4.2747999999999999</c:v>
                </c:pt>
                <c:pt idx="4435">
                  <c:v>4.2759999999999998</c:v>
                </c:pt>
                <c:pt idx="4436">
                  <c:v>4.2771999999999997</c:v>
                </c:pt>
                <c:pt idx="4437">
                  <c:v>4.2785000000000002</c:v>
                </c:pt>
                <c:pt idx="4438">
                  <c:v>4.2798999999999996</c:v>
                </c:pt>
                <c:pt idx="4439">
                  <c:v>4.2815000000000003</c:v>
                </c:pt>
                <c:pt idx="4440">
                  <c:v>4.2835999999999999</c:v>
                </c:pt>
                <c:pt idx="4441">
                  <c:v>4.2855999999999996</c:v>
                </c:pt>
                <c:pt idx="4442">
                  <c:v>4.2877000000000001</c:v>
                </c:pt>
                <c:pt idx="4443">
                  <c:v>4.2896000000000001</c:v>
                </c:pt>
                <c:pt idx="4444">
                  <c:v>4.2911999999999999</c:v>
                </c:pt>
                <c:pt idx="4445">
                  <c:v>4.2922000000000002</c:v>
                </c:pt>
                <c:pt idx="4446">
                  <c:v>4.2930000000000001</c:v>
                </c:pt>
                <c:pt idx="4447">
                  <c:v>4.2934999999999999</c:v>
                </c:pt>
                <c:pt idx="4448">
                  <c:v>4.2938999999999998</c:v>
                </c:pt>
                <c:pt idx="4449">
                  <c:v>4.2944000000000004</c:v>
                </c:pt>
                <c:pt idx="4450">
                  <c:v>4.2949999999999999</c:v>
                </c:pt>
                <c:pt idx="4451">
                  <c:v>4.2956000000000003</c:v>
                </c:pt>
                <c:pt idx="4452">
                  <c:v>4.2962999999999996</c:v>
                </c:pt>
                <c:pt idx="4453">
                  <c:v>4.2972000000000001</c:v>
                </c:pt>
                <c:pt idx="4454">
                  <c:v>4.2977999999999996</c:v>
                </c:pt>
                <c:pt idx="4455">
                  <c:v>4.2984999999999998</c:v>
                </c:pt>
                <c:pt idx="4456">
                  <c:v>4.2992999999999997</c:v>
                </c:pt>
                <c:pt idx="4457">
                  <c:v>4.3003</c:v>
                </c:pt>
                <c:pt idx="4458">
                  <c:v>4.3014999999999999</c:v>
                </c:pt>
                <c:pt idx="4459">
                  <c:v>4.3028000000000004</c:v>
                </c:pt>
                <c:pt idx="4460">
                  <c:v>4.3040000000000003</c:v>
                </c:pt>
                <c:pt idx="4461">
                  <c:v>4.3052999999999999</c:v>
                </c:pt>
                <c:pt idx="4462">
                  <c:v>4.3068</c:v>
                </c:pt>
                <c:pt idx="4463">
                  <c:v>4.3083999999999998</c:v>
                </c:pt>
                <c:pt idx="4464">
                  <c:v>4.3102</c:v>
                </c:pt>
                <c:pt idx="4465">
                  <c:v>4.3121</c:v>
                </c:pt>
                <c:pt idx="4466">
                  <c:v>4.3140999999999998</c:v>
                </c:pt>
                <c:pt idx="4467">
                  <c:v>4.3159999999999998</c:v>
                </c:pt>
                <c:pt idx="4468">
                  <c:v>4.3177000000000003</c:v>
                </c:pt>
                <c:pt idx="4469">
                  <c:v>4.3192000000000004</c:v>
                </c:pt>
                <c:pt idx="4470">
                  <c:v>4.3205</c:v>
                </c:pt>
                <c:pt idx="4471">
                  <c:v>4.3216000000000001</c:v>
                </c:pt>
                <c:pt idx="4472">
                  <c:v>4.3224999999999998</c:v>
                </c:pt>
                <c:pt idx="4473">
                  <c:v>4.3231000000000002</c:v>
                </c:pt>
                <c:pt idx="4474">
                  <c:v>4.3236999999999997</c:v>
                </c:pt>
                <c:pt idx="4475">
                  <c:v>4.3243999999999998</c:v>
                </c:pt>
                <c:pt idx="4476">
                  <c:v>4.3251999999999997</c:v>
                </c:pt>
                <c:pt idx="4477">
                  <c:v>4.3262</c:v>
                </c:pt>
                <c:pt idx="4478">
                  <c:v>4.3273000000000001</c:v>
                </c:pt>
                <c:pt idx="4479">
                  <c:v>4.3284000000000002</c:v>
                </c:pt>
                <c:pt idx="4480">
                  <c:v>4.3295000000000003</c:v>
                </c:pt>
                <c:pt idx="4481">
                  <c:v>4.3304999999999998</c:v>
                </c:pt>
                <c:pt idx="4482">
                  <c:v>4.3315999999999999</c:v>
                </c:pt>
                <c:pt idx="4483">
                  <c:v>4.3327</c:v>
                </c:pt>
                <c:pt idx="4484">
                  <c:v>4.3338999999999999</c:v>
                </c:pt>
                <c:pt idx="4485">
                  <c:v>4.335</c:v>
                </c:pt>
                <c:pt idx="4486">
                  <c:v>4.3361999999999998</c:v>
                </c:pt>
                <c:pt idx="4487">
                  <c:v>4.3373999999999997</c:v>
                </c:pt>
                <c:pt idx="4488">
                  <c:v>4.3387000000000002</c:v>
                </c:pt>
                <c:pt idx="4489">
                  <c:v>4.3399000000000001</c:v>
                </c:pt>
                <c:pt idx="4490">
                  <c:v>4.3411</c:v>
                </c:pt>
                <c:pt idx="4491">
                  <c:v>4.3422999999999998</c:v>
                </c:pt>
                <c:pt idx="4492">
                  <c:v>4.3436000000000003</c:v>
                </c:pt>
                <c:pt idx="4493">
                  <c:v>4.3448000000000002</c:v>
                </c:pt>
                <c:pt idx="4494">
                  <c:v>4.3459000000000003</c:v>
                </c:pt>
                <c:pt idx="4495">
                  <c:v>4.3468999999999998</c:v>
                </c:pt>
                <c:pt idx="4496">
                  <c:v>4.3479999999999999</c:v>
                </c:pt>
                <c:pt idx="4497">
                  <c:v>4.3491</c:v>
                </c:pt>
                <c:pt idx="4498">
                  <c:v>4.3501000000000003</c:v>
                </c:pt>
                <c:pt idx="4499">
                  <c:v>4.3512000000000004</c:v>
                </c:pt>
                <c:pt idx="4500">
                  <c:v>4.3522999999999996</c:v>
                </c:pt>
                <c:pt idx="4501">
                  <c:v>4.3535000000000004</c:v>
                </c:pt>
                <c:pt idx="4502">
                  <c:v>4.3548</c:v>
                </c:pt>
                <c:pt idx="4503">
                  <c:v>4.3559999999999999</c:v>
                </c:pt>
                <c:pt idx="4504">
                  <c:v>4.3571</c:v>
                </c:pt>
                <c:pt idx="4505">
                  <c:v>4.3583999999999996</c:v>
                </c:pt>
                <c:pt idx="4506">
                  <c:v>4.3598999999999997</c:v>
                </c:pt>
                <c:pt idx="4507">
                  <c:v>4.3613999999999997</c:v>
                </c:pt>
                <c:pt idx="4508">
                  <c:v>4.3630000000000004</c:v>
                </c:pt>
                <c:pt idx="4509">
                  <c:v>4.3647</c:v>
                </c:pt>
                <c:pt idx="4510">
                  <c:v>4.3663999999999996</c:v>
                </c:pt>
                <c:pt idx="4511">
                  <c:v>4.3681000000000001</c:v>
                </c:pt>
                <c:pt idx="4512">
                  <c:v>4.3696999999999999</c:v>
                </c:pt>
                <c:pt idx="4513">
                  <c:v>4.3711000000000002</c:v>
                </c:pt>
                <c:pt idx="4514">
                  <c:v>4.3723000000000001</c:v>
                </c:pt>
                <c:pt idx="4515">
                  <c:v>4.3731</c:v>
                </c:pt>
                <c:pt idx="4516">
                  <c:v>4.3737000000000004</c:v>
                </c:pt>
                <c:pt idx="4517">
                  <c:v>4.3742000000000001</c:v>
                </c:pt>
                <c:pt idx="4518">
                  <c:v>4.3746999999999998</c:v>
                </c:pt>
                <c:pt idx="4519">
                  <c:v>4.3754</c:v>
                </c:pt>
                <c:pt idx="4520">
                  <c:v>4.3761000000000001</c:v>
                </c:pt>
                <c:pt idx="4521">
                  <c:v>4.3766999999999996</c:v>
                </c:pt>
                <c:pt idx="4522">
                  <c:v>4.3773999999999997</c:v>
                </c:pt>
                <c:pt idx="4523">
                  <c:v>4.3781999999999996</c:v>
                </c:pt>
                <c:pt idx="4524">
                  <c:v>4.3789999999999996</c:v>
                </c:pt>
                <c:pt idx="4525">
                  <c:v>4.3798000000000004</c:v>
                </c:pt>
                <c:pt idx="4526">
                  <c:v>4.3807</c:v>
                </c:pt>
                <c:pt idx="4527">
                  <c:v>4.3818999999999999</c:v>
                </c:pt>
                <c:pt idx="4528">
                  <c:v>4.383</c:v>
                </c:pt>
                <c:pt idx="4529">
                  <c:v>4.3842999999999996</c:v>
                </c:pt>
                <c:pt idx="4530">
                  <c:v>4.3859000000000004</c:v>
                </c:pt>
                <c:pt idx="4531">
                  <c:v>4.3874000000000004</c:v>
                </c:pt>
                <c:pt idx="4532">
                  <c:v>4.3888999999999996</c:v>
                </c:pt>
                <c:pt idx="4533">
                  <c:v>4.3906999999999998</c:v>
                </c:pt>
                <c:pt idx="4534">
                  <c:v>4.3926999999999996</c:v>
                </c:pt>
                <c:pt idx="4535">
                  <c:v>4.3947000000000003</c:v>
                </c:pt>
                <c:pt idx="4536">
                  <c:v>4.3964999999999996</c:v>
                </c:pt>
                <c:pt idx="4537">
                  <c:v>4.3979999999999997</c:v>
                </c:pt>
                <c:pt idx="4538">
                  <c:v>4.3993000000000002</c:v>
                </c:pt>
                <c:pt idx="4539">
                  <c:v>4.4004000000000003</c:v>
                </c:pt>
                <c:pt idx="4540">
                  <c:v>4.4013</c:v>
                </c:pt>
                <c:pt idx="4541">
                  <c:v>4.4020000000000001</c:v>
                </c:pt>
                <c:pt idx="4542">
                  <c:v>4.4027000000000003</c:v>
                </c:pt>
                <c:pt idx="4543">
                  <c:v>4.4035000000000002</c:v>
                </c:pt>
                <c:pt idx="4544">
                  <c:v>4.4043000000000001</c:v>
                </c:pt>
                <c:pt idx="4545">
                  <c:v>4.4053000000000004</c:v>
                </c:pt>
                <c:pt idx="4546">
                  <c:v>4.4062999999999999</c:v>
                </c:pt>
                <c:pt idx="4547">
                  <c:v>4.4073000000000002</c:v>
                </c:pt>
                <c:pt idx="4548">
                  <c:v>4.4082999999999997</c:v>
                </c:pt>
                <c:pt idx="4549">
                  <c:v>4.4095000000000004</c:v>
                </c:pt>
                <c:pt idx="4550">
                  <c:v>4.4105999999999996</c:v>
                </c:pt>
                <c:pt idx="4551">
                  <c:v>4.4116</c:v>
                </c:pt>
                <c:pt idx="4552">
                  <c:v>4.4124999999999996</c:v>
                </c:pt>
                <c:pt idx="4553">
                  <c:v>4.4135</c:v>
                </c:pt>
                <c:pt idx="4554">
                  <c:v>4.4146999999999998</c:v>
                </c:pt>
                <c:pt idx="4555">
                  <c:v>4.4157999999999999</c:v>
                </c:pt>
                <c:pt idx="4556">
                  <c:v>4.4170999999999996</c:v>
                </c:pt>
                <c:pt idx="4557">
                  <c:v>4.4184000000000001</c:v>
                </c:pt>
                <c:pt idx="4558">
                  <c:v>4.4196</c:v>
                </c:pt>
                <c:pt idx="4559">
                  <c:v>4.4207999999999998</c:v>
                </c:pt>
                <c:pt idx="4560">
                  <c:v>4.4221000000000004</c:v>
                </c:pt>
                <c:pt idx="4561">
                  <c:v>4.4231999999999996</c:v>
                </c:pt>
                <c:pt idx="4562">
                  <c:v>4.4242999999999997</c:v>
                </c:pt>
                <c:pt idx="4563">
                  <c:v>4.4252000000000002</c:v>
                </c:pt>
                <c:pt idx="4564">
                  <c:v>4.4260999999999999</c:v>
                </c:pt>
                <c:pt idx="4565">
                  <c:v>4.4271000000000003</c:v>
                </c:pt>
                <c:pt idx="4566">
                  <c:v>4.4282000000000004</c:v>
                </c:pt>
                <c:pt idx="4567">
                  <c:v>4.4292999999999996</c:v>
                </c:pt>
                <c:pt idx="4568">
                  <c:v>4.4305000000000003</c:v>
                </c:pt>
                <c:pt idx="4569">
                  <c:v>4.4316000000000004</c:v>
                </c:pt>
                <c:pt idx="4570">
                  <c:v>4.4325999999999999</c:v>
                </c:pt>
                <c:pt idx="4571">
                  <c:v>4.4337999999999997</c:v>
                </c:pt>
                <c:pt idx="4572">
                  <c:v>4.4349999999999996</c:v>
                </c:pt>
                <c:pt idx="4573">
                  <c:v>4.4360999999999997</c:v>
                </c:pt>
                <c:pt idx="4574">
                  <c:v>4.4372999999999996</c:v>
                </c:pt>
                <c:pt idx="4575">
                  <c:v>4.4386000000000001</c:v>
                </c:pt>
                <c:pt idx="4576">
                  <c:v>4.4400000000000004</c:v>
                </c:pt>
                <c:pt idx="4577">
                  <c:v>4.4414999999999996</c:v>
                </c:pt>
                <c:pt idx="4578">
                  <c:v>4.4432999999999998</c:v>
                </c:pt>
                <c:pt idx="4579">
                  <c:v>4.4451999999999998</c:v>
                </c:pt>
                <c:pt idx="4580">
                  <c:v>4.4470000000000001</c:v>
                </c:pt>
                <c:pt idx="4581">
                  <c:v>4.4486999999999997</c:v>
                </c:pt>
                <c:pt idx="4582">
                  <c:v>4.4500999999999999</c:v>
                </c:pt>
                <c:pt idx="4583">
                  <c:v>4.4512999999999998</c:v>
                </c:pt>
                <c:pt idx="4584">
                  <c:v>4.4522000000000004</c:v>
                </c:pt>
                <c:pt idx="4585">
                  <c:v>4.4528999999999996</c:v>
                </c:pt>
                <c:pt idx="4586">
                  <c:v>4.4532999999999996</c:v>
                </c:pt>
                <c:pt idx="4587">
                  <c:v>4.4539</c:v>
                </c:pt>
                <c:pt idx="4588">
                  <c:v>4.4543999999999997</c:v>
                </c:pt>
                <c:pt idx="4589">
                  <c:v>4.4550000000000001</c:v>
                </c:pt>
                <c:pt idx="4590">
                  <c:v>4.4557000000000002</c:v>
                </c:pt>
                <c:pt idx="4591">
                  <c:v>4.4562999999999997</c:v>
                </c:pt>
                <c:pt idx="4592">
                  <c:v>4.4569999999999999</c:v>
                </c:pt>
                <c:pt idx="4593">
                  <c:v>4.4577</c:v>
                </c:pt>
                <c:pt idx="4594">
                  <c:v>4.4587000000000003</c:v>
                </c:pt>
                <c:pt idx="4595">
                  <c:v>4.4596</c:v>
                </c:pt>
                <c:pt idx="4596">
                  <c:v>4.4606000000000003</c:v>
                </c:pt>
                <c:pt idx="4597">
                  <c:v>4.4619</c:v>
                </c:pt>
                <c:pt idx="4598">
                  <c:v>4.4631999999999996</c:v>
                </c:pt>
                <c:pt idx="4599">
                  <c:v>4.4645999999999999</c:v>
                </c:pt>
                <c:pt idx="4600">
                  <c:v>4.4663000000000004</c:v>
                </c:pt>
                <c:pt idx="4601">
                  <c:v>4.468</c:v>
                </c:pt>
                <c:pt idx="4602">
                  <c:v>4.4699</c:v>
                </c:pt>
                <c:pt idx="4603">
                  <c:v>4.4718</c:v>
                </c:pt>
                <c:pt idx="4604">
                  <c:v>4.4737</c:v>
                </c:pt>
                <c:pt idx="4605">
                  <c:v>4.4753999999999996</c:v>
                </c:pt>
                <c:pt idx="4606">
                  <c:v>4.4768999999999997</c:v>
                </c:pt>
                <c:pt idx="4607">
                  <c:v>4.4782000000000002</c:v>
                </c:pt>
                <c:pt idx="4608">
                  <c:v>4.4790999999999999</c:v>
                </c:pt>
                <c:pt idx="4609">
                  <c:v>4.4798999999999998</c:v>
                </c:pt>
                <c:pt idx="4610">
                  <c:v>4.4804000000000004</c:v>
                </c:pt>
                <c:pt idx="4611">
                  <c:v>4.4808000000000003</c:v>
                </c:pt>
                <c:pt idx="4612">
                  <c:v>4.4814999999999996</c:v>
                </c:pt>
                <c:pt idx="4613">
                  <c:v>4.4823000000000004</c:v>
                </c:pt>
                <c:pt idx="4614">
                  <c:v>4.4832000000000001</c:v>
                </c:pt>
                <c:pt idx="4615">
                  <c:v>4.4840999999999998</c:v>
                </c:pt>
                <c:pt idx="4616">
                  <c:v>4.4851999999999999</c:v>
                </c:pt>
                <c:pt idx="4617">
                  <c:v>4.4862000000000002</c:v>
                </c:pt>
                <c:pt idx="4618">
                  <c:v>4.4870999999999999</c:v>
                </c:pt>
                <c:pt idx="4619">
                  <c:v>4.4881000000000002</c:v>
                </c:pt>
                <c:pt idx="4620">
                  <c:v>4.4890999999999996</c:v>
                </c:pt>
                <c:pt idx="4621">
                  <c:v>4.4901999999999997</c:v>
                </c:pt>
                <c:pt idx="4622">
                  <c:v>4.4912999999999998</c:v>
                </c:pt>
                <c:pt idx="4623">
                  <c:v>4.4923999999999999</c:v>
                </c:pt>
                <c:pt idx="4624">
                  <c:v>4.4935999999999998</c:v>
                </c:pt>
                <c:pt idx="4625">
                  <c:v>4.4947999999999997</c:v>
                </c:pt>
                <c:pt idx="4626">
                  <c:v>4.4961000000000002</c:v>
                </c:pt>
                <c:pt idx="4627">
                  <c:v>4.4973999999999998</c:v>
                </c:pt>
                <c:pt idx="4628">
                  <c:v>4.4985999999999997</c:v>
                </c:pt>
                <c:pt idx="4629">
                  <c:v>4.4996999999999998</c:v>
                </c:pt>
                <c:pt idx="4630">
                  <c:v>4.5007999999999999</c:v>
                </c:pt>
                <c:pt idx="4631">
                  <c:v>4.5018000000000002</c:v>
                </c:pt>
                <c:pt idx="4632">
                  <c:v>4.5030000000000001</c:v>
                </c:pt>
                <c:pt idx="4633">
                  <c:v>4.5041000000000002</c:v>
                </c:pt>
                <c:pt idx="4634">
                  <c:v>4.5052000000000003</c:v>
                </c:pt>
                <c:pt idx="4635">
                  <c:v>4.5061999999999998</c:v>
                </c:pt>
                <c:pt idx="4636">
                  <c:v>4.5072000000000001</c:v>
                </c:pt>
                <c:pt idx="4637">
                  <c:v>4.5082000000000004</c:v>
                </c:pt>
                <c:pt idx="4638">
                  <c:v>4.5092999999999996</c:v>
                </c:pt>
                <c:pt idx="4639">
                  <c:v>4.5103999999999997</c:v>
                </c:pt>
                <c:pt idx="4640">
                  <c:v>4.5114999999999998</c:v>
                </c:pt>
                <c:pt idx="4641">
                  <c:v>4.5125999999999999</c:v>
                </c:pt>
                <c:pt idx="4642">
                  <c:v>4.5137999999999998</c:v>
                </c:pt>
                <c:pt idx="4643">
                  <c:v>4.5149999999999997</c:v>
                </c:pt>
                <c:pt idx="4644">
                  <c:v>4.5163000000000002</c:v>
                </c:pt>
                <c:pt idx="4645">
                  <c:v>4.5176999999999996</c:v>
                </c:pt>
                <c:pt idx="4646">
                  <c:v>4.5194000000000001</c:v>
                </c:pt>
                <c:pt idx="4647">
                  <c:v>4.5213999999999999</c:v>
                </c:pt>
                <c:pt idx="4648">
                  <c:v>4.5233999999999996</c:v>
                </c:pt>
                <c:pt idx="4649">
                  <c:v>4.5252999999999997</c:v>
                </c:pt>
                <c:pt idx="4650">
                  <c:v>4.5267999999999997</c:v>
                </c:pt>
                <c:pt idx="4651">
                  <c:v>4.5278999999999998</c:v>
                </c:pt>
                <c:pt idx="4652">
                  <c:v>4.5286999999999997</c:v>
                </c:pt>
                <c:pt idx="4653">
                  <c:v>4.5292000000000003</c:v>
                </c:pt>
                <c:pt idx="4654">
                  <c:v>4.5297000000000001</c:v>
                </c:pt>
                <c:pt idx="4655">
                  <c:v>4.53</c:v>
                </c:pt>
                <c:pt idx="4656">
                  <c:v>4.5305</c:v>
                </c:pt>
                <c:pt idx="4657">
                  <c:v>4.5311000000000003</c:v>
                </c:pt>
                <c:pt idx="4658">
                  <c:v>4.5317999999999996</c:v>
                </c:pt>
                <c:pt idx="4659">
                  <c:v>4.5324999999999998</c:v>
                </c:pt>
                <c:pt idx="4660">
                  <c:v>4.5331999999999999</c:v>
                </c:pt>
                <c:pt idx="4661">
                  <c:v>4.5339</c:v>
                </c:pt>
                <c:pt idx="4662">
                  <c:v>4.5347</c:v>
                </c:pt>
                <c:pt idx="4663">
                  <c:v>4.5355999999999996</c:v>
                </c:pt>
                <c:pt idx="4664">
                  <c:v>4.5366</c:v>
                </c:pt>
                <c:pt idx="4665">
                  <c:v>4.5376000000000003</c:v>
                </c:pt>
                <c:pt idx="4666">
                  <c:v>4.5387000000000004</c:v>
                </c:pt>
                <c:pt idx="4667">
                  <c:v>4.54</c:v>
                </c:pt>
                <c:pt idx="4668">
                  <c:v>4.5414000000000003</c:v>
                </c:pt>
                <c:pt idx="4669">
                  <c:v>4.5429000000000004</c:v>
                </c:pt>
                <c:pt idx="4670">
                  <c:v>4.5446</c:v>
                </c:pt>
                <c:pt idx="4671">
                  <c:v>4.5464000000000002</c:v>
                </c:pt>
                <c:pt idx="4672">
                  <c:v>4.5483000000000002</c:v>
                </c:pt>
                <c:pt idx="4673">
                  <c:v>4.5502000000000002</c:v>
                </c:pt>
                <c:pt idx="4674">
                  <c:v>4.5519999999999996</c:v>
                </c:pt>
                <c:pt idx="4675">
                  <c:v>4.5534999999999997</c:v>
                </c:pt>
                <c:pt idx="4676">
                  <c:v>4.5545</c:v>
                </c:pt>
                <c:pt idx="4677">
                  <c:v>4.5552999999999999</c:v>
                </c:pt>
                <c:pt idx="4678">
                  <c:v>4.556</c:v>
                </c:pt>
                <c:pt idx="4679">
                  <c:v>4.5568</c:v>
                </c:pt>
                <c:pt idx="4680">
                  <c:v>4.5574000000000003</c:v>
                </c:pt>
                <c:pt idx="4681">
                  <c:v>4.5582000000000003</c:v>
                </c:pt>
                <c:pt idx="4682">
                  <c:v>4.5590999999999999</c:v>
                </c:pt>
                <c:pt idx="4683">
                  <c:v>4.5598999999999998</c:v>
                </c:pt>
                <c:pt idx="4684">
                  <c:v>4.5609000000000002</c:v>
                </c:pt>
                <c:pt idx="4685">
                  <c:v>4.5620000000000003</c:v>
                </c:pt>
                <c:pt idx="4686">
                  <c:v>4.5629</c:v>
                </c:pt>
                <c:pt idx="4687">
                  <c:v>4.5637999999999996</c:v>
                </c:pt>
                <c:pt idx="4688">
                  <c:v>4.5648</c:v>
                </c:pt>
                <c:pt idx="4689">
                  <c:v>4.5656999999999996</c:v>
                </c:pt>
                <c:pt idx="4690">
                  <c:v>4.5667</c:v>
                </c:pt>
                <c:pt idx="4691">
                  <c:v>4.5678000000000001</c:v>
                </c:pt>
                <c:pt idx="4692">
                  <c:v>4.569</c:v>
                </c:pt>
                <c:pt idx="4693">
                  <c:v>4.5701999999999998</c:v>
                </c:pt>
                <c:pt idx="4694">
                  <c:v>4.5712999999999999</c:v>
                </c:pt>
                <c:pt idx="4695">
                  <c:v>4.5723000000000003</c:v>
                </c:pt>
                <c:pt idx="4696">
                  <c:v>4.5735000000000001</c:v>
                </c:pt>
                <c:pt idx="4697">
                  <c:v>4.5747999999999998</c:v>
                </c:pt>
                <c:pt idx="4698">
                  <c:v>4.5759999999999996</c:v>
                </c:pt>
                <c:pt idx="4699">
                  <c:v>4.577</c:v>
                </c:pt>
                <c:pt idx="4700">
                  <c:v>4.5780000000000003</c:v>
                </c:pt>
                <c:pt idx="4701">
                  <c:v>4.5789999999999997</c:v>
                </c:pt>
                <c:pt idx="4702">
                  <c:v>4.5799000000000003</c:v>
                </c:pt>
                <c:pt idx="4703">
                  <c:v>4.5808999999999997</c:v>
                </c:pt>
                <c:pt idx="4704">
                  <c:v>4.5819000000000001</c:v>
                </c:pt>
                <c:pt idx="4705">
                  <c:v>4.5829000000000004</c:v>
                </c:pt>
                <c:pt idx="4706">
                  <c:v>4.5839999999999996</c:v>
                </c:pt>
                <c:pt idx="4707">
                  <c:v>4.5850999999999997</c:v>
                </c:pt>
                <c:pt idx="4708">
                  <c:v>4.5862999999999996</c:v>
                </c:pt>
                <c:pt idx="4709">
                  <c:v>4.5873999999999997</c:v>
                </c:pt>
                <c:pt idx="4710">
                  <c:v>4.5885999999999996</c:v>
                </c:pt>
                <c:pt idx="4711">
                  <c:v>4.5898000000000003</c:v>
                </c:pt>
                <c:pt idx="4712">
                  <c:v>4.5911</c:v>
                </c:pt>
                <c:pt idx="4713">
                  <c:v>4.5923999999999996</c:v>
                </c:pt>
                <c:pt idx="4714">
                  <c:v>4.5937000000000001</c:v>
                </c:pt>
                <c:pt idx="4715">
                  <c:v>4.5955000000000004</c:v>
                </c:pt>
                <c:pt idx="4716">
                  <c:v>4.5972999999999997</c:v>
                </c:pt>
                <c:pt idx="4717">
                  <c:v>4.5991999999999997</c:v>
                </c:pt>
                <c:pt idx="4718">
                  <c:v>4.6012000000000004</c:v>
                </c:pt>
                <c:pt idx="4719">
                  <c:v>4.6025</c:v>
                </c:pt>
                <c:pt idx="4720">
                  <c:v>4.6035000000000004</c:v>
                </c:pt>
                <c:pt idx="4721">
                  <c:v>4.6043000000000003</c:v>
                </c:pt>
                <c:pt idx="4722">
                  <c:v>4.6048</c:v>
                </c:pt>
                <c:pt idx="4723">
                  <c:v>4.6050000000000004</c:v>
                </c:pt>
                <c:pt idx="4724">
                  <c:v>4.6054000000000004</c:v>
                </c:pt>
                <c:pt idx="4725">
                  <c:v>4.6058000000000003</c:v>
                </c:pt>
                <c:pt idx="4726">
                  <c:v>4.6063000000000001</c:v>
                </c:pt>
                <c:pt idx="4727">
                  <c:v>4.6069000000000004</c:v>
                </c:pt>
                <c:pt idx="4728">
                  <c:v>4.6074999999999999</c:v>
                </c:pt>
                <c:pt idx="4729">
                  <c:v>4.6081000000000003</c:v>
                </c:pt>
                <c:pt idx="4730">
                  <c:v>4.6089000000000002</c:v>
                </c:pt>
                <c:pt idx="4731">
                  <c:v>4.6097000000000001</c:v>
                </c:pt>
                <c:pt idx="4732">
                  <c:v>4.6105</c:v>
                </c:pt>
                <c:pt idx="4733">
                  <c:v>4.6116000000000001</c:v>
                </c:pt>
                <c:pt idx="4734">
                  <c:v>4.6127000000000002</c:v>
                </c:pt>
                <c:pt idx="4735">
                  <c:v>4.6136999999999997</c:v>
                </c:pt>
                <c:pt idx="4736">
                  <c:v>4.6150000000000002</c:v>
                </c:pt>
                <c:pt idx="4737">
                  <c:v>4.6165000000000003</c:v>
                </c:pt>
                <c:pt idx="4738">
                  <c:v>4.6180000000000003</c:v>
                </c:pt>
                <c:pt idx="4739">
                  <c:v>4.6196000000000002</c:v>
                </c:pt>
                <c:pt idx="4740">
                  <c:v>4.6214000000000004</c:v>
                </c:pt>
                <c:pt idx="4741">
                  <c:v>4.6233000000000004</c:v>
                </c:pt>
                <c:pt idx="4742">
                  <c:v>4.6254</c:v>
                </c:pt>
                <c:pt idx="4743">
                  <c:v>4.6273</c:v>
                </c:pt>
                <c:pt idx="4744">
                  <c:v>4.6287000000000003</c:v>
                </c:pt>
                <c:pt idx="4745">
                  <c:v>4.6298000000000004</c:v>
                </c:pt>
                <c:pt idx="4746">
                  <c:v>4.6306000000000003</c:v>
                </c:pt>
                <c:pt idx="4747">
                  <c:v>4.6311999999999998</c:v>
                </c:pt>
                <c:pt idx="4748">
                  <c:v>4.6317000000000004</c:v>
                </c:pt>
                <c:pt idx="4749">
                  <c:v>4.6322999999999999</c:v>
                </c:pt>
                <c:pt idx="4750">
                  <c:v>4.6329000000000002</c:v>
                </c:pt>
                <c:pt idx="4751">
                  <c:v>4.6336000000000004</c:v>
                </c:pt>
                <c:pt idx="4752">
                  <c:v>4.6344000000000003</c:v>
                </c:pt>
                <c:pt idx="4753">
                  <c:v>4.6352000000000002</c:v>
                </c:pt>
                <c:pt idx="4754">
                  <c:v>4.6363000000000003</c:v>
                </c:pt>
                <c:pt idx="4755">
                  <c:v>4.6372999999999998</c:v>
                </c:pt>
                <c:pt idx="4756">
                  <c:v>4.6383999999999999</c:v>
                </c:pt>
                <c:pt idx="4757">
                  <c:v>4.6393000000000004</c:v>
                </c:pt>
                <c:pt idx="4758">
                  <c:v>4.6402999999999999</c:v>
                </c:pt>
                <c:pt idx="4759">
                  <c:v>4.6412000000000004</c:v>
                </c:pt>
                <c:pt idx="4760">
                  <c:v>4.6421999999999999</c:v>
                </c:pt>
                <c:pt idx="4761">
                  <c:v>4.6433</c:v>
                </c:pt>
                <c:pt idx="4762">
                  <c:v>4.6444999999999999</c:v>
                </c:pt>
                <c:pt idx="4763">
                  <c:v>4.6456999999999997</c:v>
                </c:pt>
                <c:pt idx="4764">
                  <c:v>4.6467000000000001</c:v>
                </c:pt>
                <c:pt idx="4765">
                  <c:v>4.6478999999999999</c:v>
                </c:pt>
                <c:pt idx="4766">
                  <c:v>4.6490999999999998</c:v>
                </c:pt>
                <c:pt idx="4767">
                  <c:v>4.6501999999999999</c:v>
                </c:pt>
                <c:pt idx="4768">
                  <c:v>4.6512000000000002</c:v>
                </c:pt>
                <c:pt idx="4769">
                  <c:v>4.6520999999999999</c:v>
                </c:pt>
                <c:pt idx="4770">
                  <c:v>4.6528999999999998</c:v>
                </c:pt>
                <c:pt idx="4771">
                  <c:v>4.6539000000000001</c:v>
                </c:pt>
                <c:pt idx="4772">
                  <c:v>4.6548999999999996</c:v>
                </c:pt>
                <c:pt idx="4773">
                  <c:v>4.6558999999999999</c:v>
                </c:pt>
                <c:pt idx="4774">
                  <c:v>4.657</c:v>
                </c:pt>
                <c:pt idx="4775">
                  <c:v>4.6580000000000004</c:v>
                </c:pt>
                <c:pt idx="4776">
                  <c:v>4.6589999999999998</c:v>
                </c:pt>
                <c:pt idx="4777">
                  <c:v>4.6601999999999997</c:v>
                </c:pt>
                <c:pt idx="4778">
                  <c:v>4.6612999999999998</c:v>
                </c:pt>
                <c:pt idx="4779">
                  <c:v>4.6622000000000003</c:v>
                </c:pt>
                <c:pt idx="4780">
                  <c:v>4.6632999999999996</c:v>
                </c:pt>
                <c:pt idx="4781">
                  <c:v>4.6643999999999997</c:v>
                </c:pt>
                <c:pt idx="4782">
                  <c:v>4.6657999999999999</c:v>
                </c:pt>
                <c:pt idx="4783">
                  <c:v>4.6673</c:v>
                </c:pt>
                <c:pt idx="4784">
                  <c:v>4.6688000000000001</c:v>
                </c:pt>
                <c:pt idx="4785">
                  <c:v>4.6707999999999998</c:v>
                </c:pt>
                <c:pt idx="4786">
                  <c:v>4.6726999999999999</c:v>
                </c:pt>
                <c:pt idx="4787">
                  <c:v>4.6745000000000001</c:v>
                </c:pt>
                <c:pt idx="4788">
                  <c:v>4.6760000000000002</c:v>
                </c:pt>
                <c:pt idx="4789">
                  <c:v>4.6769999999999996</c:v>
                </c:pt>
                <c:pt idx="4790">
                  <c:v>4.6776999999999997</c:v>
                </c:pt>
                <c:pt idx="4791">
                  <c:v>4.6783000000000001</c:v>
                </c:pt>
                <c:pt idx="4792">
                  <c:v>4.6787000000000001</c:v>
                </c:pt>
                <c:pt idx="4793">
                  <c:v>4.6791</c:v>
                </c:pt>
                <c:pt idx="4794">
                  <c:v>4.6795</c:v>
                </c:pt>
                <c:pt idx="4795">
                  <c:v>4.6798999999999999</c:v>
                </c:pt>
                <c:pt idx="4796">
                  <c:v>4.6805000000000003</c:v>
                </c:pt>
                <c:pt idx="4797">
                  <c:v>4.6810999999999998</c:v>
                </c:pt>
                <c:pt idx="4798">
                  <c:v>4.6817000000000002</c:v>
                </c:pt>
                <c:pt idx="4799">
                  <c:v>4.6824000000000003</c:v>
                </c:pt>
                <c:pt idx="4800">
                  <c:v>4.6832000000000003</c:v>
                </c:pt>
                <c:pt idx="4801">
                  <c:v>4.6840000000000002</c:v>
                </c:pt>
                <c:pt idx="4802">
                  <c:v>4.6849999999999996</c:v>
                </c:pt>
                <c:pt idx="4803">
                  <c:v>4.6859999999999999</c:v>
                </c:pt>
                <c:pt idx="4804">
                  <c:v>4.6871</c:v>
                </c:pt>
                <c:pt idx="4805">
                  <c:v>4.6882999999999999</c:v>
                </c:pt>
                <c:pt idx="4806">
                  <c:v>4.6897000000000002</c:v>
                </c:pt>
                <c:pt idx="4807">
                  <c:v>4.6912000000000003</c:v>
                </c:pt>
                <c:pt idx="4808">
                  <c:v>4.6928000000000001</c:v>
                </c:pt>
                <c:pt idx="4809">
                  <c:v>4.6946000000000003</c:v>
                </c:pt>
                <c:pt idx="4810">
                  <c:v>4.6966000000000001</c:v>
                </c:pt>
                <c:pt idx="4811">
                  <c:v>4.6984000000000004</c:v>
                </c:pt>
                <c:pt idx="4812">
                  <c:v>4.7000999999999999</c:v>
                </c:pt>
                <c:pt idx="4813">
                  <c:v>4.7013999999999996</c:v>
                </c:pt>
                <c:pt idx="4814">
                  <c:v>4.7024999999999997</c:v>
                </c:pt>
                <c:pt idx="4815">
                  <c:v>4.7032999999999996</c:v>
                </c:pt>
                <c:pt idx="4816">
                  <c:v>4.7039</c:v>
                </c:pt>
                <c:pt idx="4817">
                  <c:v>4.7042000000000002</c:v>
                </c:pt>
                <c:pt idx="4818">
                  <c:v>4.7046999999999999</c:v>
                </c:pt>
                <c:pt idx="4819">
                  <c:v>4.7053000000000003</c:v>
                </c:pt>
                <c:pt idx="4820">
                  <c:v>4.7061000000000002</c:v>
                </c:pt>
                <c:pt idx="4821">
                  <c:v>4.7069999999999999</c:v>
                </c:pt>
                <c:pt idx="4822">
                  <c:v>4.7081</c:v>
                </c:pt>
                <c:pt idx="4823">
                  <c:v>4.7092000000000001</c:v>
                </c:pt>
                <c:pt idx="4824">
                  <c:v>4.7102000000000004</c:v>
                </c:pt>
                <c:pt idx="4825">
                  <c:v>4.7111000000000001</c:v>
                </c:pt>
                <c:pt idx="4826">
                  <c:v>4.7118000000000002</c:v>
                </c:pt>
                <c:pt idx="4827">
                  <c:v>4.7126999999999999</c:v>
                </c:pt>
                <c:pt idx="4828">
                  <c:v>4.7135999999999996</c:v>
                </c:pt>
                <c:pt idx="4829">
                  <c:v>4.7146999999999997</c:v>
                </c:pt>
                <c:pt idx="4830">
                  <c:v>4.7157</c:v>
                </c:pt>
                <c:pt idx="4831">
                  <c:v>4.7168000000000001</c:v>
                </c:pt>
                <c:pt idx="4832">
                  <c:v>4.7178000000000004</c:v>
                </c:pt>
                <c:pt idx="4833">
                  <c:v>4.7188999999999997</c:v>
                </c:pt>
                <c:pt idx="4834">
                  <c:v>4.72</c:v>
                </c:pt>
                <c:pt idx="4835">
                  <c:v>4.7210999999999999</c:v>
                </c:pt>
                <c:pt idx="4836">
                  <c:v>4.7220000000000004</c:v>
                </c:pt>
                <c:pt idx="4837">
                  <c:v>4.7230999999999996</c:v>
                </c:pt>
                <c:pt idx="4838">
                  <c:v>4.7240000000000002</c:v>
                </c:pt>
                <c:pt idx="4839">
                  <c:v>4.7251000000000003</c:v>
                </c:pt>
                <c:pt idx="4840">
                  <c:v>4.7259000000000002</c:v>
                </c:pt>
                <c:pt idx="4841">
                  <c:v>4.7268999999999997</c:v>
                </c:pt>
                <c:pt idx="4842">
                  <c:v>4.7278000000000002</c:v>
                </c:pt>
                <c:pt idx="4843">
                  <c:v>4.7289000000000003</c:v>
                </c:pt>
                <c:pt idx="4844">
                  <c:v>4.7298</c:v>
                </c:pt>
                <c:pt idx="4845">
                  <c:v>4.7308000000000003</c:v>
                </c:pt>
                <c:pt idx="4846">
                  <c:v>4.7317999999999998</c:v>
                </c:pt>
                <c:pt idx="4847">
                  <c:v>4.7328999999999999</c:v>
                </c:pt>
                <c:pt idx="4848">
                  <c:v>4.7340999999999998</c:v>
                </c:pt>
                <c:pt idx="4849">
                  <c:v>4.7352999999999996</c:v>
                </c:pt>
                <c:pt idx="4850">
                  <c:v>4.7365000000000004</c:v>
                </c:pt>
                <c:pt idx="4851">
                  <c:v>4.7377000000000002</c:v>
                </c:pt>
                <c:pt idx="4852">
                  <c:v>4.7390999999999996</c:v>
                </c:pt>
                <c:pt idx="4853">
                  <c:v>4.7408000000000001</c:v>
                </c:pt>
                <c:pt idx="4854">
                  <c:v>4.7427999999999999</c:v>
                </c:pt>
                <c:pt idx="4855">
                  <c:v>4.7447999999999997</c:v>
                </c:pt>
                <c:pt idx="4856">
                  <c:v>4.7466999999999997</c:v>
                </c:pt>
                <c:pt idx="4857">
                  <c:v>4.7481999999999998</c:v>
                </c:pt>
                <c:pt idx="4858">
                  <c:v>4.7491000000000003</c:v>
                </c:pt>
                <c:pt idx="4859">
                  <c:v>4.7496999999999998</c:v>
                </c:pt>
                <c:pt idx="4860">
                  <c:v>4.75</c:v>
                </c:pt>
                <c:pt idx="4861">
                  <c:v>4.7500999999999998</c:v>
                </c:pt>
                <c:pt idx="4862">
                  <c:v>4.7504</c:v>
                </c:pt>
                <c:pt idx="4863">
                  <c:v>4.7507000000000001</c:v>
                </c:pt>
                <c:pt idx="4864">
                  <c:v>4.7511999999999999</c:v>
                </c:pt>
                <c:pt idx="4865">
                  <c:v>4.7519</c:v>
                </c:pt>
                <c:pt idx="4866">
                  <c:v>4.7525000000000004</c:v>
                </c:pt>
                <c:pt idx="4867">
                  <c:v>4.7530999999999999</c:v>
                </c:pt>
                <c:pt idx="4868">
                  <c:v>4.7538</c:v>
                </c:pt>
                <c:pt idx="4869">
                  <c:v>4.7545999999999999</c:v>
                </c:pt>
                <c:pt idx="4870">
                  <c:v>4.7553999999999998</c:v>
                </c:pt>
                <c:pt idx="4871">
                  <c:v>4.7563000000000004</c:v>
                </c:pt>
                <c:pt idx="4872">
                  <c:v>4.7572999999999999</c:v>
                </c:pt>
                <c:pt idx="4873">
                  <c:v>4.7583000000000002</c:v>
                </c:pt>
                <c:pt idx="4874">
                  <c:v>4.7595000000000001</c:v>
                </c:pt>
                <c:pt idx="4875">
                  <c:v>4.7609000000000004</c:v>
                </c:pt>
                <c:pt idx="4876">
                  <c:v>4.7624000000000004</c:v>
                </c:pt>
                <c:pt idx="4877">
                  <c:v>4.7641</c:v>
                </c:pt>
                <c:pt idx="4878">
                  <c:v>4.7659000000000002</c:v>
                </c:pt>
                <c:pt idx="4879">
                  <c:v>4.7676999999999996</c:v>
                </c:pt>
                <c:pt idx="4880">
                  <c:v>4.7694999999999999</c:v>
                </c:pt>
                <c:pt idx="4881">
                  <c:v>4.7710999999999997</c:v>
                </c:pt>
                <c:pt idx="4882">
                  <c:v>4.7723000000000004</c:v>
                </c:pt>
                <c:pt idx="4883">
                  <c:v>4.7732999999999999</c:v>
                </c:pt>
                <c:pt idx="4884">
                  <c:v>4.774</c:v>
                </c:pt>
                <c:pt idx="4885">
                  <c:v>4.7746000000000004</c:v>
                </c:pt>
                <c:pt idx="4886">
                  <c:v>4.7751000000000001</c:v>
                </c:pt>
                <c:pt idx="4887">
                  <c:v>4.7754000000000003</c:v>
                </c:pt>
                <c:pt idx="4888">
                  <c:v>4.7759999999999998</c:v>
                </c:pt>
                <c:pt idx="4889">
                  <c:v>4.7766999999999999</c:v>
                </c:pt>
                <c:pt idx="4890">
                  <c:v>4.7774999999999999</c:v>
                </c:pt>
                <c:pt idx="4891">
                  <c:v>4.7784000000000004</c:v>
                </c:pt>
                <c:pt idx="4892">
                  <c:v>4.7793000000000001</c:v>
                </c:pt>
                <c:pt idx="4893">
                  <c:v>4.7803000000000004</c:v>
                </c:pt>
                <c:pt idx="4894">
                  <c:v>4.7812999999999999</c:v>
                </c:pt>
                <c:pt idx="4895">
                  <c:v>4.7824</c:v>
                </c:pt>
                <c:pt idx="4896">
                  <c:v>4.7834000000000003</c:v>
                </c:pt>
                <c:pt idx="4897">
                  <c:v>4.7843999999999998</c:v>
                </c:pt>
                <c:pt idx="4898">
                  <c:v>4.7854000000000001</c:v>
                </c:pt>
                <c:pt idx="4899">
                  <c:v>4.7865000000000002</c:v>
                </c:pt>
                <c:pt idx="4900">
                  <c:v>4.7876000000000003</c:v>
                </c:pt>
                <c:pt idx="4901">
                  <c:v>4.7887000000000004</c:v>
                </c:pt>
                <c:pt idx="4902">
                  <c:v>4.7896999999999998</c:v>
                </c:pt>
                <c:pt idx="4903">
                  <c:v>4.7907999999999999</c:v>
                </c:pt>
                <c:pt idx="4904">
                  <c:v>4.7919</c:v>
                </c:pt>
                <c:pt idx="4905">
                  <c:v>4.7930999999999999</c:v>
                </c:pt>
                <c:pt idx="4906">
                  <c:v>4.7941000000000003</c:v>
                </c:pt>
                <c:pt idx="4907">
                  <c:v>4.7950999999999997</c:v>
                </c:pt>
                <c:pt idx="4908">
                  <c:v>4.7958999999999996</c:v>
                </c:pt>
                <c:pt idx="4909">
                  <c:v>4.7968000000000002</c:v>
                </c:pt>
                <c:pt idx="4910">
                  <c:v>4.7976000000000001</c:v>
                </c:pt>
                <c:pt idx="4911">
                  <c:v>4.7984</c:v>
                </c:pt>
                <c:pt idx="4912">
                  <c:v>4.7994000000000003</c:v>
                </c:pt>
                <c:pt idx="4913">
                  <c:v>4.8003</c:v>
                </c:pt>
                <c:pt idx="4914">
                  <c:v>4.8005000000000004</c:v>
                </c:pt>
                <c:pt idx="4915">
                  <c:v>4.8010000000000002</c:v>
                </c:pt>
                <c:pt idx="4916">
                  <c:v>4.8018999999999998</c:v>
                </c:pt>
                <c:pt idx="4917">
                  <c:v>4.8029999999999999</c:v>
                </c:pt>
                <c:pt idx="4918">
                  <c:v>4.8040000000000003</c:v>
                </c:pt>
                <c:pt idx="4919">
                  <c:v>4.8049999999999997</c:v>
                </c:pt>
                <c:pt idx="4920">
                  <c:v>4.8060999999999998</c:v>
                </c:pt>
                <c:pt idx="4921">
                  <c:v>4.8075000000000001</c:v>
                </c:pt>
                <c:pt idx="4922">
                  <c:v>4.8090999999999999</c:v>
                </c:pt>
                <c:pt idx="4923">
                  <c:v>4.8109999999999999</c:v>
                </c:pt>
                <c:pt idx="4924">
                  <c:v>4.8127000000000004</c:v>
                </c:pt>
                <c:pt idx="4925">
                  <c:v>4.8140999999999998</c:v>
                </c:pt>
                <c:pt idx="4926">
                  <c:v>4.8152999999999997</c:v>
                </c:pt>
                <c:pt idx="4927">
                  <c:v>4.8160999999999996</c:v>
                </c:pt>
                <c:pt idx="4928">
                  <c:v>4.8166000000000002</c:v>
                </c:pt>
                <c:pt idx="4929">
                  <c:v>4.8170000000000002</c:v>
                </c:pt>
                <c:pt idx="4930">
                  <c:v>4.8174000000000001</c:v>
                </c:pt>
                <c:pt idx="4931">
                  <c:v>4.8177000000000003</c:v>
                </c:pt>
                <c:pt idx="4932">
                  <c:v>4.8179999999999996</c:v>
                </c:pt>
                <c:pt idx="4933">
                  <c:v>4.8185000000000002</c:v>
                </c:pt>
                <c:pt idx="4934">
                  <c:v>4.819</c:v>
                </c:pt>
                <c:pt idx="4935">
                  <c:v>4.8194999999999997</c:v>
                </c:pt>
                <c:pt idx="4936">
                  <c:v>4.8201000000000001</c:v>
                </c:pt>
                <c:pt idx="4937">
                  <c:v>4.8208000000000002</c:v>
                </c:pt>
                <c:pt idx="4938">
                  <c:v>4.8213999999999997</c:v>
                </c:pt>
                <c:pt idx="4939">
                  <c:v>4.8221999999999996</c:v>
                </c:pt>
                <c:pt idx="4940">
                  <c:v>4.8228999999999997</c:v>
                </c:pt>
                <c:pt idx="4941">
                  <c:v>4.8236999999999997</c:v>
                </c:pt>
                <c:pt idx="4942">
                  <c:v>4.8247</c:v>
                </c:pt>
                <c:pt idx="4943">
                  <c:v>4.8258999999999999</c:v>
                </c:pt>
                <c:pt idx="4944">
                  <c:v>4.8272000000000004</c:v>
                </c:pt>
                <c:pt idx="4945">
                  <c:v>4.8287000000000004</c:v>
                </c:pt>
                <c:pt idx="4946">
                  <c:v>4.8303000000000003</c:v>
                </c:pt>
                <c:pt idx="4947">
                  <c:v>4.8319999999999999</c:v>
                </c:pt>
                <c:pt idx="4948">
                  <c:v>4.8337000000000003</c:v>
                </c:pt>
                <c:pt idx="4949">
                  <c:v>4.8353999999999999</c:v>
                </c:pt>
                <c:pt idx="4950">
                  <c:v>4.8369</c:v>
                </c:pt>
                <c:pt idx="4951">
                  <c:v>4.8383000000000003</c:v>
                </c:pt>
                <c:pt idx="4952">
                  <c:v>4.8394000000000004</c:v>
                </c:pt>
                <c:pt idx="4953">
                  <c:v>4.8400999999999996</c:v>
                </c:pt>
                <c:pt idx="4954">
                  <c:v>4.8404999999999996</c:v>
                </c:pt>
                <c:pt idx="4955">
                  <c:v>4.8409000000000004</c:v>
                </c:pt>
                <c:pt idx="4956">
                  <c:v>4.8413000000000004</c:v>
                </c:pt>
                <c:pt idx="4957">
                  <c:v>4.8421000000000003</c:v>
                </c:pt>
                <c:pt idx="4958">
                  <c:v>4.843</c:v>
                </c:pt>
                <c:pt idx="4959">
                  <c:v>4.8437000000000001</c:v>
                </c:pt>
                <c:pt idx="4960">
                  <c:v>4.8445999999999998</c:v>
                </c:pt>
                <c:pt idx="4961">
                  <c:v>4.8456000000000001</c:v>
                </c:pt>
                <c:pt idx="4962">
                  <c:v>4.8464999999999998</c:v>
                </c:pt>
                <c:pt idx="4963">
                  <c:v>4.8472999999999997</c:v>
                </c:pt>
                <c:pt idx="4964">
                  <c:v>4.8482000000000003</c:v>
                </c:pt>
                <c:pt idx="4965">
                  <c:v>4.8490000000000002</c:v>
                </c:pt>
                <c:pt idx="4966">
                  <c:v>4.8498000000000001</c:v>
                </c:pt>
                <c:pt idx="4967">
                  <c:v>4.8507999999999996</c:v>
                </c:pt>
                <c:pt idx="4968">
                  <c:v>4.8517999999999999</c:v>
                </c:pt>
                <c:pt idx="4969">
                  <c:v>4.8529</c:v>
                </c:pt>
                <c:pt idx="4970">
                  <c:v>4.8539000000000003</c:v>
                </c:pt>
                <c:pt idx="4971">
                  <c:v>4.8548999999999998</c:v>
                </c:pt>
                <c:pt idx="4972">
                  <c:v>4.8556999999999997</c:v>
                </c:pt>
                <c:pt idx="4973">
                  <c:v>4.8567</c:v>
                </c:pt>
                <c:pt idx="4974">
                  <c:v>4.8575999999999997</c:v>
                </c:pt>
                <c:pt idx="4975">
                  <c:v>4.8583999999999996</c:v>
                </c:pt>
                <c:pt idx="4976">
                  <c:v>4.8593000000000002</c:v>
                </c:pt>
                <c:pt idx="4977">
                  <c:v>4.8601999999999999</c:v>
                </c:pt>
                <c:pt idx="4978">
                  <c:v>4.8609999999999998</c:v>
                </c:pt>
                <c:pt idx="4979">
                  <c:v>4.8619000000000003</c:v>
                </c:pt>
                <c:pt idx="4980">
                  <c:v>4.8628</c:v>
                </c:pt>
                <c:pt idx="4981">
                  <c:v>4.8636999999999997</c:v>
                </c:pt>
                <c:pt idx="4982">
                  <c:v>4.8647999999999998</c:v>
                </c:pt>
                <c:pt idx="4983">
                  <c:v>4.8658000000000001</c:v>
                </c:pt>
                <c:pt idx="4984">
                  <c:v>4.8667999999999996</c:v>
                </c:pt>
                <c:pt idx="4985">
                  <c:v>4.8677999999999999</c:v>
                </c:pt>
                <c:pt idx="4986">
                  <c:v>4.8689999999999998</c:v>
                </c:pt>
                <c:pt idx="4987">
                  <c:v>4.8701999999999996</c:v>
                </c:pt>
                <c:pt idx="4988">
                  <c:v>4.8715000000000002</c:v>
                </c:pt>
                <c:pt idx="4989">
                  <c:v>4.8728999999999996</c:v>
                </c:pt>
                <c:pt idx="4990">
                  <c:v>4.8742999999999999</c:v>
                </c:pt>
                <c:pt idx="4991">
                  <c:v>4.8761000000000001</c:v>
                </c:pt>
                <c:pt idx="4992">
                  <c:v>4.8777999999999997</c:v>
                </c:pt>
                <c:pt idx="4993">
                  <c:v>4.8792</c:v>
                </c:pt>
                <c:pt idx="4994">
                  <c:v>4.8803999999999998</c:v>
                </c:pt>
                <c:pt idx="4995">
                  <c:v>4.8814000000000002</c:v>
                </c:pt>
                <c:pt idx="4996">
                  <c:v>4.8819999999999997</c:v>
                </c:pt>
                <c:pt idx="4997">
                  <c:v>4.8825000000000003</c:v>
                </c:pt>
                <c:pt idx="4998">
                  <c:v>4.8827999999999996</c:v>
                </c:pt>
                <c:pt idx="4999">
                  <c:v>4.8832000000000004</c:v>
                </c:pt>
                <c:pt idx="5000">
                  <c:v>4.8836000000000004</c:v>
                </c:pt>
                <c:pt idx="5001">
                  <c:v>4.8840000000000003</c:v>
                </c:pt>
                <c:pt idx="5002">
                  <c:v>4.8845000000000001</c:v>
                </c:pt>
                <c:pt idx="5003">
                  <c:v>4.8849999999999998</c:v>
                </c:pt>
                <c:pt idx="5004">
                  <c:v>4.8855000000000004</c:v>
                </c:pt>
                <c:pt idx="5005">
                  <c:v>4.8861999999999997</c:v>
                </c:pt>
                <c:pt idx="5006">
                  <c:v>4.8868</c:v>
                </c:pt>
                <c:pt idx="5007">
                  <c:v>4.8875000000000002</c:v>
                </c:pt>
                <c:pt idx="5008">
                  <c:v>4.8883000000000001</c:v>
                </c:pt>
                <c:pt idx="5009">
                  <c:v>4.8891</c:v>
                </c:pt>
                <c:pt idx="5010">
                  <c:v>4.8899999999999997</c:v>
                </c:pt>
                <c:pt idx="5011">
                  <c:v>4.8910999999999998</c:v>
                </c:pt>
                <c:pt idx="5012">
                  <c:v>4.8925000000000001</c:v>
                </c:pt>
                <c:pt idx="5013">
                  <c:v>4.8939000000000004</c:v>
                </c:pt>
                <c:pt idx="5014">
                  <c:v>4.8955000000000002</c:v>
                </c:pt>
                <c:pt idx="5015">
                  <c:v>4.8971999999999998</c:v>
                </c:pt>
                <c:pt idx="5016">
                  <c:v>4.8989000000000003</c:v>
                </c:pt>
                <c:pt idx="5017">
                  <c:v>4.9006999999999996</c:v>
                </c:pt>
                <c:pt idx="5018">
                  <c:v>4.9023000000000003</c:v>
                </c:pt>
                <c:pt idx="5019">
                  <c:v>4.9038000000000004</c:v>
                </c:pt>
                <c:pt idx="5020">
                  <c:v>4.9047999999999998</c:v>
                </c:pt>
                <c:pt idx="5021">
                  <c:v>4.9055999999999997</c:v>
                </c:pt>
                <c:pt idx="5022">
                  <c:v>4.9061000000000003</c:v>
                </c:pt>
                <c:pt idx="5023">
                  <c:v>4.9065000000000003</c:v>
                </c:pt>
                <c:pt idx="5024">
                  <c:v>4.9069000000000003</c:v>
                </c:pt>
                <c:pt idx="5025">
                  <c:v>4.9074</c:v>
                </c:pt>
                <c:pt idx="5026">
                  <c:v>4.9080000000000004</c:v>
                </c:pt>
                <c:pt idx="5027">
                  <c:v>4.9086999999999996</c:v>
                </c:pt>
                <c:pt idx="5028">
                  <c:v>4.9095000000000004</c:v>
                </c:pt>
                <c:pt idx="5029">
                  <c:v>4.9105999999999996</c:v>
                </c:pt>
                <c:pt idx="5030">
                  <c:v>4.9114000000000004</c:v>
                </c:pt>
                <c:pt idx="5031">
                  <c:v>4.9123000000000001</c:v>
                </c:pt>
                <c:pt idx="5032">
                  <c:v>4.9132999999999996</c:v>
                </c:pt>
                <c:pt idx="5033">
                  <c:v>4.9141000000000004</c:v>
                </c:pt>
                <c:pt idx="5034">
                  <c:v>4.9149000000000003</c:v>
                </c:pt>
                <c:pt idx="5035">
                  <c:v>4.9157999999999999</c:v>
                </c:pt>
                <c:pt idx="5036">
                  <c:v>4.9168000000000003</c:v>
                </c:pt>
                <c:pt idx="5037">
                  <c:v>4.9177999999999997</c:v>
                </c:pt>
                <c:pt idx="5038">
                  <c:v>4.9187000000000003</c:v>
                </c:pt>
                <c:pt idx="5039">
                  <c:v>4.9196999999999997</c:v>
                </c:pt>
                <c:pt idx="5040">
                  <c:v>4.9206000000000003</c:v>
                </c:pt>
                <c:pt idx="5041">
                  <c:v>4.9217000000000004</c:v>
                </c:pt>
                <c:pt idx="5042">
                  <c:v>4.9227999999999996</c:v>
                </c:pt>
                <c:pt idx="5043">
                  <c:v>4.9237000000000002</c:v>
                </c:pt>
                <c:pt idx="5044">
                  <c:v>4.9245999999999999</c:v>
                </c:pt>
                <c:pt idx="5045">
                  <c:v>4.9253999999999998</c:v>
                </c:pt>
                <c:pt idx="5046">
                  <c:v>4.9260999999999999</c:v>
                </c:pt>
                <c:pt idx="5047">
                  <c:v>4.9268000000000001</c:v>
                </c:pt>
                <c:pt idx="5048">
                  <c:v>4.9276</c:v>
                </c:pt>
                <c:pt idx="5049">
                  <c:v>4.9283999999999999</c:v>
                </c:pt>
                <c:pt idx="5050">
                  <c:v>4.9292999999999996</c:v>
                </c:pt>
                <c:pt idx="5051">
                  <c:v>4.9301000000000004</c:v>
                </c:pt>
                <c:pt idx="5052">
                  <c:v>4.931</c:v>
                </c:pt>
                <c:pt idx="5053">
                  <c:v>4.9320000000000004</c:v>
                </c:pt>
                <c:pt idx="5054">
                  <c:v>4.9329999999999998</c:v>
                </c:pt>
                <c:pt idx="5055">
                  <c:v>4.9340000000000002</c:v>
                </c:pt>
                <c:pt idx="5056">
                  <c:v>4.9349999999999996</c:v>
                </c:pt>
                <c:pt idx="5057">
                  <c:v>4.9359999999999999</c:v>
                </c:pt>
                <c:pt idx="5058">
                  <c:v>4.9372999999999996</c:v>
                </c:pt>
                <c:pt idx="5059">
                  <c:v>4.9387999999999996</c:v>
                </c:pt>
                <c:pt idx="5060">
                  <c:v>4.9406999999999996</c:v>
                </c:pt>
                <c:pt idx="5061">
                  <c:v>4.9427000000000003</c:v>
                </c:pt>
                <c:pt idx="5062">
                  <c:v>4.9444999999999997</c:v>
                </c:pt>
                <c:pt idx="5063">
                  <c:v>4.9459999999999997</c:v>
                </c:pt>
                <c:pt idx="5064">
                  <c:v>4.9470000000000001</c:v>
                </c:pt>
                <c:pt idx="5065">
                  <c:v>4.9477000000000002</c:v>
                </c:pt>
                <c:pt idx="5066">
                  <c:v>4.9480000000000004</c:v>
                </c:pt>
                <c:pt idx="5067">
                  <c:v>4.9482999999999997</c:v>
                </c:pt>
                <c:pt idx="5068">
                  <c:v>4.9485000000000001</c:v>
                </c:pt>
                <c:pt idx="5069">
                  <c:v>4.9488000000000003</c:v>
                </c:pt>
                <c:pt idx="5070">
                  <c:v>4.9490999999999996</c:v>
                </c:pt>
                <c:pt idx="5071">
                  <c:v>4.9493999999999998</c:v>
                </c:pt>
                <c:pt idx="5072">
                  <c:v>4.95</c:v>
                </c:pt>
                <c:pt idx="5073">
                  <c:v>4.9504999999999999</c:v>
                </c:pt>
                <c:pt idx="5074">
                  <c:v>4.9511000000000003</c:v>
                </c:pt>
                <c:pt idx="5075">
                  <c:v>4.9516999999999998</c:v>
                </c:pt>
                <c:pt idx="5076">
                  <c:v>4.9523999999999999</c:v>
                </c:pt>
                <c:pt idx="5077">
                  <c:v>4.9531999999999998</c:v>
                </c:pt>
                <c:pt idx="5078">
                  <c:v>4.9539999999999997</c:v>
                </c:pt>
                <c:pt idx="5079">
                  <c:v>4.9550000000000001</c:v>
                </c:pt>
                <c:pt idx="5080">
                  <c:v>4.9561000000000002</c:v>
                </c:pt>
                <c:pt idx="5081">
                  <c:v>4.9573</c:v>
                </c:pt>
                <c:pt idx="5082">
                  <c:v>4.9585999999999997</c:v>
                </c:pt>
                <c:pt idx="5083">
                  <c:v>4.96</c:v>
                </c:pt>
                <c:pt idx="5084">
                  <c:v>4.9615999999999998</c:v>
                </c:pt>
                <c:pt idx="5085">
                  <c:v>4.9633000000000003</c:v>
                </c:pt>
                <c:pt idx="5086">
                  <c:v>4.9649999999999999</c:v>
                </c:pt>
                <c:pt idx="5087">
                  <c:v>4.9667000000000003</c:v>
                </c:pt>
                <c:pt idx="5088">
                  <c:v>4.968</c:v>
                </c:pt>
                <c:pt idx="5089">
                  <c:v>4.9690000000000003</c:v>
                </c:pt>
                <c:pt idx="5090">
                  <c:v>4.9698000000000002</c:v>
                </c:pt>
                <c:pt idx="5091">
                  <c:v>4.9702999999999999</c:v>
                </c:pt>
                <c:pt idx="5092">
                  <c:v>4.9706999999999999</c:v>
                </c:pt>
                <c:pt idx="5093">
                  <c:v>4.9710999999999999</c:v>
                </c:pt>
                <c:pt idx="5094">
                  <c:v>4.9715999999999996</c:v>
                </c:pt>
                <c:pt idx="5095">
                  <c:v>4.9722</c:v>
                </c:pt>
                <c:pt idx="5096">
                  <c:v>4.9729999999999999</c:v>
                </c:pt>
                <c:pt idx="5097">
                  <c:v>4.9737999999999998</c:v>
                </c:pt>
                <c:pt idx="5098">
                  <c:v>4.9748000000000001</c:v>
                </c:pt>
                <c:pt idx="5099">
                  <c:v>4.9757999999999996</c:v>
                </c:pt>
                <c:pt idx="5100">
                  <c:v>4.9766000000000004</c:v>
                </c:pt>
                <c:pt idx="5101">
                  <c:v>4.9774000000000003</c:v>
                </c:pt>
                <c:pt idx="5102">
                  <c:v>4.9781000000000004</c:v>
                </c:pt>
                <c:pt idx="5103">
                  <c:v>4.9787999999999997</c:v>
                </c:pt>
                <c:pt idx="5104">
                  <c:v>4.9795999999999996</c:v>
                </c:pt>
                <c:pt idx="5105">
                  <c:v>4.9805000000000001</c:v>
                </c:pt>
                <c:pt idx="5106">
                  <c:v>4.9813000000000001</c:v>
                </c:pt>
                <c:pt idx="5107">
                  <c:v>4.9821999999999997</c:v>
                </c:pt>
                <c:pt idx="5108">
                  <c:v>4.9831000000000003</c:v>
                </c:pt>
                <c:pt idx="5109">
                  <c:v>4.9840999999999998</c:v>
                </c:pt>
                <c:pt idx="5110">
                  <c:v>4.9851999999999999</c:v>
                </c:pt>
                <c:pt idx="5111">
                  <c:v>4.9861000000000004</c:v>
                </c:pt>
                <c:pt idx="5112">
                  <c:v>4.9870000000000001</c:v>
                </c:pt>
                <c:pt idx="5113">
                  <c:v>4.9880000000000004</c:v>
                </c:pt>
                <c:pt idx="5114">
                  <c:v>4.9888000000000003</c:v>
                </c:pt>
                <c:pt idx="5115">
                  <c:v>4.9894999999999996</c:v>
                </c:pt>
                <c:pt idx="5116">
                  <c:v>4.9904000000000002</c:v>
                </c:pt>
                <c:pt idx="5117">
                  <c:v>4.9912999999999998</c:v>
                </c:pt>
                <c:pt idx="5118">
                  <c:v>4.9922000000000004</c:v>
                </c:pt>
                <c:pt idx="5119">
                  <c:v>4.9931000000000001</c:v>
                </c:pt>
                <c:pt idx="5120">
                  <c:v>4.9939</c:v>
                </c:pt>
                <c:pt idx="5121">
                  <c:v>4.9949000000000003</c:v>
                </c:pt>
                <c:pt idx="5122">
                  <c:v>4.9958999999999998</c:v>
                </c:pt>
                <c:pt idx="5123">
                  <c:v>4.9969999999999999</c:v>
                </c:pt>
                <c:pt idx="5124">
                  <c:v>4.9981</c:v>
                </c:pt>
                <c:pt idx="5125">
                  <c:v>4.9991000000000003</c:v>
                </c:pt>
                <c:pt idx="5126">
                  <c:v>5.0000999999999998</c:v>
                </c:pt>
                <c:pt idx="5127">
                  <c:v>5.0011999999999999</c:v>
                </c:pt>
                <c:pt idx="5128">
                  <c:v>5.0026999999999999</c:v>
                </c:pt>
                <c:pt idx="5129">
                  <c:v>5.0045000000000002</c:v>
                </c:pt>
                <c:pt idx="5130">
                  <c:v>5.0063000000000004</c:v>
                </c:pt>
                <c:pt idx="5131">
                  <c:v>5.0080999999999998</c:v>
                </c:pt>
                <c:pt idx="5132">
                  <c:v>5.0095999999999998</c:v>
                </c:pt>
                <c:pt idx="5133">
                  <c:v>5.0106000000000002</c:v>
                </c:pt>
                <c:pt idx="5134">
                  <c:v>5.0111999999999997</c:v>
                </c:pt>
                <c:pt idx="5135">
                  <c:v>5.0114999999999998</c:v>
                </c:pt>
                <c:pt idx="5136">
                  <c:v>5.0115999999999996</c:v>
                </c:pt>
                <c:pt idx="5137">
                  <c:v>5.0115999999999996</c:v>
                </c:pt>
                <c:pt idx="5138">
                  <c:v>5.0118999999999998</c:v>
                </c:pt>
                <c:pt idx="5139">
                  <c:v>5.0122999999999998</c:v>
                </c:pt>
                <c:pt idx="5140">
                  <c:v>5.0126999999999997</c:v>
                </c:pt>
                <c:pt idx="5141">
                  <c:v>5.0130999999999997</c:v>
                </c:pt>
                <c:pt idx="5142">
                  <c:v>5.0134999999999996</c:v>
                </c:pt>
                <c:pt idx="5143">
                  <c:v>5.0140000000000002</c:v>
                </c:pt>
                <c:pt idx="5144">
                  <c:v>5.0145999999999997</c:v>
                </c:pt>
                <c:pt idx="5145">
                  <c:v>5.0153999999999996</c:v>
                </c:pt>
                <c:pt idx="5146">
                  <c:v>5.0162000000000004</c:v>
                </c:pt>
                <c:pt idx="5147">
                  <c:v>5.0171000000000001</c:v>
                </c:pt>
                <c:pt idx="5148">
                  <c:v>5.0182000000000002</c:v>
                </c:pt>
                <c:pt idx="5149">
                  <c:v>5.0191999999999997</c:v>
                </c:pt>
                <c:pt idx="5150">
                  <c:v>5.0204000000000004</c:v>
                </c:pt>
                <c:pt idx="5151">
                  <c:v>5.0217999999999998</c:v>
                </c:pt>
                <c:pt idx="5152">
                  <c:v>5.0233999999999996</c:v>
                </c:pt>
                <c:pt idx="5153">
                  <c:v>5.0250000000000004</c:v>
                </c:pt>
                <c:pt idx="5154">
                  <c:v>5.0266999999999999</c:v>
                </c:pt>
                <c:pt idx="5155">
                  <c:v>5.0282999999999998</c:v>
                </c:pt>
                <c:pt idx="5156">
                  <c:v>5.0296000000000003</c:v>
                </c:pt>
                <c:pt idx="5157">
                  <c:v>5.0307000000000004</c:v>
                </c:pt>
                <c:pt idx="5158">
                  <c:v>5.0315000000000003</c:v>
                </c:pt>
                <c:pt idx="5159">
                  <c:v>5.0320999999999998</c:v>
                </c:pt>
                <c:pt idx="5160">
                  <c:v>5.0326000000000004</c:v>
                </c:pt>
                <c:pt idx="5161">
                  <c:v>5.0331000000000001</c:v>
                </c:pt>
                <c:pt idx="5162">
                  <c:v>5.0335000000000001</c:v>
                </c:pt>
                <c:pt idx="5163">
                  <c:v>5.0339999999999998</c:v>
                </c:pt>
                <c:pt idx="5164">
                  <c:v>5.0347</c:v>
                </c:pt>
                <c:pt idx="5165">
                  <c:v>5.0354999999999999</c:v>
                </c:pt>
                <c:pt idx="5166">
                  <c:v>5.0362999999999998</c:v>
                </c:pt>
                <c:pt idx="5167">
                  <c:v>5.0372000000000003</c:v>
                </c:pt>
                <c:pt idx="5168">
                  <c:v>5.0380000000000003</c:v>
                </c:pt>
                <c:pt idx="5169">
                  <c:v>5.0387000000000004</c:v>
                </c:pt>
                <c:pt idx="5170">
                  <c:v>5.0396000000000001</c:v>
                </c:pt>
                <c:pt idx="5171">
                  <c:v>5.0404</c:v>
                </c:pt>
                <c:pt idx="5172">
                  <c:v>5.0412999999999997</c:v>
                </c:pt>
                <c:pt idx="5173">
                  <c:v>5.0423</c:v>
                </c:pt>
                <c:pt idx="5174">
                  <c:v>5.0431999999999997</c:v>
                </c:pt>
                <c:pt idx="5175">
                  <c:v>5.0441000000000003</c:v>
                </c:pt>
                <c:pt idx="5176">
                  <c:v>5.0450999999999997</c:v>
                </c:pt>
                <c:pt idx="5177">
                  <c:v>5.0460000000000003</c:v>
                </c:pt>
                <c:pt idx="5178">
                  <c:v>5.0469999999999997</c:v>
                </c:pt>
                <c:pt idx="5179">
                  <c:v>5.048</c:v>
                </c:pt>
                <c:pt idx="5180">
                  <c:v>5.0488999999999997</c:v>
                </c:pt>
                <c:pt idx="5181">
                  <c:v>5.0499000000000001</c:v>
                </c:pt>
                <c:pt idx="5182">
                  <c:v>5.0507</c:v>
                </c:pt>
                <c:pt idx="5183">
                  <c:v>5.0514999999999999</c:v>
                </c:pt>
                <c:pt idx="5184">
                  <c:v>5.0522999999999998</c:v>
                </c:pt>
                <c:pt idx="5185">
                  <c:v>5.0529999999999999</c:v>
                </c:pt>
                <c:pt idx="5186">
                  <c:v>5.0538999999999996</c:v>
                </c:pt>
                <c:pt idx="5187">
                  <c:v>5.0547000000000004</c:v>
                </c:pt>
                <c:pt idx="5188">
                  <c:v>5.0555000000000003</c:v>
                </c:pt>
                <c:pt idx="5189">
                  <c:v>5.0564</c:v>
                </c:pt>
                <c:pt idx="5190">
                  <c:v>5.0572999999999997</c:v>
                </c:pt>
                <c:pt idx="5191">
                  <c:v>5.0582000000000003</c:v>
                </c:pt>
                <c:pt idx="5192">
                  <c:v>5.0591999999999997</c:v>
                </c:pt>
                <c:pt idx="5193">
                  <c:v>5.0602999999999998</c:v>
                </c:pt>
                <c:pt idx="5194">
                  <c:v>5.0614999999999997</c:v>
                </c:pt>
                <c:pt idx="5195">
                  <c:v>5.0627000000000004</c:v>
                </c:pt>
                <c:pt idx="5196">
                  <c:v>5.0637999999999996</c:v>
                </c:pt>
                <c:pt idx="5197">
                  <c:v>5.0651000000000002</c:v>
                </c:pt>
                <c:pt idx="5198">
                  <c:v>5.0667999999999997</c:v>
                </c:pt>
                <c:pt idx="5199">
                  <c:v>5.0686</c:v>
                </c:pt>
                <c:pt idx="5200">
                  <c:v>5.0701999999999998</c:v>
                </c:pt>
                <c:pt idx="5201">
                  <c:v>5.0715000000000003</c:v>
                </c:pt>
                <c:pt idx="5202">
                  <c:v>5.0721999999999996</c:v>
                </c:pt>
                <c:pt idx="5203">
                  <c:v>5.0728</c:v>
                </c:pt>
                <c:pt idx="5204">
                  <c:v>5.0731000000000002</c:v>
                </c:pt>
                <c:pt idx="5205">
                  <c:v>5.0732999999999997</c:v>
                </c:pt>
                <c:pt idx="5206">
                  <c:v>5.0735999999999999</c:v>
                </c:pt>
                <c:pt idx="5207">
                  <c:v>5.0739000000000001</c:v>
                </c:pt>
                <c:pt idx="5208">
                  <c:v>5.0742000000000003</c:v>
                </c:pt>
                <c:pt idx="5209">
                  <c:v>5.0746000000000002</c:v>
                </c:pt>
                <c:pt idx="5210">
                  <c:v>5.0750999999999999</c:v>
                </c:pt>
                <c:pt idx="5211">
                  <c:v>5.0755999999999997</c:v>
                </c:pt>
                <c:pt idx="5212">
                  <c:v>5.0761000000000003</c:v>
                </c:pt>
                <c:pt idx="5213">
                  <c:v>5.0766999999999998</c:v>
                </c:pt>
                <c:pt idx="5214">
                  <c:v>5.0773000000000001</c:v>
                </c:pt>
                <c:pt idx="5215">
                  <c:v>5.0780000000000003</c:v>
                </c:pt>
                <c:pt idx="5216">
                  <c:v>5.0788000000000002</c:v>
                </c:pt>
                <c:pt idx="5217">
                  <c:v>5.0796999999999999</c:v>
                </c:pt>
                <c:pt idx="5218">
                  <c:v>5.0807000000000002</c:v>
                </c:pt>
                <c:pt idx="5219">
                  <c:v>5.0819000000000001</c:v>
                </c:pt>
                <c:pt idx="5220">
                  <c:v>5.0831999999999997</c:v>
                </c:pt>
                <c:pt idx="5221">
                  <c:v>5.0846</c:v>
                </c:pt>
                <c:pt idx="5222">
                  <c:v>5.0862999999999996</c:v>
                </c:pt>
                <c:pt idx="5223">
                  <c:v>5.0880999999999998</c:v>
                </c:pt>
                <c:pt idx="5224">
                  <c:v>5.0899000000000001</c:v>
                </c:pt>
                <c:pt idx="5225">
                  <c:v>5.0915999999999997</c:v>
                </c:pt>
                <c:pt idx="5226">
                  <c:v>5.0930999999999997</c:v>
                </c:pt>
                <c:pt idx="5227">
                  <c:v>5.0941000000000001</c:v>
                </c:pt>
                <c:pt idx="5228">
                  <c:v>5.0946999999999996</c:v>
                </c:pt>
                <c:pt idx="5229">
                  <c:v>5.0952000000000002</c:v>
                </c:pt>
                <c:pt idx="5230">
                  <c:v>5.0955000000000004</c:v>
                </c:pt>
                <c:pt idx="5231">
                  <c:v>5.0959000000000003</c:v>
                </c:pt>
                <c:pt idx="5232">
                  <c:v>5.0961999999999996</c:v>
                </c:pt>
                <c:pt idx="5233">
                  <c:v>5.0965999999999996</c:v>
                </c:pt>
                <c:pt idx="5234">
                  <c:v>5.0972999999999997</c:v>
                </c:pt>
                <c:pt idx="5235">
                  <c:v>5.0980999999999996</c:v>
                </c:pt>
                <c:pt idx="5236">
                  <c:v>5.0987999999999998</c:v>
                </c:pt>
                <c:pt idx="5237">
                  <c:v>5.0994999999999999</c:v>
                </c:pt>
                <c:pt idx="5238">
                  <c:v>5.1002999999999998</c:v>
                </c:pt>
                <c:pt idx="5239">
                  <c:v>5.1010999999999997</c:v>
                </c:pt>
                <c:pt idx="5240">
                  <c:v>5.1018999999999997</c:v>
                </c:pt>
                <c:pt idx="5241">
                  <c:v>5.1026999999999996</c:v>
                </c:pt>
                <c:pt idx="5242">
                  <c:v>5.1036000000000001</c:v>
                </c:pt>
                <c:pt idx="5243">
                  <c:v>5.1044999999999998</c:v>
                </c:pt>
                <c:pt idx="5244">
                  <c:v>5.1054000000000004</c:v>
                </c:pt>
                <c:pt idx="5245">
                  <c:v>5.1063999999999998</c:v>
                </c:pt>
                <c:pt idx="5246">
                  <c:v>5.1073000000000004</c:v>
                </c:pt>
                <c:pt idx="5247">
                  <c:v>5.1082000000000001</c:v>
                </c:pt>
                <c:pt idx="5248">
                  <c:v>5.1092000000000004</c:v>
                </c:pt>
                <c:pt idx="5249">
                  <c:v>5.1101999999999999</c:v>
                </c:pt>
                <c:pt idx="5250">
                  <c:v>5.1109999999999998</c:v>
                </c:pt>
                <c:pt idx="5251">
                  <c:v>5.1119000000000003</c:v>
                </c:pt>
                <c:pt idx="5252">
                  <c:v>5.1125999999999996</c:v>
                </c:pt>
                <c:pt idx="5253">
                  <c:v>5.1134000000000004</c:v>
                </c:pt>
                <c:pt idx="5254">
                  <c:v>5.1140999999999996</c:v>
                </c:pt>
                <c:pt idx="5255">
                  <c:v>5.1147999999999998</c:v>
                </c:pt>
                <c:pt idx="5256">
                  <c:v>5.1155999999999997</c:v>
                </c:pt>
                <c:pt idx="5257">
                  <c:v>5.1163999999999996</c:v>
                </c:pt>
                <c:pt idx="5258">
                  <c:v>5.1173000000000002</c:v>
                </c:pt>
                <c:pt idx="5259">
                  <c:v>5.1182999999999996</c:v>
                </c:pt>
                <c:pt idx="5260">
                  <c:v>5.1193</c:v>
                </c:pt>
                <c:pt idx="5261">
                  <c:v>5.1203000000000003</c:v>
                </c:pt>
                <c:pt idx="5262">
                  <c:v>5.1212999999999997</c:v>
                </c:pt>
                <c:pt idx="5263">
                  <c:v>5.1223000000000001</c:v>
                </c:pt>
                <c:pt idx="5264">
                  <c:v>5.1234000000000002</c:v>
                </c:pt>
                <c:pt idx="5265">
                  <c:v>5.1245000000000003</c:v>
                </c:pt>
                <c:pt idx="5266">
                  <c:v>5.1257999999999999</c:v>
                </c:pt>
                <c:pt idx="5267">
                  <c:v>5.1275000000000004</c:v>
                </c:pt>
                <c:pt idx="5268">
                  <c:v>5.1292999999999997</c:v>
                </c:pt>
                <c:pt idx="5269">
                  <c:v>5.1310000000000002</c:v>
                </c:pt>
                <c:pt idx="5270">
                  <c:v>5.1322000000000001</c:v>
                </c:pt>
                <c:pt idx="5271">
                  <c:v>5.133</c:v>
                </c:pt>
                <c:pt idx="5272">
                  <c:v>5.1334999999999997</c:v>
                </c:pt>
                <c:pt idx="5273">
                  <c:v>5.1336000000000004</c:v>
                </c:pt>
                <c:pt idx="5274">
                  <c:v>5.1337999999999999</c:v>
                </c:pt>
                <c:pt idx="5275">
                  <c:v>5.1340000000000003</c:v>
                </c:pt>
                <c:pt idx="5276">
                  <c:v>5.1344000000000003</c:v>
                </c:pt>
                <c:pt idx="5277">
                  <c:v>5.1349</c:v>
                </c:pt>
                <c:pt idx="5278">
                  <c:v>5.1353</c:v>
                </c:pt>
                <c:pt idx="5279">
                  <c:v>5.1359000000000004</c:v>
                </c:pt>
                <c:pt idx="5280">
                  <c:v>5.1364000000000001</c:v>
                </c:pt>
                <c:pt idx="5281">
                  <c:v>5.1369999999999996</c:v>
                </c:pt>
                <c:pt idx="5282">
                  <c:v>5.1375000000000002</c:v>
                </c:pt>
                <c:pt idx="5283">
                  <c:v>5.1379999999999999</c:v>
                </c:pt>
                <c:pt idx="5284">
                  <c:v>5.1386000000000003</c:v>
                </c:pt>
                <c:pt idx="5285">
                  <c:v>5.1393000000000004</c:v>
                </c:pt>
                <c:pt idx="5286">
                  <c:v>5.1402999999999999</c:v>
                </c:pt>
                <c:pt idx="5287">
                  <c:v>5.1414</c:v>
                </c:pt>
                <c:pt idx="5288">
                  <c:v>5.1425999999999998</c:v>
                </c:pt>
                <c:pt idx="5289">
                  <c:v>5.1439000000000004</c:v>
                </c:pt>
                <c:pt idx="5290">
                  <c:v>5.1454000000000004</c:v>
                </c:pt>
                <c:pt idx="5291">
                  <c:v>5.1470000000000002</c:v>
                </c:pt>
                <c:pt idx="5292">
                  <c:v>5.1486999999999998</c:v>
                </c:pt>
                <c:pt idx="5293">
                  <c:v>5.1502999999999997</c:v>
                </c:pt>
                <c:pt idx="5294">
                  <c:v>5.1519000000000004</c:v>
                </c:pt>
                <c:pt idx="5295">
                  <c:v>5.1532999999999998</c:v>
                </c:pt>
                <c:pt idx="5296">
                  <c:v>5.1543000000000001</c:v>
                </c:pt>
                <c:pt idx="5297">
                  <c:v>5.1548999999999996</c:v>
                </c:pt>
                <c:pt idx="5298">
                  <c:v>5.1551999999999998</c:v>
                </c:pt>
                <c:pt idx="5299">
                  <c:v>5.1554000000000002</c:v>
                </c:pt>
                <c:pt idx="5300">
                  <c:v>5.1555</c:v>
                </c:pt>
                <c:pt idx="5301">
                  <c:v>5.1559999999999997</c:v>
                </c:pt>
                <c:pt idx="5302">
                  <c:v>5.1566000000000001</c:v>
                </c:pt>
                <c:pt idx="5303">
                  <c:v>5.1573000000000002</c:v>
                </c:pt>
                <c:pt idx="5304">
                  <c:v>5.1580000000000004</c:v>
                </c:pt>
                <c:pt idx="5305">
                  <c:v>5.1588000000000003</c:v>
                </c:pt>
                <c:pt idx="5306">
                  <c:v>5.1596000000000002</c:v>
                </c:pt>
                <c:pt idx="5307">
                  <c:v>5.1604000000000001</c:v>
                </c:pt>
                <c:pt idx="5308">
                  <c:v>5.1612</c:v>
                </c:pt>
                <c:pt idx="5309">
                  <c:v>5.1619000000000002</c:v>
                </c:pt>
                <c:pt idx="5310">
                  <c:v>5.1626000000000003</c:v>
                </c:pt>
                <c:pt idx="5311">
                  <c:v>5.1634000000000002</c:v>
                </c:pt>
                <c:pt idx="5312">
                  <c:v>5.1642999999999999</c:v>
                </c:pt>
                <c:pt idx="5313">
                  <c:v>5.1651999999999996</c:v>
                </c:pt>
                <c:pt idx="5314">
                  <c:v>5.1661000000000001</c:v>
                </c:pt>
                <c:pt idx="5315">
                  <c:v>5.1669999999999998</c:v>
                </c:pt>
                <c:pt idx="5316">
                  <c:v>5.1680000000000001</c:v>
                </c:pt>
                <c:pt idx="5317">
                  <c:v>5.1689999999999996</c:v>
                </c:pt>
                <c:pt idx="5318">
                  <c:v>5.1699000000000002</c:v>
                </c:pt>
                <c:pt idx="5319">
                  <c:v>5.1707999999999998</c:v>
                </c:pt>
                <c:pt idx="5320">
                  <c:v>5.1715</c:v>
                </c:pt>
                <c:pt idx="5321">
                  <c:v>5.1722000000000001</c:v>
                </c:pt>
                <c:pt idx="5322">
                  <c:v>5.1727999999999996</c:v>
                </c:pt>
                <c:pt idx="5323">
                  <c:v>5.1734999999999998</c:v>
                </c:pt>
                <c:pt idx="5324">
                  <c:v>5.1742999999999997</c:v>
                </c:pt>
                <c:pt idx="5325">
                  <c:v>5.1752000000000002</c:v>
                </c:pt>
                <c:pt idx="5326">
                  <c:v>5.1759000000000004</c:v>
                </c:pt>
                <c:pt idx="5327">
                  <c:v>5.1768000000000001</c:v>
                </c:pt>
                <c:pt idx="5328">
                  <c:v>5.1776999999999997</c:v>
                </c:pt>
                <c:pt idx="5329">
                  <c:v>5.1784999999999997</c:v>
                </c:pt>
                <c:pt idx="5330">
                  <c:v>5.1795</c:v>
                </c:pt>
                <c:pt idx="5331">
                  <c:v>5.1805000000000003</c:v>
                </c:pt>
                <c:pt idx="5332">
                  <c:v>5.1817000000000002</c:v>
                </c:pt>
                <c:pt idx="5333">
                  <c:v>5.1828000000000003</c:v>
                </c:pt>
                <c:pt idx="5334">
                  <c:v>5.1840000000000002</c:v>
                </c:pt>
                <c:pt idx="5335">
                  <c:v>5.1852</c:v>
                </c:pt>
                <c:pt idx="5336">
                  <c:v>5.1867000000000001</c:v>
                </c:pt>
                <c:pt idx="5337">
                  <c:v>5.1882999999999999</c:v>
                </c:pt>
                <c:pt idx="5338">
                  <c:v>5.19</c:v>
                </c:pt>
                <c:pt idx="5339">
                  <c:v>5.1912000000000003</c:v>
                </c:pt>
                <c:pt idx="5340">
                  <c:v>5.1920000000000002</c:v>
                </c:pt>
                <c:pt idx="5341">
                  <c:v>5.1923000000000004</c:v>
                </c:pt>
                <c:pt idx="5342">
                  <c:v>5.1924999999999999</c:v>
                </c:pt>
                <c:pt idx="5343">
                  <c:v>5.1927000000000003</c:v>
                </c:pt>
                <c:pt idx="5344">
                  <c:v>5.1929999999999996</c:v>
                </c:pt>
                <c:pt idx="5345">
                  <c:v>5.1932999999999998</c:v>
                </c:pt>
                <c:pt idx="5346">
                  <c:v>5.1936999999999998</c:v>
                </c:pt>
                <c:pt idx="5347">
                  <c:v>5.1942000000000004</c:v>
                </c:pt>
                <c:pt idx="5348">
                  <c:v>5.1947000000000001</c:v>
                </c:pt>
                <c:pt idx="5349">
                  <c:v>5.1951999999999998</c:v>
                </c:pt>
                <c:pt idx="5350">
                  <c:v>5.1958000000000002</c:v>
                </c:pt>
                <c:pt idx="5351">
                  <c:v>5.1962999999999999</c:v>
                </c:pt>
                <c:pt idx="5352">
                  <c:v>5.1967999999999996</c:v>
                </c:pt>
                <c:pt idx="5353">
                  <c:v>5.1974</c:v>
                </c:pt>
                <c:pt idx="5354">
                  <c:v>5.1981999999999999</c:v>
                </c:pt>
                <c:pt idx="5355">
                  <c:v>5.1989999999999998</c:v>
                </c:pt>
                <c:pt idx="5356">
                  <c:v>5.2</c:v>
                </c:pt>
                <c:pt idx="5357">
                  <c:v>5.2012999999999998</c:v>
                </c:pt>
                <c:pt idx="5358">
                  <c:v>5.2026000000000003</c:v>
                </c:pt>
                <c:pt idx="5359">
                  <c:v>5.2039999999999997</c:v>
                </c:pt>
                <c:pt idx="5360">
                  <c:v>5.2054</c:v>
                </c:pt>
                <c:pt idx="5361">
                  <c:v>5.2069999999999999</c:v>
                </c:pt>
                <c:pt idx="5362">
                  <c:v>5.2087000000000003</c:v>
                </c:pt>
                <c:pt idx="5363">
                  <c:v>5.2103999999999999</c:v>
                </c:pt>
                <c:pt idx="5364">
                  <c:v>5.2117000000000004</c:v>
                </c:pt>
                <c:pt idx="5365">
                  <c:v>5.2126000000000001</c:v>
                </c:pt>
                <c:pt idx="5366">
                  <c:v>5.2131999999999996</c:v>
                </c:pt>
                <c:pt idx="5367">
                  <c:v>5.2135999999999996</c:v>
                </c:pt>
                <c:pt idx="5368">
                  <c:v>5.2138</c:v>
                </c:pt>
                <c:pt idx="5369">
                  <c:v>5.2141000000000002</c:v>
                </c:pt>
                <c:pt idx="5370">
                  <c:v>5.2144000000000004</c:v>
                </c:pt>
                <c:pt idx="5371">
                  <c:v>5.2149000000000001</c:v>
                </c:pt>
                <c:pt idx="5372">
                  <c:v>5.2154999999999996</c:v>
                </c:pt>
                <c:pt idx="5373">
                  <c:v>5.2161999999999997</c:v>
                </c:pt>
                <c:pt idx="5374">
                  <c:v>5.2169999999999996</c:v>
                </c:pt>
                <c:pt idx="5375">
                  <c:v>5.2178000000000004</c:v>
                </c:pt>
                <c:pt idx="5376">
                  <c:v>5.2184999999999997</c:v>
                </c:pt>
                <c:pt idx="5377">
                  <c:v>5.2191999999999998</c:v>
                </c:pt>
                <c:pt idx="5378">
                  <c:v>5.2199</c:v>
                </c:pt>
                <c:pt idx="5379">
                  <c:v>5.2206999999999999</c:v>
                </c:pt>
                <c:pt idx="5380">
                  <c:v>5.2215999999999996</c:v>
                </c:pt>
                <c:pt idx="5381">
                  <c:v>5.2224000000000004</c:v>
                </c:pt>
                <c:pt idx="5382">
                  <c:v>5.2233999999999998</c:v>
                </c:pt>
                <c:pt idx="5383">
                  <c:v>5.2243000000000004</c:v>
                </c:pt>
                <c:pt idx="5384">
                  <c:v>5.2251000000000003</c:v>
                </c:pt>
                <c:pt idx="5385">
                  <c:v>5.2259000000000002</c:v>
                </c:pt>
                <c:pt idx="5386">
                  <c:v>5.2268999999999997</c:v>
                </c:pt>
                <c:pt idx="5387">
                  <c:v>5.2278000000000002</c:v>
                </c:pt>
                <c:pt idx="5388">
                  <c:v>5.2286999999999999</c:v>
                </c:pt>
                <c:pt idx="5389">
                  <c:v>5.2295999999999996</c:v>
                </c:pt>
                <c:pt idx="5390">
                  <c:v>5.2302999999999997</c:v>
                </c:pt>
                <c:pt idx="5391">
                  <c:v>5.2309999999999999</c:v>
                </c:pt>
                <c:pt idx="5392">
                  <c:v>5.2317</c:v>
                </c:pt>
                <c:pt idx="5393">
                  <c:v>5.2324999999999999</c:v>
                </c:pt>
                <c:pt idx="5394">
                  <c:v>5.2332999999999998</c:v>
                </c:pt>
                <c:pt idx="5395">
                  <c:v>5.234</c:v>
                </c:pt>
                <c:pt idx="5396">
                  <c:v>5.2348999999999997</c:v>
                </c:pt>
                <c:pt idx="5397">
                  <c:v>5.2356999999999996</c:v>
                </c:pt>
                <c:pt idx="5398">
                  <c:v>5.2366000000000001</c:v>
                </c:pt>
                <c:pt idx="5399">
                  <c:v>5.2375999999999996</c:v>
                </c:pt>
                <c:pt idx="5400">
                  <c:v>5.2384000000000004</c:v>
                </c:pt>
                <c:pt idx="5401">
                  <c:v>5.2392000000000003</c:v>
                </c:pt>
                <c:pt idx="5402">
                  <c:v>5.2401999999999997</c:v>
                </c:pt>
                <c:pt idx="5403">
                  <c:v>5.2413999999999996</c:v>
                </c:pt>
                <c:pt idx="5404">
                  <c:v>5.2431000000000001</c:v>
                </c:pt>
                <c:pt idx="5405">
                  <c:v>5.2450000000000001</c:v>
                </c:pt>
                <c:pt idx="5406">
                  <c:v>5.2469999999999999</c:v>
                </c:pt>
                <c:pt idx="5407">
                  <c:v>5.2485999999999997</c:v>
                </c:pt>
                <c:pt idx="5408">
                  <c:v>5.2495000000000003</c:v>
                </c:pt>
                <c:pt idx="5409">
                  <c:v>5.25</c:v>
                </c:pt>
                <c:pt idx="5410">
                  <c:v>5.2500999999999998</c:v>
                </c:pt>
                <c:pt idx="5411">
                  <c:v>5.2502000000000004</c:v>
                </c:pt>
                <c:pt idx="5412">
                  <c:v>5.2502000000000004</c:v>
                </c:pt>
                <c:pt idx="5413">
                  <c:v>5.2504999999999997</c:v>
                </c:pt>
                <c:pt idx="5414">
                  <c:v>5.2507999999999999</c:v>
                </c:pt>
                <c:pt idx="5415">
                  <c:v>5.2512999999999996</c:v>
                </c:pt>
                <c:pt idx="5416">
                  <c:v>5.2515999999999998</c:v>
                </c:pt>
                <c:pt idx="5417">
                  <c:v>5.2519999999999998</c:v>
                </c:pt>
                <c:pt idx="5418">
                  <c:v>5.2523999999999997</c:v>
                </c:pt>
                <c:pt idx="5419">
                  <c:v>5.2529000000000003</c:v>
                </c:pt>
                <c:pt idx="5420">
                  <c:v>5.2534000000000001</c:v>
                </c:pt>
                <c:pt idx="5421">
                  <c:v>5.2539999999999996</c:v>
                </c:pt>
                <c:pt idx="5422">
                  <c:v>5.2545999999999999</c:v>
                </c:pt>
                <c:pt idx="5423">
                  <c:v>5.2554999999999996</c:v>
                </c:pt>
                <c:pt idx="5424">
                  <c:v>5.2564000000000002</c:v>
                </c:pt>
                <c:pt idx="5425">
                  <c:v>5.2573999999999996</c:v>
                </c:pt>
                <c:pt idx="5426">
                  <c:v>5.2584999999999997</c:v>
                </c:pt>
                <c:pt idx="5427">
                  <c:v>5.2598000000000003</c:v>
                </c:pt>
                <c:pt idx="5428">
                  <c:v>5.2611999999999997</c:v>
                </c:pt>
                <c:pt idx="5429">
                  <c:v>5.2629000000000001</c:v>
                </c:pt>
                <c:pt idx="5430">
                  <c:v>5.2645</c:v>
                </c:pt>
                <c:pt idx="5431">
                  <c:v>5.2660999999999998</c:v>
                </c:pt>
                <c:pt idx="5432">
                  <c:v>5.2675999999999998</c:v>
                </c:pt>
                <c:pt idx="5433">
                  <c:v>5.2689000000000004</c:v>
                </c:pt>
                <c:pt idx="5434">
                  <c:v>5.2698</c:v>
                </c:pt>
                <c:pt idx="5435">
                  <c:v>5.2702999999999998</c:v>
                </c:pt>
                <c:pt idx="5436">
                  <c:v>5.2705000000000002</c:v>
                </c:pt>
                <c:pt idx="5437">
                  <c:v>5.2708000000000004</c:v>
                </c:pt>
                <c:pt idx="5438">
                  <c:v>5.2709999999999999</c:v>
                </c:pt>
                <c:pt idx="5439">
                  <c:v>5.2713999999999999</c:v>
                </c:pt>
                <c:pt idx="5440">
                  <c:v>5.2721</c:v>
                </c:pt>
                <c:pt idx="5441">
                  <c:v>5.2728000000000002</c:v>
                </c:pt>
                <c:pt idx="5442">
                  <c:v>5.2735000000000003</c:v>
                </c:pt>
                <c:pt idx="5443">
                  <c:v>5.2742000000000004</c:v>
                </c:pt>
                <c:pt idx="5444">
                  <c:v>5.2748999999999997</c:v>
                </c:pt>
                <c:pt idx="5445">
                  <c:v>5.2756999999999996</c:v>
                </c:pt>
                <c:pt idx="5446">
                  <c:v>5.2763</c:v>
                </c:pt>
                <c:pt idx="5447">
                  <c:v>5.2769000000000004</c:v>
                </c:pt>
                <c:pt idx="5448">
                  <c:v>5.2774999999999999</c:v>
                </c:pt>
                <c:pt idx="5449">
                  <c:v>5.2782999999999998</c:v>
                </c:pt>
                <c:pt idx="5450">
                  <c:v>5.2790999999999997</c:v>
                </c:pt>
                <c:pt idx="5451">
                  <c:v>5.2797999999999998</c:v>
                </c:pt>
                <c:pt idx="5452">
                  <c:v>5.2805999999999997</c:v>
                </c:pt>
                <c:pt idx="5453">
                  <c:v>5.2813999999999997</c:v>
                </c:pt>
                <c:pt idx="5454">
                  <c:v>5.2824</c:v>
                </c:pt>
                <c:pt idx="5455">
                  <c:v>5.2835000000000001</c:v>
                </c:pt>
                <c:pt idx="5456">
                  <c:v>5.2846000000000002</c:v>
                </c:pt>
                <c:pt idx="5457">
                  <c:v>5.2854000000000001</c:v>
                </c:pt>
                <c:pt idx="5458">
                  <c:v>5.2862</c:v>
                </c:pt>
                <c:pt idx="5459">
                  <c:v>5.2869000000000002</c:v>
                </c:pt>
                <c:pt idx="5460">
                  <c:v>5.2876000000000003</c:v>
                </c:pt>
                <c:pt idx="5461">
                  <c:v>5.2881999999999998</c:v>
                </c:pt>
                <c:pt idx="5462">
                  <c:v>5.2888999999999999</c:v>
                </c:pt>
                <c:pt idx="5463">
                  <c:v>5.2896999999999998</c:v>
                </c:pt>
                <c:pt idx="5464">
                  <c:v>5.2904</c:v>
                </c:pt>
                <c:pt idx="5465">
                  <c:v>5.2912999999999997</c:v>
                </c:pt>
                <c:pt idx="5466">
                  <c:v>5.2920999999999996</c:v>
                </c:pt>
                <c:pt idx="5467">
                  <c:v>5.2930000000000001</c:v>
                </c:pt>
                <c:pt idx="5468">
                  <c:v>5.2938000000000001</c:v>
                </c:pt>
                <c:pt idx="5469">
                  <c:v>5.2946</c:v>
                </c:pt>
                <c:pt idx="5470">
                  <c:v>5.2956000000000003</c:v>
                </c:pt>
                <c:pt idx="5471">
                  <c:v>5.2967000000000004</c:v>
                </c:pt>
                <c:pt idx="5472">
                  <c:v>5.298</c:v>
                </c:pt>
                <c:pt idx="5473">
                  <c:v>5.2995000000000001</c:v>
                </c:pt>
                <c:pt idx="5474">
                  <c:v>5.3010999999999999</c:v>
                </c:pt>
                <c:pt idx="5475">
                  <c:v>5.3028000000000004</c:v>
                </c:pt>
                <c:pt idx="5476">
                  <c:v>5.3041</c:v>
                </c:pt>
                <c:pt idx="5477">
                  <c:v>5.3051000000000004</c:v>
                </c:pt>
                <c:pt idx="5478">
                  <c:v>5.3055000000000003</c:v>
                </c:pt>
                <c:pt idx="5479">
                  <c:v>5.3056999999999999</c:v>
                </c:pt>
                <c:pt idx="5480">
                  <c:v>5.3057999999999996</c:v>
                </c:pt>
                <c:pt idx="5481">
                  <c:v>5.3060999999999998</c:v>
                </c:pt>
                <c:pt idx="5482">
                  <c:v>5.3063000000000002</c:v>
                </c:pt>
                <c:pt idx="5483">
                  <c:v>5.3064999999999998</c:v>
                </c:pt>
                <c:pt idx="5484">
                  <c:v>5.3070000000000004</c:v>
                </c:pt>
                <c:pt idx="5485">
                  <c:v>5.3075000000000001</c:v>
                </c:pt>
                <c:pt idx="5486">
                  <c:v>5.3079000000000001</c:v>
                </c:pt>
                <c:pt idx="5487">
                  <c:v>5.3082000000000003</c:v>
                </c:pt>
                <c:pt idx="5488">
                  <c:v>5.3085000000000004</c:v>
                </c:pt>
                <c:pt idx="5489">
                  <c:v>5.3090999999999999</c:v>
                </c:pt>
                <c:pt idx="5490">
                  <c:v>5.3095999999999997</c:v>
                </c:pt>
                <c:pt idx="5491">
                  <c:v>5.3102999999999998</c:v>
                </c:pt>
                <c:pt idx="5492">
                  <c:v>5.3110999999999997</c:v>
                </c:pt>
                <c:pt idx="5493">
                  <c:v>5.3120000000000003</c:v>
                </c:pt>
                <c:pt idx="5494">
                  <c:v>5.3129999999999997</c:v>
                </c:pt>
                <c:pt idx="5495">
                  <c:v>5.3140999999999998</c:v>
                </c:pt>
                <c:pt idx="5496">
                  <c:v>5.3154000000000003</c:v>
                </c:pt>
                <c:pt idx="5497">
                  <c:v>5.3167999999999997</c:v>
                </c:pt>
                <c:pt idx="5498">
                  <c:v>5.3182</c:v>
                </c:pt>
                <c:pt idx="5499">
                  <c:v>5.3197999999999999</c:v>
                </c:pt>
                <c:pt idx="5500">
                  <c:v>5.3212999999999999</c:v>
                </c:pt>
                <c:pt idx="5501">
                  <c:v>5.3228</c:v>
                </c:pt>
                <c:pt idx="5502">
                  <c:v>5.3240999999999996</c:v>
                </c:pt>
                <c:pt idx="5503">
                  <c:v>5.3250000000000002</c:v>
                </c:pt>
                <c:pt idx="5504">
                  <c:v>5.3254999999999999</c:v>
                </c:pt>
                <c:pt idx="5505">
                  <c:v>5.3258000000000001</c:v>
                </c:pt>
                <c:pt idx="5506">
                  <c:v>5.3259999999999996</c:v>
                </c:pt>
                <c:pt idx="5507">
                  <c:v>5.3262999999999998</c:v>
                </c:pt>
                <c:pt idx="5508">
                  <c:v>5.3266999999999998</c:v>
                </c:pt>
                <c:pt idx="5509">
                  <c:v>5.3273000000000001</c:v>
                </c:pt>
                <c:pt idx="5510">
                  <c:v>5.3277999999999999</c:v>
                </c:pt>
                <c:pt idx="5511">
                  <c:v>5.3285</c:v>
                </c:pt>
                <c:pt idx="5512">
                  <c:v>5.3292999999999999</c:v>
                </c:pt>
                <c:pt idx="5513">
                  <c:v>5.3299000000000003</c:v>
                </c:pt>
                <c:pt idx="5514">
                  <c:v>5.3305999999999996</c:v>
                </c:pt>
                <c:pt idx="5515">
                  <c:v>5.3311999999999999</c:v>
                </c:pt>
                <c:pt idx="5516">
                  <c:v>5.3318000000000003</c:v>
                </c:pt>
                <c:pt idx="5517">
                  <c:v>5.3323999999999998</c:v>
                </c:pt>
                <c:pt idx="5518">
                  <c:v>5.3331</c:v>
                </c:pt>
                <c:pt idx="5519">
                  <c:v>5.3338999999999999</c:v>
                </c:pt>
                <c:pt idx="5520">
                  <c:v>5.3346999999999998</c:v>
                </c:pt>
                <c:pt idx="5521">
                  <c:v>5.3353999999999999</c:v>
                </c:pt>
                <c:pt idx="5522">
                  <c:v>5.3362999999999996</c:v>
                </c:pt>
                <c:pt idx="5523">
                  <c:v>5.3372999999999999</c:v>
                </c:pt>
                <c:pt idx="5524">
                  <c:v>5.3380999999999998</c:v>
                </c:pt>
                <c:pt idx="5525">
                  <c:v>5.3390000000000004</c:v>
                </c:pt>
                <c:pt idx="5526">
                  <c:v>5.3398000000000003</c:v>
                </c:pt>
                <c:pt idx="5527">
                  <c:v>5.3404999999999996</c:v>
                </c:pt>
                <c:pt idx="5528">
                  <c:v>5.3411999999999997</c:v>
                </c:pt>
                <c:pt idx="5529">
                  <c:v>5.3418000000000001</c:v>
                </c:pt>
                <c:pt idx="5530">
                  <c:v>5.3423999999999996</c:v>
                </c:pt>
                <c:pt idx="5531">
                  <c:v>5.343</c:v>
                </c:pt>
                <c:pt idx="5532">
                  <c:v>5.3437999999999999</c:v>
                </c:pt>
                <c:pt idx="5533">
                  <c:v>5.3445</c:v>
                </c:pt>
                <c:pt idx="5534">
                  <c:v>5.3452999999999999</c:v>
                </c:pt>
                <c:pt idx="5535">
                  <c:v>5.3460999999999999</c:v>
                </c:pt>
                <c:pt idx="5536">
                  <c:v>5.3470000000000004</c:v>
                </c:pt>
                <c:pt idx="5537">
                  <c:v>5.3478000000000003</c:v>
                </c:pt>
                <c:pt idx="5538">
                  <c:v>5.3486000000000002</c:v>
                </c:pt>
                <c:pt idx="5539">
                  <c:v>5.3494999999999999</c:v>
                </c:pt>
                <c:pt idx="5540">
                  <c:v>5.3506</c:v>
                </c:pt>
                <c:pt idx="5541">
                  <c:v>5.3517999999999999</c:v>
                </c:pt>
                <c:pt idx="5542">
                  <c:v>5.3532999999999999</c:v>
                </c:pt>
                <c:pt idx="5543">
                  <c:v>5.3550000000000004</c:v>
                </c:pt>
                <c:pt idx="5544">
                  <c:v>5.3569000000000004</c:v>
                </c:pt>
                <c:pt idx="5545">
                  <c:v>5.3583999999999996</c:v>
                </c:pt>
                <c:pt idx="5546">
                  <c:v>5.3593999999999999</c:v>
                </c:pt>
                <c:pt idx="5547">
                  <c:v>5.3598999999999997</c:v>
                </c:pt>
                <c:pt idx="5548">
                  <c:v>5.36</c:v>
                </c:pt>
                <c:pt idx="5549">
                  <c:v>5.36</c:v>
                </c:pt>
                <c:pt idx="5550">
                  <c:v>5.36</c:v>
                </c:pt>
                <c:pt idx="5551">
                  <c:v>5.3601000000000001</c:v>
                </c:pt>
                <c:pt idx="5552">
                  <c:v>5.3602999999999996</c:v>
                </c:pt>
                <c:pt idx="5553">
                  <c:v>5.3606999999999996</c:v>
                </c:pt>
                <c:pt idx="5554">
                  <c:v>5.3612000000000002</c:v>
                </c:pt>
                <c:pt idx="5555">
                  <c:v>5.3616000000000001</c:v>
                </c:pt>
                <c:pt idx="5556">
                  <c:v>5.3620000000000001</c:v>
                </c:pt>
                <c:pt idx="5557">
                  <c:v>5.3623000000000003</c:v>
                </c:pt>
                <c:pt idx="5558">
                  <c:v>5.3628</c:v>
                </c:pt>
                <c:pt idx="5559">
                  <c:v>5.3632</c:v>
                </c:pt>
                <c:pt idx="5560">
                  <c:v>5.3638000000000003</c:v>
                </c:pt>
                <c:pt idx="5561">
                  <c:v>5.3644999999999996</c:v>
                </c:pt>
                <c:pt idx="5562">
                  <c:v>5.3654000000000002</c:v>
                </c:pt>
                <c:pt idx="5563">
                  <c:v>5.3665000000000003</c:v>
                </c:pt>
                <c:pt idx="5564">
                  <c:v>5.3674999999999997</c:v>
                </c:pt>
                <c:pt idx="5565">
                  <c:v>5.3685</c:v>
                </c:pt>
                <c:pt idx="5566">
                  <c:v>5.3699000000000003</c:v>
                </c:pt>
                <c:pt idx="5567">
                  <c:v>5.3712999999999997</c:v>
                </c:pt>
                <c:pt idx="5568">
                  <c:v>5.3727999999999998</c:v>
                </c:pt>
                <c:pt idx="5569">
                  <c:v>5.3742999999999999</c:v>
                </c:pt>
                <c:pt idx="5570">
                  <c:v>5.3757999999999999</c:v>
                </c:pt>
                <c:pt idx="5571">
                  <c:v>5.3769999999999998</c:v>
                </c:pt>
                <c:pt idx="5572">
                  <c:v>5.3780000000000001</c:v>
                </c:pt>
                <c:pt idx="5573">
                  <c:v>5.3785999999999996</c:v>
                </c:pt>
                <c:pt idx="5574">
                  <c:v>5.3787000000000003</c:v>
                </c:pt>
                <c:pt idx="5575">
                  <c:v>5.3788999999999998</c:v>
                </c:pt>
                <c:pt idx="5576">
                  <c:v>5.3791000000000002</c:v>
                </c:pt>
                <c:pt idx="5577">
                  <c:v>5.3795000000000002</c:v>
                </c:pt>
                <c:pt idx="5578">
                  <c:v>5.38</c:v>
                </c:pt>
                <c:pt idx="5579">
                  <c:v>5.3807</c:v>
                </c:pt>
                <c:pt idx="5580">
                  <c:v>5.3814000000000002</c:v>
                </c:pt>
                <c:pt idx="5581">
                  <c:v>5.3822000000000001</c:v>
                </c:pt>
                <c:pt idx="5582">
                  <c:v>5.3827999999999996</c:v>
                </c:pt>
                <c:pt idx="5583">
                  <c:v>5.3832000000000004</c:v>
                </c:pt>
                <c:pt idx="5584">
                  <c:v>5.3837999999999999</c:v>
                </c:pt>
                <c:pt idx="5585">
                  <c:v>5.3842999999999996</c:v>
                </c:pt>
                <c:pt idx="5586">
                  <c:v>5.3848000000000003</c:v>
                </c:pt>
                <c:pt idx="5587">
                  <c:v>5.3853999999999997</c:v>
                </c:pt>
                <c:pt idx="5588">
                  <c:v>5.3861999999999997</c:v>
                </c:pt>
                <c:pt idx="5589">
                  <c:v>5.3871000000000002</c:v>
                </c:pt>
                <c:pt idx="5590">
                  <c:v>5.3879999999999999</c:v>
                </c:pt>
                <c:pt idx="5591">
                  <c:v>5.3888999999999996</c:v>
                </c:pt>
                <c:pt idx="5592">
                  <c:v>5.3895999999999997</c:v>
                </c:pt>
                <c:pt idx="5593">
                  <c:v>5.3902999999999999</c:v>
                </c:pt>
                <c:pt idx="5594">
                  <c:v>5.3910999999999998</c:v>
                </c:pt>
                <c:pt idx="5595">
                  <c:v>5.3920000000000003</c:v>
                </c:pt>
                <c:pt idx="5596">
                  <c:v>5.3928000000000003</c:v>
                </c:pt>
                <c:pt idx="5597">
                  <c:v>5.3935000000000004</c:v>
                </c:pt>
                <c:pt idx="5598">
                  <c:v>5.3941999999999997</c:v>
                </c:pt>
                <c:pt idx="5599">
                  <c:v>5.3948</c:v>
                </c:pt>
                <c:pt idx="5600">
                  <c:v>5.3952999999999998</c:v>
                </c:pt>
                <c:pt idx="5601">
                  <c:v>5.3959999999999999</c:v>
                </c:pt>
                <c:pt idx="5602">
                  <c:v>5.3967000000000001</c:v>
                </c:pt>
                <c:pt idx="5603">
                  <c:v>5.3975</c:v>
                </c:pt>
                <c:pt idx="5604">
                  <c:v>5.3982000000000001</c:v>
                </c:pt>
                <c:pt idx="5605">
                  <c:v>5.399</c:v>
                </c:pt>
                <c:pt idx="5606">
                  <c:v>5.3997999999999999</c:v>
                </c:pt>
                <c:pt idx="5607">
                  <c:v>5.4005000000000001</c:v>
                </c:pt>
                <c:pt idx="5608">
                  <c:v>5.4013</c:v>
                </c:pt>
                <c:pt idx="5609">
                  <c:v>5.4023000000000003</c:v>
                </c:pt>
                <c:pt idx="5610">
                  <c:v>5.4036</c:v>
                </c:pt>
                <c:pt idx="5611">
                  <c:v>5.4051999999999998</c:v>
                </c:pt>
                <c:pt idx="5612">
                  <c:v>5.4069000000000003</c:v>
                </c:pt>
                <c:pt idx="5613">
                  <c:v>5.4085000000000001</c:v>
                </c:pt>
                <c:pt idx="5614">
                  <c:v>5.4099000000000004</c:v>
                </c:pt>
                <c:pt idx="5615">
                  <c:v>5.4107000000000003</c:v>
                </c:pt>
                <c:pt idx="5616">
                  <c:v>5.4111000000000002</c:v>
                </c:pt>
                <c:pt idx="5617">
                  <c:v>5.4112</c:v>
                </c:pt>
                <c:pt idx="5618">
                  <c:v>5.4112999999999998</c:v>
                </c:pt>
                <c:pt idx="5619">
                  <c:v>5.4114000000000004</c:v>
                </c:pt>
                <c:pt idx="5620">
                  <c:v>5.4116999999999997</c:v>
                </c:pt>
                <c:pt idx="5621">
                  <c:v>5.4119000000000002</c:v>
                </c:pt>
                <c:pt idx="5622">
                  <c:v>5.4120999999999997</c:v>
                </c:pt>
                <c:pt idx="5623">
                  <c:v>5.4124999999999996</c:v>
                </c:pt>
                <c:pt idx="5624">
                  <c:v>5.4127999999999998</c:v>
                </c:pt>
                <c:pt idx="5625">
                  <c:v>5.4131</c:v>
                </c:pt>
                <c:pt idx="5626">
                  <c:v>5.4134000000000002</c:v>
                </c:pt>
                <c:pt idx="5627">
                  <c:v>5.4138000000000002</c:v>
                </c:pt>
                <c:pt idx="5628">
                  <c:v>5.4142999999999999</c:v>
                </c:pt>
                <c:pt idx="5629">
                  <c:v>5.4150999999999998</c:v>
                </c:pt>
                <c:pt idx="5630">
                  <c:v>5.4160000000000004</c:v>
                </c:pt>
                <c:pt idx="5631">
                  <c:v>5.4168000000000003</c:v>
                </c:pt>
                <c:pt idx="5632">
                  <c:v>5.4177999999999997</c:v>
                </c:pt>
                <c:pt idx="5633">
                  <c:v>5.4188999999999998</c:v>
                </c:pt>
                <c:pt idx="5634">
                  <c:v>5.4200999999999997</c:v>
                </c:pt>
                <c:pt idx="5635">
                  <c:v>5.4215</c:v>
                </c:pt>
                <c:pt idx="5636">
                  <c:v>5.423</c:v>
                </c:pt>
                <c:pt idx="5637">
                  <c:v>5.4245000000000001</c:v>
                </c:pt>
                <c:pt idx="5638">
                  <c:v>5.4260000000000002</c:v>
                </c:pt>
                <c:pt idx="5639">
                  <c:v>5.4271000000000003</c:v>
                </c:pt>
                <c:pt idx="5640">
                  <c:v>5.4280999999999997</c:v>
                </c:pt>
                <c:pt idx="5641">
                  <c:v>5.4287999999999998</c:v>
                </c:pt>
                <c:pt idx="5642">
                  <c:v>5.4292999999999996</c:v>
                </c:pt>
                <c:pt idx="5643">
                  <c:v>5.4295999999999998</c:v>
                </c:pt>
                <c:pt idx="5644">
                  <c:v>5.4297000000000004</c:v>
                </c:pt>
                <c:pt idx="5645">
                  <c:v>5.4298999999999999</c:v>
                </c:pt>
                <c:pt idx="5646">
                  <c:v>5.4302999999999999</c:v>
                </c:pt>
                <c:pt idx="5647">
                  <c:v>5.4306999999999999</c:v>
                </c:pt>
                <c:pt idx="5648">
                  <c:v>5.4314</c:v>
                </c:pt>
                <c:pt idx="5649">
                  <c:v>5.4321000000000002</c:v>
                </c:pt>
                <c:pt idx="5650">
                  <c:v>5.4328000000000003</c:v>
                </c:pt>
                <c:pt idx="5651">
                  <c:v>5.4336000000000002</c:v>
                </c:pt>
                <c:pt idx="5652">
                  <c:v>5.4341999999999997</c:v>
                </c:pt>
                <c:pt idx="5653">
                  <c:v>5.4348000000000001</c:v>
                </c:pt>
                <c:pt idx="5654">
                  <c:v>5.4352999999999998</c:v>
                </c:pt>
                <c:pt idx="5655">
                  <c:v>5.4359000000000002</c:v>
                </c:pt>
                <c:pt idx="5656">
                  <c:v>5.4363999999999999</c:v>
                </c:pt>
                <c:pt idx="5657">
                  <c:v>5.4371999999999998</c:v>
                </c:pt>
                <c:pt idx="5658">
                  <c:v>5.4379999999999997</c:v>
                </c:pt>
                <c:pt idx="5659">
                  <c:v>5.4386999999999999</c:v>
                </c:pt>
                <c:pt idx="5660">
                  <c:v>5.4396000000000004</c:v>
                </c:pt>
                <c:pt idx="5661">
                  <c:v>5.4405999999999999</c:v>
                </c:pt>
                <c:pt idx="5662">
                  <c:v>5.4413999999999998</c:v>
                </c:pt>
                <c:pt idx="5663">
                  <c:v>5.4420999999999999</c:v>
                </c:pt>
                <c:pt idx="5664">
                  <c:v>5.4428000000000001</c:v>
                </c:pt>
                <c:pt idx="5665">
                  <c:v>5.4435000000000002</c:v>
                </c:pt>
                <c:pt idx="5666">
                  <c:v>5.4440999999999997</c:v>
                </c:pt>
                <c:pt idx="5667">
                  <c:v>5.4446000000000003</c:v>
                </c:pt>
                <c:pt idx="5668">
                  <c:v>5.4452999999999996</c:v>
                </c:pt>
                <c:pt idx="5669">
                  <c:v>5.4459999999999997</c:v>
                </c:pt>
                <c:pt idx="5670">
                  <c:v>5.4466000000000001</c:v>
                </c:pt>
                <c:pt idx="5671">
                  <c:v>5.4474</c:v>
                </c:pt>
                <c:pt idx="5672">
                  <c:v>5.4480000000000004</c:v>
                </c:pt>
                <c:pt idx="5673">
                  <c:v>5.4488000000000003</c:v>
                </c:pt>
                <c:pt idx="5674">
                  <c:v>5.4494999999999996</c:v>
                </c:pt>
                <c:pt idx="5675">
                  <c:v>5.4504000000000001</c:v>
                </c:pt>
                <c:pt idx="5676">
                  <c:v>5.4511000000000003</c:v>
                </c:pt>
                <c:pt idx="5677">
                  <c:v>5.452</c:v>
                </c:pt>
                <c:pt idx="5678">
                  <c:v>5.4530000000000003</c:v>
                </c:pt>
                <c:pt idx="5679">
                  <c:v>5.4542000000000002</c:v>
                </c:pt>
                <c:pt idx="5680">
                  <c:v>5.4557000000000002</c:v>
                </c:pt>
                <c:pt idx="5681">
                  <c:v>5.4573999999999998</c:v>
                </c:pt>
                <c:pt idx="5682">
                  <c:v>5.4592000000000001</c:v>
                </c:pt>
                <c:pt idx="5683">
                  <c:v>5.4607000000000001</c:v>
                </c:pt>
                <c:pt idx="5684">
                  <c:v>5.4617000000000004</c:v>
                </c:pt>
                <c:pt idx="5685">
                  <c:v>5.4619999999999997</c:v>
                </c:pt>
                <c:pt idx="5686">
                  <c:v>5.4619999999999997</c:v>
                </c:pt>
                <c:pt idx="5687">
                  <c:v>5.4618000000000002</c:v>
                </c:pt>
                <c:pt idx="5688">
                  <c:v>5.4618000000000002</c:v>
                </c:pt>
                <c:pt idx="5689">
                  <c:v>5.4619</c:v>
                </c:pt>
                <c:pt idx="5690">
                  <c:v>5.4619999999999997</c:v>
                </c:pt>
                <c:pt idx="5691">
                  <c:v>5.4622999999999999</c:v>
                </c:pt>
                <c:pt idx="5692">
                  <c:v>5.4626000000000001</c:v>
                </c:pt>
                <c:pt idx="5693">
                  <c:v>5.4629000000000003</c:v>
                </c:pt>
                <c:pt idx="5694">
                  <c:v>5.4631999999999996</c:v>
                </c:pt>
                <c:pt idx="5695">
                  <c:v>5.4635999999999996</c:v>
                </c:pt>
                <c:pt idx="5696">
                  <c:v>5.4640000000000004</c:v>
                </c:pt>
                <c:pt idx="5697">
                  <c:v>5.4644000000000004</c:v>
                </c:pt>
                <c:pt idx="5698">
                  <c:v>5.4649999999999999</c:v>
                </c:pt>
                <c:pt idx="5699">
                  <c:v>5.4657999999999998</c:v>
                </c:pt>
                <c:pt idx="5700">
                  <c:v>5.4664999999999999</c:v>
                </c:pt>
                <c:pt idx="5701">
                  <c:v>5.4672999999999998</c:v>
                </c:pt>
                <c:pt idx="5702">
                  <c:v>5.4683000000000002</c:v>
                </c:pt>
                <c:pt idx="5703">
                  <c:v>5.4696999999999996</c:v>
                </c:pt>
                <c:pt idx="5704">
                  <c:v>5.4710999999999999</c:v>
                </c:pt>
                <c:pt idx="5705">
                  <c:v>5.4725999999999999</c:v>
                </c:pt>
                <c:pt idx="5706">
                  <c:v>5.4741999999999997</c:v>
                </c:pt>
                <c:pt idx="5707">
                  <c:v>5.4759000000000002</c:v>
                </c:pt>
                <c:pt idx="5708">
                  <c:v>5.4772999999999996</c:v>
                </c:pt>
                <c:pt idx="5709">
                  <c:v>5.4785000000000004</c:v>
                </c:pt>
                <c:pt idx="5710">
                  <c:v>5.4793000000000003</c:v>
                </c:pt>
                <c:pt idx="5711">
                  <c:v>5.4797000000000002</c:v>
                </c:pt>
                <c:pt idx="5712">
                  <c:v>5.4798999999999998</c:v>
                </c:pt>
                <c:pt idx="5713">
                  <c:v>5.4798999999999998</c:v>
                </c:pt>
                <c:pt idx="5714">
                  <c:v>5.4801000000000002</c:v>
                </c:pt>
                <c:pt idx="5715">
                  <c:v>5.4802999999999997</c:v>
                </c:pt>
                <c:pt idx="5716">
                  <c:v>5.4805999999999999</c:v>
                </c:pt>
                <c:pt idx="5717">
                  <c:v>5.4809000000000001</c:v>
                </c:pt>
                <c:pt idx="5718">
                  <c:v>5.4813999999999998</c:v>
                </c:pt>
                <c:pt idx="5719">
                  <c:v>5.4820000000000002</c:v>
                </c:pt>
                <c:pt idx="5720">
                  <c:v>5.4827000000000004</c:v>
                </c:pt>
                <c:pt idx="5721">
                  <c:v>5.4833999999999996</c:v>
                </c:pt>
                <c:pt idx="5722">
                  <c:v>5.4840999999999998</c:v>
                </c:pt>
                <c:pt idx="5723">
                  <c:v>5.4847000000000001</c:v>
                </c:pt>
                <c:pt idx="5724">
                  <c:v>5.4855</c:v>
                </c:pt>
                <c:pt idx="5725">
                  <c:v>5.4861000000000004</c:v>
                </c:pt>
                <c:pt idx="5726">
                  <c:v>5.4867999999999997</c:v>
                </c:pt>
                <c:pt idx="5727">
                  <c:v>5.4874999999999998</c:v>
                </c:pt>
                <c:pt idx="5728">
                  <c:v>5.4882999999999997</c:v>
                </c:pt>
                <c:pt idx="5729">
                  <c:v>5.4890999999999996</c:v>
                </c:pt>
                <c:pt idx="5730">
                  <c:v>5.4898999999999996</c:v>
                </c:pt>
                <c:pt idx="5731">
                  <c:v>5.4908999999999999</c:v>
                </c:pt>
                <c:pt idx="5732">
                  <c:v>5.4916</c:v>
                </c:pt>
                <c:pt idx="5733">
                  <c:v>5.4923000000000002</c:v>
                </c:pt>
                <c:pt idx="5734">
                  <c:v>5.4927999999999999</c:v>
                </c:pt>
                <c:pt idx="5735">
                  <c:v>5.4932999999999996</c:v>
                </c:pt>
                <c:pt idx="5736">
                  <c:v>5.4939</c:v>
                </c:pt>
                <c:pt idx="5737">
                  <c:v>5.4945000000000004</c:v>
                </c:pt>
                <c:pt idx="5738">
                  <c:v>5.4950999999999999</c:v>
                </c:pt>
                <c:pt idx="5739">
                  <c:v>5.4958</c:v>
                </c:pt>
                <c:pt idx="5740">
                  <c:v>5.4965000000000002</c:v>
                </c:pt>
                <c:pt idx="5741">
                  <c:v>5.4972000000000003</c:v>
                </c:pt>
                <c:pt idx="5742">
                  <c:v>5.4980000000000002</c:v>
                </c:pt>
                <c:pt idx="5743">
                  <c:v>5.4988000000000001</c:v>
                </c:pt>
                <c:pt idx="5744">
                  <c:v>5.4996</c:v>
                </c:pt>
                <c:pt idx="5745">
                  <c:v>5.5003000000000002</c:v>
                </c:pt>
                <c:pt idx="5746">
                  <c:v>5.5011999999999999</c:v>
                </c:pt>
                <c:pt idx="5747">
                  <c:v>5.5019999999999998</c:v>
                </c:pt>
                <c:pt idx="5748">
                  <c:v>5.5031999999999996</c:v>
                </c:pt>
                <c:pt idx="5749">
                  <c:v>5.5045000000000002</c:v>
                </c:pt>
                <c:pt idx="5750">
                  <c:v>5.5060000000000002</c:v>
                </c:pt>
                <c:pt idx="5751">
                  <c:v>5.5077999999999996</c:v>
                </c:pt>
                <c:pt idx="5752">
                  <c:v>5.5091000000000001</c:v>
                </c:pt>
                <c:pt idx="5753">
                  <c:v>5.5099</c:v>
                </c:pt>
                <c:pt idx="5754">
                  <c:v>5.5103</c:v>
                </c:pt>
                <c:pt idx="5755">
                  <c:v>5.5105000000000004</c:v>
                </c:pt>
                <c:pt idx="5756">
                  <c:v>5.5103999999999997</c:v>
                </c:pt>
                <c:pt idx="5757">
                  <c:v>5.5103999999999997</c:v>
                </c:pt>
                <c:pt idx="5758">
                  <c:v>5.5105000000000004</c:v>
                </c:pt>
                <c:pt idx="5759">
                  <c:v>5.5106999999999999</c:v>
                </c:pt>
                <c:pt idx="5760">
                  <c:v>5.5110999999999999</c:v>
                </c:pt>
                <c:pt idx="5761">
                  <c:v>5.5113000000000003</c:v>
                </c:pt>
                <c:pt idx="5762">
                  <c:v>5.5114000000000001</c:v>
                </c:pt>
                <c:pt idx="5763">
                  <c:v>5.5117000000000003</c:v>
                </c:pt>
                <c:pt idx="5764">
                  <c:v>5.5122</c:v>
                </c:pt>
                <c:pt idx="5765">
                  <c:v>5.5125999999999999</c:v>
                </c:pt>
                <c:pt idx="5766">
                  <c:v>5.5132000000000003</c:v>
                </c:pt>
                <c:pt idx="5767">
                  <c:v>5.5137999999999998</c:v>
                </c:pt>
                <c:pt idx="5768">
                  <c:v>5.5144000000000002</c:v>
                </c:pt>
                <c:pt idx="5769">
                  <c:v>5.5152999999999999</c:v>
                </c:pt>
                <c:pt idx="5770">
                  <c:v>5.5163000000000002</c:v>
                </c:pt>
                <c:pt idx="5771">
                  <c:v>5.5174000000000003</c:v>
                </c:pt>
                <c:pt idx="5772">
                  <c:v>5.5186999999999999</c:v>
                </c:pt>
                <c:pt idx="5773">
                  <c:v>5.5198999999999998</c:v>
                </c:pt>
                <c:pt idx="5774">
                  <c:v>5.5213000000000001</c:v>
                </c:pt>
                <c:pt idx="5775">
                  <c:v>5.5228000000000002</c:v>
                </c:pt>
                <c:pt idx="5776">
                  <c:v>5.5243000000000002</c:v>
                </c:pt>
                <c:pt idx="5777">
                  <c:v>5.5255000000000001</c:v>
                </c:pt>
                <c:pt idx="5778">
                  <c:v>5.5263</c:v>
                </c:pt>
                <c:pt idx="5779">
                  <c:v>5.5267999999999997</c:v>
                </c:pt>
                <c:pt idx="5780">
                  <c:v>5.5270000000000001</c:v>
                </c:pt>
                <c:pt idx="5781">
                  <c:v>5.5270999999999999</c:v>
                </c:pt>
                <c:pt idx="5782">
                  <c:v>5.5274000000000001</c:v>
                </c:pt>
                <c:pt idx="5783">
                  <c:v>5.5277000000000003</c:v>
                </c:pt>
                <c:pt idx="5784">
                  <c:v>5.5281000000000002</c:v>
                </c:pt>
                <c:pt idx="5785">
                  <c:v>5.5286</c:v>
                </c:pt>
                <c:pt idx="5786">
                  <c:v>5.5292000000000003</c:v>
                </c:pt>
                <c:pt idx="5787">
                  <c:v>5.5298999999999996</c:v>
                </c:pt>
                <c:pt idx="5788">
                  <c:v>5.5304000000000002</c:v>
                </c:pt>
                <c:pt idx="5789">
                  <c:v>5.5308999999999999</c:v>
                </c:pt>
                <c:pt idx="5790">
                  <c:v>5.5315000000000003</c:v>
                </c:pt>
                <c:pt idx="5791">
                  <c:v>5.532</c:v>
                </c:pt>
                <c:pt idx="5792">
                  <c:v>5.5324999999999998</c:v>
                </c:pt>
                <c:pt idx="5793">
                  <c:v>5.5330000000000004</c:v>
                </c:pt>
                <c:pt idx="5794">
                  <c:v>5.5336999999999996</c:v>
                </c:pt>
                <c:pt idx="5795">
                  <c:v>5.5345000000000004</c:v>
                </c:pt>
                <c:pt idx="5796">
                  <c:v>5.5351999999999997</c:v>
                </c:pt>
                <c:pt idx="5797">
                  <c:v>5.5358999999999998</c:v>
                </c:pt>
                <c:pt idx="5798">
                  <c:v>5.5366999999999997</c:v>
                </c:pt>
                <c:pt idx="5799">
                  <c:v>5.5373999999999999</c:v>
                </c:pt>
                <c:pt idx="5800">
                  <c:v>5.5381999999999998</c:v>
                </c:pt>
                <c:pt idx="5801">
                  <c:v>5.5388999999999999</c:v>
                </c:pt>
                <c:pt idx="5802">
                  <c:v>5.5395000000000003</c:v>
                </c:pt>
                <c:pt idx="5803">
                  <c:v>5.5400999999999998</c:v>
                </c:pt>
                <c:pt idx="5804">
                  <c:v>5.5406000000000004</c:v>
                </c:pt>
                <c:pt idx="5805">
                  <c:v>5.5411999999999999</c:v>
                </c:pt>
                <c:pt idx="5806">
                  <c:v>5.5418000000000003</c:v>
                </c:pt>
                <c:pt idx="5807">
                  <c:v>5.5423</c:v>
                </c:pt>
                <c:pt idx="5808">
                  <c:v>5.5429000000000004</c:v>
                </c:pt>
                <c:pt idx="5809">
                  <c:v>5.5435999999999996</c:v>
                </c:pt>
                <c:pt idx="5810">
                  <c:v>5.5442</c:v>
                </c:pt>
                <c:pt idx="5811">
                  <c:v>5.5449000000000002</c:v>
                </c:pt>
                <c:pt idx="5812">
                  <c:v>5.5457000000000001</c:v>
                </c:pt>
                <c:pt idx="5813">
                  <c:v>5.5464000000000002</c:v>
                </c:pt>
                <c:pt idx="5814">
                  <c:v>5.5471000000000004</c:v>
                </c:pt>
                <c:pt idx="5815">
                  <c:v>5.5477999999999996</c:v>
                </c:pt>
                <c:pt idx="5816">
                  <c:v>5.5487000000000002</c:v>
                </c:pt>
                <c:pt idx="5817">
                  <c:v>5.55</c:v>
                </c:pt>
                <c:pt idx="5818">
                  <c:v>5.5515999999999996</c:v>
                </c:pt>
                <c:pt idx="5819">
                  <c:v>5.5533999999999999</c:v>
                </c:pt>
                <c:pt idx="5820">
                  <c:v>5.5552999999999999</c:v>
                </c:pt>
                <c:pt idx="5821">
                  <c:v>5.5567000000000002</c:v>
                </c:pt>
                <c:pt idx="5822">
                  <c:v>5.5575000000000001</c:v>
                </c:pt>
                <c:pt idx="5823">
                  <c:v>5.5578000000000003</c:v>
                </c:pt>
                <c:pt idx="5824">
                  <c:v>5.5576999999999996</c:v>
                </c:pt>
                <c:pt idx="5825">
                  <c:v>5.5575000000000001</c:v>
                </c:pt>
                <c:pt idx="5826">
                  <c:v>5.5574000000000003</c:v>
                </c:pt>
                <c:pt idx="5827">
                  <c:v>5.5572999999999997</c:v>
                </c:pt>
                <c:pt idx="5828">
                  <c:v>5.5575000000000001</c:v>
                </c:pt>
                <c:pt idx="5829">
                  <c:v>5.5576999999999996</c:v>
                </c:pt>
                <c:pt idx="5830">
                  <c:v>5.5579000000000001</c:v>
                </c:pt>
                <c:pt idx="5831">
                  <c:v>5.5582000000000003</c:v>
                </c:pt>
                <c:pt idx="5832">
                  <c:v>5.5583999999999998</c:v>
                </c:pt>
                <c:pt idx="5833">
                  <c:v>5.5586000000000002</c:v>
                </c:pt>
                <c:pt idx="5834">
                  <c:v>5.5590000000000002</c:v>
                </c:pt>
                <c:pt idx="5835">
                  <c:v>5.5594999999999999</c:v>
                </c:pt>
                <c:pt idx="5836">
                  <c:v>5.56</c:v>
                </c:pt>
                <c:pt idx="5837">
                  <c:v>5.5608000000000004</c:v>
                </c:pt>
                <c:pt idx="5838">
                  <c:v>5.5616000000000003</c:v>
                </c:pt>
                <c:pt idx="5839">
                  <c:v>5.5625</c:v>
                </c:pt>
                <c:pt idx="5840">
                  <c:v>5.5636000000000001</c:v>
                </c:pt>
                <c:pt idx="5841">
                  <c:v>5.5648999999999997</c:v>
                </c:pt>
                <c:pt idx="5842">
                  <c:v>5.5662000000000003</c:v>
                </c:pt>
                <c:pt idx="5843">
                  <c:v>5.5677000000000003</c:v>
                </c:pt>
                <c:pt idx="5844">
                  <c:v>5.5693000000000001</c:v>
                </c:pt>
                <c:pt idx="5845">
                  <c:v>5.5708000000000002</c:v>
                </c:pt>
                <c:pt idx="5846">
                  <c:v>5.5720999999999998</c:v>
                </c:pt>
                <c:pt idx="5847">
                  <c:v>5.5731000000000002</c:v>
                </c:pt>
                <c:pt idx="5848">
                  <c:v>5.5734000000000004</c:v>
                </c:pt>
                <c:pt idx="5849">
                  <c:v>5.5734000000000004</c:v>
                </c:pt>
                <c:pt idx="5850">
                  <c:v>5.5732999999999997</c:v>
                </c:pt>
                <c:pt idx="5851">
                  <c:v>5.5731999999999999</c:v>
                </c:pt>
                <c:pt idx="5852">
                  <c:v>5.5734000000000004</c:v>
                </c:pt>
                <c:pt idx="5853">
                  <c:v>5.5738000000000003</c:v>
                </c:pt>
                <c:pt idx="5854">
                  <c:v>5.5743</c:v>
                </c:pt>
                <c:pt idx="5855">
                  <c:v>5.5750000000000002</c:v>
                </c:pt>
                <c:pt idx="5856">
                  <c:v>5.5755999999999997</c:v>
                </c:pt>
                <c:pt idx="5857">
                  <c:v>5.5762</c:v>
                </c:pt>
                <c:pt idx="5858">
                  <c:v>5.5766999999999998</c:v>
                </c:pt>
                <c:pt idx="5859">
                  <c:v>5.577</c:v>
                </c:pt>
                <c:pt idx="5860">
                  <c:v>5.5774999999999997</c:v>
                </c:pt>
                <c:pt idx="5861">
                  <c:v>5.5781000000000001</c:v>
                </c:pt>
                <c:pt idx="5862">
                  <c:v>5.5785</c:v>
                </c:pt>
                <c:pt idx="5863">
                  <c:v>5.5791000000000004</c:v>
                </c:pt>
                <c:pt idx="5864">
                  <c:v>5.5799000000000003</c:v>
                </c:pt>
                <c:pt idx="5865">
                  <c:v>5.5804999999999998</c:v>
                </c:pt>
                <c:pt idx="5866">
                  <c:v>5.5811999999999999</c:v>
                </c:pt>
                <c:pt idx="5867">
                  <c:v>5.5819999999999999</c:v>
                </c:pt>
                <c:pt idx="5868">
                  <c:v>5.5829000000000004</c:v>
                </c:pt>
                <c:pt idx="5869">
                  <c:v>5.5837000000000003</c:v>
                </c:pt>
                <c:pt idx="5870">
                  <c:v>5.5843999999999996</c:v>
                </c:pt>
                <c:pt idx="5871">
                  <c:v>5.5849000000000002</c:v>
                </c:pt>
                <c:pt idx="5872">
                  <c:v>5.5854999999999997</c:v>
                </c:pt>
                <c:pt idx="5873">
                  <c:v>5.5860000000000003</c:v>
                </c:pt>
                <c:pt idx="5874">
                  <c:v>5.5865</c:v>
                </c:pt>
                <c:pt idx="5875">
                  <c:v>5.5869999999999997</c:v>
                </c:pt>
                <c:pt idx="5876">
                  <c:v>5.5876000000000001</c:v>
                </c:pt>
                <c:pt idx="5877">
                  <c:v>5.5883000000000003</c:v>
                </c:pt>
                <c:pt idx="5878">
                  <c:v>5.5888999999999998</c:v>
                </c:pt>
                <c:pt idx="5879">
                  <c:v>5.5895000000000001</c:v>
                </c:pt>
                <c:pt idx="5880">
                  <c:v>5.5902000000000003</c:v>
                </c:pt>
                <c:pt idx="5881">
                  <c:v>5.5909000000000004</c:v>
                </c:pt>
                <c:pt idx="5882">
                  <c:v>5.5913000000000004</c:v>
                </c:pt>
                <c:pt idx="5883">
                  <c:v>5.5914999999999999</c:v>
                </c:pt>
                <c:pt idx="5884">
                  <c:v>5.5919999999999996</c:v>
                </c:pt>
                <c:pt idx="5885">
                  <c:v>5.5929000000000002</c:v>
                </c:pt>
                <c:pt idx="5886">
                  <c:v>5.5941000000000001</c:v>
                </c:pt>
                <c:pt idx="5887">
                  <c:v>5.5956000000000001</c:v>
                </c:pt>
                <c:pt idx="5888">
                  <c:v>5.5972</c:v>
                </c:pt>
                <c:pt idx="5889">
                  <c:v>5.5987999999999998</c:v>
                </c:pt>
                <c:pt idx="5890">
                  <c:v>5.5998999999999999</c:v>
                </c:pt>
                <c:pt idx="5891">
                  <c:v>5.6005000000000003</c:v>
                </c:pt>
                <c:pt idx="5892">
                  <c:v>5.6006</c:v>
                </c:pt>
                <c:pt idx="5893">
                  <c:v>5.6003999999999996</c:v>
                </c:pt>
                <c:pt idx="5894">
                  <c:v>5.6002000000000001</c:v>
                </c:pt>
                <c:pt idx="5895">
                  <c:v>5.6001000000000003</c:v>
                </c:pt>
                <c:pt idx="5896">
                  <c:v>5.6001000000000003</c:v>
                </c:pt>
                <c:pt idx="5897">
                  <c:v>5.6002999999999998</c:v>
                </c:pt>
                <c:pt idx="5898">
                  <c:v>5.6006</c:v>
                </c:pt>
                <c:pt idx="5899">
                  <c:v>5.6006999999999998</c:v>
                </c:pt>
                <c:pt idx="5900">
                  <c:v>5.6007999999999996</c:v>
                </c:pt>
                <c:pt idx="5901">
                  <c:v>5.601</c:v>
                </c:pt>
                <c:pt idx="5902">
                  <c:v>5.6012000000000004</c:v>
                </c:pt>
                <c:pt idx="5903">
                  <c:v>5.6014999999999997</c:v>
                </c:pt>
                <c:pt idx="5904">
                  <c:v>5.6018999999999997</c:v>
                </c:pt>
                <c:pt idx="5905">
                  <c:v>5.6024000000000003</c:v>
                </c:pt>
                <c:pt idx="5906">
                  <c:v>5.6031000000000004</c:v>
                </c:pt>
                <c:pt idx="5907">
                  <c:v>5.6039000000000003</c:v>
                </c:pt>
                <c:pt idx="5908">
                  <c:v>5.6048</c:v>
                </c:pt>
                <c:pt idx="5909">
                  <c:v>5.6058000000000003</c:v>
                </c:pt>
                <c:pt idx="5910">
                  <c:v>5.6071</c:v>
                </c:pt>
                <c:pt idx="5911">
                  <c:v>5.6085000000000003</c:v>
                </c:pt>
                <c:pt idx="5912">
                  <c:v>5.6098999999999997</c:v>
                </c:pt>
                <c:pt idx="5913">
                  <c:v>5.6113</c:v>
                </c:pt>
                <c:pt idx="5914">
                  <c:v>5.6125999999999996</c:v>
                </c:pt>
                <c:pt idx="5915">
                  <c:v>5.6136999999999997</c:v>
                </c:pt>
                <c:pt idx="5916">
                  <c:v>5.6144999999999996</c:v>
                </c:pt>
                <c:pt idx="5917">
                  <c:v>5.6148999999999996</c:v>
                </c:pt>
                <c:pt idx="5918">
                  <c:v>5.6151</c:v>
                </c:pt>
                <c:pt idx="5919">
                  <c:v>5.6151999999999997</c:v>
                </c:pt>
                <c:pt idx="5920">
                  <c:v>5.6151</c:v>
                </c:pt>
                <c:pt idx="5921">
                  <c:v>5.6153000000000004</c:v>
                </c:pt>
                <c:pt idx="5922">
                  <c:v>5.6154000000000002</c:v>
                </c:pt>
                <c:pt idx="5923">
                  <c:v>5.6157000000000004</c:v>
                </c:pt>
                <c:pt idx="5924">
                  <c:v>5.6162000000000001</c:v>
                </c:pt>
                <c:pt idx="5925">
                  <c:v>5.6167999999999996</c:v>
                </c:pt>
                <c:pt idx="5926">
                  <c:v>5.6173999999999999</c:v>
                </c:pt>
                <c:pt idx="5927">
                  <c:v>5.6181000000000001</c:v>
                </c:pt>
                <c:pt idx="5928">
                  <c:v>5.6186999999999996</c:v>
                </c:pt>
                <c:pt idx="5929">
                  <c:v>5.6192000000000002</c:v>
                </c:pt>
                <c:pt idx="5930">
                  <c:v>5.6196999999999999</c:v>
                </c:pt>
                <c:pt idx="5931">
                  <c:v>5.6201999999999996</c:v>
                </c:pt>
                <c:pt idx="5932">
                  <c:v>5.6208999999999998</c:v>
                </c:pt>
                <c:pt idx="5933">
                  <c:v>5.6215999999999999</c:v>
                </c:pt>
                <c:pt idx="5934">
                  <c:v>5.6222000000000003</c:v>
                </c:pt>
                <c:pt idx="5935">
                  <c:v>5.6228999999999996</c:v>
                </c:pt>
                <c:pt idx="5936">
                  <c:v>5.6235999999999997</c:v>
                </c:pt>
                <c:pt idx="5937">
                  <c:v>5.6242999999999999</c:v>
                </c:pt>
                <c:pt idx="5938">
                  <c:v>5.625</c:v>
                </c:pt>
                <c:pt idx="5939">
                  <c:v>5.6257000000000001</c:v>
                </c:pt>
                <c:pt idx="5940">
                  <c:v>5.6262999999999996</c:v>
                </c:pt>
                <c:pt idx="5941">
                  <c:v>5.6266999999999996</c:v>
                </c:pt>
                <c:pt idx="5942">
                  <c:v>5.6272000000000002</c:v>
                </c:pt>
                <c:pt idx="5943">
                  <c:v>5.6276000000000002</c:v>
                </c:pt>
                <c:pt idx="5944">
                  <c:v>5.6280000000000001</c:v>
                </c:pt>
                <c:pt idx="5945">
                  <c:v>5.6285999999999996</c:v>
                </c:pt>
                <c:pt idx="5946">
                  <c:v>5.6291000000000002</c:v>
                </c:pt>
                <c:pt idx="5947">
                  <c:v>5.6298000000000004</c:v>
                </c:pt>
                <c:pt idx="5948">
                  <c:v>5.6303999999999998</c:v>
                </c:pt>
                <c:pt idx="5949">
                  <c:v>5.6310000000000002</c:v>
                </c:pt>
                <c:pt idx="5950">
                  <c:v>5.6317000000000004</c:v>
                </c:pt>
                <c:pt idx="5951">
                  <c:v>5.6323999999999996</c:v>
                </c:pt>
                <c:pt idx="5952">
                  <c:v>5.6332000000000004</c:v>
                </c:pt>
                <c:pt idx="5953">
                  <c:v>5.6340000000000003</c:v>
                </c:pt>
                <c:pt idx="5954">
                  <c:v>5.6349999999999998</c:v>
                </c:pt>
                <c:pt idx="5955">
                  <c:v>5.6361999999999997</c:v>
                </c:pt>
                <c:pt idx="5956">
                  <c:v>5.6375999999999999</c:v>
                </c:pt>
                <c:pt idx="5957">
                  <c:v>5.6390000000000002</c:v>
                </c:pt>
                <c:pt idx="5958">
                  <c:v>5.6401000000000003</c:v>
                </c:pt>
                <c:pt idx="5959">
                  <c:v>5.6409000000000002</c:v>
                </c:pt>
                <c:pt idx="5960">
                  <c:v>5.6413000000000002</c:v>
                </c:pt>
                <c:pt idx="5961">
                  <c:v>5.6414</c:v>
                </c:pt>
                <c:pt idx="5962">
                  <c:v>5.6414999999999997</c:v>
                </c:pt>
                <c:pt idx="5963">
                  <c:v>5.6413000000000002</c:v>
                </c:pt>
                <c:pt idx="5964">
                  <c:v>5.6414</c:v>
                </c:pt>
                <c:pt idx="5965">
                  <c:v>5.6414999999999997</c:v>
                </c:pt>
                <c:pt idx="5966">
                  <c:v>5.6417000000000002</c:v>
                </c:pt>
                <c:pt idx="5967">
                  <c:v>5.6417999999999999</c:v>
                </c:pt>
                <c:pt idx="5968">
                  <c:v>5.6420000000000003</c:v>
                </c:pt>
                <c:pt idx="5969">
                  <c:v>5.6421999999999999</c:v>
                </c:pt>
                <c:pt idx="5970">
                  <c:v>5.6424000000000003</c:v>
                </c:pt>
                <c:pt idx="5971">
                  <c:v>5.6428000000000003</c:v>
                </c:pt>
                <c:pt idx="5972">
                  <c:v>5.6430999999999996</c:v>
                </c:pt>
                <c:pt idx="5973">
                  <c:v>5.6435000000000004</c:v>
                </c:pt>
                <c:pt idx="5974">
                  <c:v>5.6440999999999999</c:v>
                </c:pt>
                <c:pt idx="5975">
                  <c:v>5.6448999999999998</c:v>
                </c:pt>
                <c:pt idx="5976">
                  <c:v>5.6456999999999997</c:v>
                </c:pt>
                <c:pt idx="5977">
                  <c:v>5.6466000000000003</c:v>
                </c:pt>
                <c:pt idx="5978">
                  <c:v>5.6477000000000004</c:v>
                </c:pt>
                <c:pt idx="5979">
                  <c:v>5.6489000000000003</c:v>
                </c:pt>
                <c:pt idx="5980">
                  <c:v>5.6501000000000001</c:v>
                </c:pt>
                <c:pt idx="5981">
                  <c:v>5.6513999999999998</c:v>
                </c:pt>
                <c:pt idx="5982">
                  <c:v>5.6528</c:v>
                </c:pt>
                <c:pt idx="5983">
                  <c:v>5.6540999999999997</c:v>
                </c:pt>
                <c:pt idx="5984">
                  <c:v>5.6551</c:v>
                </c:pt>
                <c:pt idx="5985">
                  <c:v>5.6558000000000002</c:v>
                </c:pt>
                <c:pt idx="5986">
                  <c:v>5.6562000000000001</c:v>
                </c:pt>
                <c:pt idx="5987">
                  <c:v>5.6562999999999999</c:v>
                </c:pt>
                <c:pt idx="5988">
                  <c:v>5.6562000000000001</c:v>
                </c:pt>
                <c:pt idx="5989">
                  <c:v>5.6562999999999999</c:v>
                </c:pt>
                <c:pt idx="5990">
                  <c:v>5.6566000000000001</c:v>
                </c:pt>
                <c:pt idx="5991">
                  <c:v>5.657</c:v>
                </c:pt>
                <c:pt idx="5992">
                  <c:v>5.6574999999999998</c:v>
                </c:pt>
                <c:pt idx="5993">
                  <c:v>5.6580000000000004</c:v>
                </c:pt>
                <c:pt idx="5994">
                  <c:v>5.6585999999999999</c:v>
                </c:pt>
                <c:pt idx="5995">
                  <c:v>5.6590999999999996</c:v>
                </c:pt>
                <c:pt idx="5996">
                  <c:v>5.6596000000000002</c:v>
                </c:pt>
                <c:pt idx="5997">
                  <c:v>5.66</c:v>
                </c:pt>
                <c:pt idx="5998">
                  <c:v>5.6604000000000001</c:v>
                </c:pt>
                <c:pt idx="5999">
                  <c:v>5.6608000000000001</c:v>
                </c:pt>
                <c:pt idx="6000">
                  <c:v>5.6612999999999998</c:v>
                </c:pt>
                <c:pt idx="6001">
                  <c:v>5.6619999999999999</c:v>
                </c:pt>
                <c:pt idx="6002">
                  <c:v>5.6626000000000003</c:v>
                </c:pt>
                <c:pt idx="6003">
                  <c:v>5.6631999999999998</c:v>
                </c:pt>
                <c:pt idx="6004">
                  <c:v>5.6638999999999999</c:v>
                </c:pt>
                <c:pt idx="6005">
                  <c:v>5.6645000000000003</c:v>
                </c:pt>
                <c:pt idx="6006">
                  <c:v>5.6651999999999996</c:v>
                </c:pt>
                <c:pt idx="6007">
                  <c:v>5.6657999999999999</c:v>
                </c:pt>
                <c:pt idx="6008">
                  <c:v>5.6664000000000003</c:v>
                </c:pt>
                <c:pt idx="6009">
                  <c:v>5.6670999999999996</c:v>
                </c:pt>
                <c:pt idx="6010">
                  <c:v>5.6675000000000004</c:v>
                </c:pt>
                <c:pt idx="6011">
                  <c:v>5.6677999999999997</c:v>
                </c:pt>
                <c:pt idx="6012">
                  <c:v>5.6681999999999997</c:v>
                </c:pt>
                <c:pt idx="6013">
                  <c:v>5.6685999999999996</c:v>
                </c:pt>
                <c:pt idx="6014">
                  <c:v>5.6692</c:v>
                </c:pt>
                <c:pt idx="6015">
                  <c:v>5.6699000000000002</c:v>
                </c:pt>
                <c:pt idx="6016">
                  <c:v>5.6704999999999997</c:v>
                </c:pt>
                <c:pt idx="6017">
                  <c:v>5.6711</c:v>
                </c:pt>
                <c:pt idx="6018">
                  <c:v>5.6718000000000002</c:v>
                </c:pt>
                <c:pt idx="6019">
                  <c:v>5.6725000000000003</c:v>
                </c:pt>
                <c:pt idx="6020">
                  <c:v>5.6733000000000002</c:v>
                </c:pt>
                <c:pt idx="6021">
                  <c:v>5.6740000000000004</c:v>
                </c:pt>
                <c:pt idx="6022">
                  <c:v>5.6746999999999996</c:v>
                </c:pt>
                <c:pt idx="6023">
                  <c:v>5.6757</c:v>
                </c:pt>
                <c:pt idx="6024">
                  <c:v>5.6767000000000003</c:v>
                </c:pt>
                <c:pt idx="6025">
                  <c:v>5.6778000000000004</c:v>
                </c:pt>
                <c:pt idx="6026">
                  <c:v>5.6791999999999998</c:v>
                </c:pt>
                <c:pt idx="6027">
                  <c:v>5.6806000000000001</c:v>
                </c:pt>
                <c:pt idx="6028">
                  <c:v>5.6816000000000004</c:v>
                </c:pt>
                <c:pt idx="6029">
                  <c:v>5.6822999999999997</c:v>
                </c:pt>
                <c:pt idx="6030">
                  <c:v>5.6825999999999999</c:v>
                </c:pt>
                <c:pt idx="6031">
                  <c:v>5.6826999999999996</c:v>
                </c:pt>
                <c:pt idx="6032">
                  <c:v>5.6825999999999999</c:v>
                </c:pt>
                <c:pt idx="6033">
                  <c:v>5.6825999999999999</c:v>
                </c:pt>
                <c:pt idx="6034">
                  <c:v>5.6825999999999999</c:v>
                </c:pt>
                <c:pt idx="6035">
                  <c:v>5.6825999999999999</c:v>
                </c:pt>
                <c:pt idx="6036">
                  <c:v>5.6826999999999996</c:v>
                </c:pt>
                <c:pt idx="6037">
                  <c:v>5.6828000000000003</c:v>
                </c:pt>
                <c:pt idx="6038">
                  <c:v>5.6829000000000001</c:v>
                </c:pt>
                <c:pt idx="6039">
                  <c:v>5.6830999999999996</c:v>
                </c:pt>
                <c:pt idx="6040">
                  <c:v>5.6833</c:v>
                </c:pt>
                <c:pt idx="6041">
                  <c:v>5.6837</c:v>
                </c:pt>
                <c:pt idx="6042">
                  <c:v>5.6840999999999999</c:v>
                </c:pt>
                <c:pt idx="6043">
                  <c:v>5.6847000000000003</c:v>
                </c:pt>
                <c:pt idx="6044">
                  <c:v>5.6853999999999996</c:v>
                </c:pt>
                <c:pt idx="6045">
                  <c:v>5.6863000000000001</c:v>
                </c:pt>
                <c:pt idx="6046">
                  <c:v>5.6872999999999996</c:v>
                </c:pt>
                <c:pt idx="6047">
                  <c:v>5.6885000000000003</c:v>
                </c:pt>
                <c:pt idx="6048">
                  <c:v>5.6898</c:v>
                </c:pt>
                <c:pt idx="6049">
                  <c:v>5.6912000000000003</c:v>
                </c:pt>
                <c:pt idx="6050">
                  <c:v>5.6927000000000003</c:v>
                </c:pt>
                <c:pt idx="6051">
                  <c:v>5.6940999999999997</c:v>
                </c:pt>
                <c:pt idx="6052">
                  <c:v>5.6951999999999998</c:v>
                </c:pt>
                <c:pt idx="6053">
                  <c:v>5.6961000000000004</c:v>
                </c:pt>
                <c:pt idx="6054">
                  <c:v>5.6966000000000001</c:v>
                </c:pt>
                <c:pt idx="6055">
                  <c:v>5.6966999999999999</c:v>
                </c:pt>
                <c:pt idx="6056">
                  <c:v>5.6966999999999999</c:v>
                </c:pt>
                <c:pt idx="6057">
                  <c:v>5.6966000000000001</c:v>
                </c:pt>
                <c:pt idx="6058">
                  <c:v>5.6966000000000001</c:v>
                </c:pt>
                <c:pt idx="6059">
                  <c:v>5.6966000000000001</c:v>
                </c:pt>
                <c:pt idx="6060">
                  <c:v>5.6969000000000003</c:v>
                </c:pt>
                <c:pt idx="6061">
                  <c:v>5.6974</c:v>
                </c:pt>
                <c:pt idx="6062">
                  <c:v>5.6978999999999997</c:v>
                </c:pt>
                <c:pt idx="6063">
                  <c:v>5.6984000000000004</c:v>
                </c:pt>
                <c:pt idx="6064">
                  <c:v>5.6988000000000003</c:v>
                </c:pt>
                <c:pt idx="6065">
                  <c:v>5.6992000000000003</c:v>
                </c:pt>
                <c:pt idx="6066">
                  <c:v>5.6996000000000002</c:v>
                </c:pt>
                <c:pt idx="6067">
                  <c:v>5.7</c:v>
                </c:pt>
                <c:pt idx="6068">
                  <c:v>5.7004999999999999</c:v>
                </c:pt>
                <c:pt idx="6069">
                  <c:v>5.7011000000000003</c:v>
                </c:pt>
                <c:pt idx="6070">
                  <c:v>5.7016999999999998</c:v>
                </c:pt>
                <c:pt idx="6071">
                  <c:v>5.7023000000000001</c:v>
                </c:pt>
                <c:pt idx="6072">
                  <c:v>5.7030000000000003</c:v>
                </c:pt>
                <c:pt idx="6073">
                  <c:v>5.7035</c:v>
                </c:pt>
                <c:pt idx="6074">
                  <c:v>5.7038000000000002</c:v>
                </c:pt>
                <c:pt idx="6075">
                  <c:v>5.7042000000000002</c:v>
                </c:pt>
                <c:pt idx="6076">
                  <c:v>5.7047999999999996</c:v>
                </c:pt>
                <c:pt idx="6077">
                  <c:v>5.7053000000000003</c:v>
                </c:pt>
                <c:pt idx="6078">
                  <c:v>5.7058999999999997</c:v>
                </c:pt>
                <c:pt idx="6079">
                  <c:v>5.7065000000000001</c:v>
                </c:pt>
                <c:pt idx="6080">
                  <c:v>5.7069000000000001</c:v>
                </c:pt>
                <c:pt idx="6081">
                  <c:v>5.7073</c:v>
                </c:pt>
                <c:pt idx="6082">
                  <c:v>5.7077999999999998</c:v>
                </c:pt>
                <c:pt idx="6083">
                  <c:v>5.7083000000000004</c:v>
                </c:pt>
                <c:pt idx="6084">
                  <c:v>5.7088999999999999</c:v>
                </c:pt>
                <c:pt idx="6085">
                  <c:v>5.7093999999999996</c:v>
                </c:pt>
                <c:pt idx="6086">
                  <c:v>5.7099000000000002</c:v>
                </c:pt>
                <c:pt idx="6087">
                  <c:v>5.7106000000000003</c:v>
                </c:pt>
                <c:pt idx="6088">
                  <c:v>5.7111000000000001</c:v>
                </c:pt>
                <c:pt idx="6089">
                  <c:v>5.7117000000000004</c:v>
                </c:pt>
                <c:pt idx="6090">
                  <c:v>5.7122999999999999</c:v>
                </c:pt>
                <c:pt idx="6091">
                  <c:v>5.7131999999999996</c:v>
                </c:pt>
                <c:pt idx="6092">
                  <c:v>5.7142999999999997</c:v>
                </c:pt>
                <c:pt idx="6093">
                  <c:v>5.7156000000000002</c:v>
                </c:pt>
                <c:pt idx="6094">
                  <c:v>5.7171000000000003</c:v>
                </c:pt>
                <c:pt idx="6095">
                  <c:v>5.7186000000000003</c:v>
                </c:pt>
                <c:pt idx="6096">
                  <c:v>5.7198000000000002</c:v>
                </c:pt>
                <c:pt idx="6097">
                  <c:v>5.7203999999999997</c:v>
                </c:pt>
                <c:pt idx="6098">
                  <c:v>5.7206999999999999</c:v>
                </c:pt>
                <c:pt idx="6099">
                  <c:v>5.7206999999999999</c:v>
                </c:pt>
                <c:pt idx="6100">
                  <c:v>5.7205000000000004</c:v>
                </c:pt>
                <c:pt idx="6101">
                  <c:v>5.7202000000000002</c:v>
                </c:pt>
                <c:pt idx="6102">
                  <c:v>5.7202000000000002</c:v>
                </c:pt>
                <c:pt idx="6103">
                  <c:v>5.7201000000000004</c:v>
                </c:pt>
                <c:pt idx="6104">
                  <c:v>5.7202000000000002</c:v>
                </c:pt>
                <c:pt idx="6105">
                  <c:v>5.7205000000000004</c:v>
                </c:pt>
                <c:pt idx="6106">
                  <c:v>5.7206000000000001</c:v>
                </c:pt>
                <c:pt idx="6107">
                  <c:v>5.7206999999999999</c:v>
                </c:pt>
                <c:pt idx="6108">
                  <c:v>5.7210000000000001</c:v>
                </c:pt>
                <c:pt idx="6109">
                  <c:v>5.7211999999999996</c:v>
                </c:pt>
                <c:pt idx="6110">
                  <c:v>5.7214999999999998</c:v>
                </c:pt>
                <c:pt idx="6111">
                  <c:v>5.7217000000000002</c:v>
                </c:pt>
                <c:pt idx="6112">
                  <c:v>5.7222</c:v>
                </c:pt>
                <c:pt idx="6113">
                  <c:v>5.7229000000000001</c:v>
                </c:pt>
                <c:pt idx="6114">
                  <c:v>5.7237999999999998</c:v>
                </c:pt>
                <c:pt idx="6115">
                  <c:v>5.7248999999999999</c:v>
                </c:pt>
                <c:pt idx="6116">
                  <c:v>5.7262000000000004</c:v>
                </c:pt>
                <c:pt idx="6117">
                  <c:v>5.7274000000000003</c:v>
                </c:pt>
                <c:pt idx="6118">
                  <c:v>5.7286999999999999</c:v>
                </c:pt>
                <c:pt idx="6119">
                  <c:v>5.73</c:v>
                </c:pt>
                <c:pt idx="6120">
                  <c:v>5.7313000000000001</c:v>
                </c:pt>
                <c:pt idx="6121">
                  <c:v>5.7324000000000002</c:v>
                </c:pt>
                <c:pt idx="6122">
                  <c:v>5.7328999999999999</c:v>
                </c:pt>
                <c:pt idx="6123">
                  <c:v>5.7332000000000001</c:v>
                </c:pt>
                <c:pt idx="6124">
                  <c:v>5.7332000000000001</c:v>
                </c:pt>
                <c:pt idx="6125">
                  <c:v>5.7332000000000001</c:v>
                </c:pt>
                <c:pt idx="6126">
                  <c:v>5.7332000000000001</c:v>
                </c:pt>
                <c:pt idx="6127">
                  <c:v>5.7333999999999996</c:v>
                </c:pt>
                <c:pt idx="6128">
                  <c:v>5.7336999999999998</c:v>
                </c:pt>
                <c:pt idx="6129">
                  <c:v>5.7340999999999998</c:v>
                </c:pt>
                <c:pt idx="6130">
                  <c:v>5.7344999999999997</c:v>
                </c:pt>
                <c:pt idx="6131">
                  <c:v>5.7348999999999997</c:v>
                </c:pt>
                <c:pt idx="6132">
                  <c:v>5.7351999999999999</c:v>
                </c:pt>
                <c:pt idx="6133">
                  <c:v>5.7355</c:v>
                </c:pt>
                <c:pt idx="6134">
                  <c:v>5.7359</c:v>
                </c:pt>
                <c:pt idx="6135">
                  <c:v>5.7363</c:v>
                </c:pt>
                <c:pt idx="6136">
                  <c:v>5.7366999999999999</c:v>
                </c:pt>
                <c:pt idx="6137">
                  <c:v>5.7371999999999996</c:v>
                </c:pt>
                <c:pt idx="6138">
                  <c:v>5.7377000000000002</c:v>
                </c:pt>
                <c:pt idx="6139">
                  <c:v>5.7384000000000004</c:v>
                </c:pt>
                <c:pt idx="6140">
                  <c:v>5.7389000000000001</c:v>
                </c:pt>
                <c:pt idx="6141">
                  <c:v>5.7393999999999998</c:v>
                </c:pt>
                <c:pt idx="6142">
                  <c:v>5.74</c:v>
                </c:pt>
                <c:pt idx="6143">
                  <c:v>5.7407000000000004</c:v>
                </c:pt>
                <c:pt idx="6144">
                  <c:v>5.7412999999999998</c:v>
                </c:pt>
                <c:pt idx="6145">
                  <c:v>5.7419000000000002</c:v>
                </c:pt>
                <c:pt idx="6146">
                  <c:v>5.7422000000000004</c:v>
                </c:pt>
                <c:pt idx="6147">
                  <c:v>5.7424999999999997</c:v>
                </c:pt>
                <c:pt idx="6148">
                  <c:v>5.7428999999999997</c:v>
                </c:pt>
                <c:pt idx="6149">
                  <c:v>5.7431999999999999</c:v>
                </c:pt>
                <c:pt idx="6150">
                  <c:v>5.7435999999999998</c:v>
                </c:pt>
                <c:pt idx="6151">
                  <c:v>5.7441000000000004</c:v>
                </c:pt>
                <c:pt idx="6152">
                  <c:v>5.7446000000000002</c:v>
                </c:pt>
                <c:pt idx="6153">
                  <c:v>5.7451999999999996</c:v>
                </c:pt>
                <c:pt idx="6154">
                  <c:v>5.7457000000000003</c:v>
                </c:pt>
                <c:pt idx="6155">
                  <c:v>5.7462</c:v>
                </c:pt>
                <c:pt idx="6156">
                  <c:v>5.7468000000000004</c:v>
                </c:pt>
                <c:pt idx="6157">
                  <c:v>5.7476000000000003</c:v>
                </c:pt>
                <c:pt idx="6158">
                  <c:v>5.7481999999999998</c:v>
                </c:pt>
                <c:pt idx="6159">
                  <c:v>5.7488999999999999</c:v>
                </c:pt>
                <c:pt idx="6160">
                  <c:v>5.7496999999999998</c:v>
                </c:pt>
                <c:pt idx="6161">
                  <c:v>5.7506000000000004</c:v>
                </c:pt>
                <c:pt idx="6162">
                  <c:v>5.7516999999999996</c:v>
                </c:pt>
                <c:pt idx="6163">
                  <c:v>5.7530999999999999</c:v>
                </c:pt>
                <c:pt idx="6164">
                  <c:v>5.7545999999999999</c:v>
                </c:pt>
                <c:pt idx="6165">
                  <c:v>5.7557999999999998</c:v>
                </c:pt>
                <c:pt idx="6166">
                  <c:v>5.7565999999999997</c:v>
                </c:pt>
                <c:pt idx="6167">
                  <c:v>5.7568000000000001</c:v>
                </c:pt>
                <c:pt idx="6168">
                  <c:v>5.7565999999999997</c:v>
                </c:pt>
                <c:pt idx="6169">
                  <c:v>5.7563000000000004</c:v>
                </c:pt>
                <c:pt idx="6170">
                  <c:v>5.7561</c:v>
                </c:pt>
                <c:pt idx="6171">
                  <c:v>5.7557999999999998</c:v>
                </c:pt>
                <c:pt idx="6172">
                  <c:v>5.7557999999999998</c:v>
                </c:pt>
                <c:pt idx="6173">
                  <c:v>5.7558999999999996</c:v>
                </c:pt>
                <c:pt idx="6174">
                  <c:v>5.7560000000000002</c:v>
                </c:pt>
                <c:pt idx="6175">
                  <c:v>5.7560000000000002</c:v>
                </c:pt>
                <c:pt idx="6176">
                  <c:v>5.7560000000000002</c:v>
                </c:pt>
                <c:pt idx="6177">
                  <c:v>5.7561</c:v>
                </c:pt>
                <c:pt idx="6178">
                  <c:v>5.7564000000000002</c:v>
                </c:pt>
                <c:pt idx="6179">
                  <c:v>5.7568000000000001</c:v>
                </c:pt>
                <c:pt idx="6180">
                  <c:v>5.7572999999999999</c:v>
                </c:pt>
                <c:pt idx="6181">
                  <c:v>5.7577999999999996</c:v>
                </c:pt>
                <c:pt idx="6182">
                  <c:v>5.7584</c:v>
                </c:pt>
                <c:pt idx="6183">
                  <c:v>5.7594000000000003</c:v>
                </c:pt>
                <c:pt idx="6184">
                  <c:v>5.7603</c:v>
                </c:pt>
                <c:pt idx="6185">
                  <c:v>5.7614000000000001</c:v>
                </c:pt>
                <c:pt idx="6186">
                  <c:v>5.7625000000000002</c:v>
                </c:pt>
                <c:pt idx="6187">
                  <c:v>5.7638999999999996</c:v>
                </c:pt>
                <c:pt idx="6188">
                  <c:v>5.7652999999999999</c:v>
                </c:pt>
                <c:pt idx="6189">
                  <c:v>5.7667000000000002</c:v>
                </c:pt>
                <c:pt idx="6190">
                  <c:v>5.7679999999999998</c:v>
                </c:pt>
                <c:pt idx="6191">
                  <c:v>5.7687999999999997</c:v>
                </c:pt>
                <c:pt idx="6192">
                  <c:v>5.7690999999999999</c:v>
                </c:pt>
                <c:pt idx="6193">
                  <c:v>5.7690999999999999</c:v>
                </c:pt>
                <c:pt idx="6194">
                  <c:v>5.7690000000000001</c:v>
                </c:pt>
                <c:pt idx="6195">
                  <c:v>5.7689000000000004</c:v>
                </c:pt>
                <c:pt idx="6196">
                  <c:v>5.7689000000000004</c:v>
                </c:pt>
                <c:pt idx="6197">
                  <c:v>5.7690000000000001</c:v>
                </c:pt>
                <c:pt idx="6198">
                  <c:v>5.7690999999999999</c:v>
                </c:pt>
                <c:pt idx="6199">
                  <c:v>5.7694000000000001</c:v>
                </c:pt>
                <c:pt idx="6200">
                  <c:v>5.7698999999999998</c:v>
                </c:pt>
                <c:pt idx="6201">
                  <c:v>5.7702999999999998</c:v>
                </c:pt>
                <c:pt idx="6202">
                  <c:v>5.7706999999999997</c:v>
                </c:pt>
                <c:pt idx="6203">
                  <c:v>5.7712000000000003</c:v>
                </c:pt>
                <c:pt idx="6204">
                  <c:v>5.7716000000000003</c:v>
                </c:pt>
                <c:pt idx="6205">
                  <c:v>5.7720000000000002</c:v>
                </c:pt>
                <c:pt idx="6206">
                  <c:v>5.7724000000000002</c:v>
                </c:pt>
                <c:pt idx="6207">
                  <c:v>5.7729999999999997</c:v>
                </c:pt>
                <c:pt idx="6208">
                  <c:v>5.7736000000000001</c:v>
                </c:pt>
                <c:pt idx="6209">
                  <c:v>5.7742000000000004</c:v>
                </c:pt>
                <c:pt idx="6210">
                  <c:v>5.7747000000000002</c:v>
                </c:pt>
                <c:pt idx="6211">
                  <c:v>5.7751999999999999</c:v>
                </c:pt>
                <c:pt idx="6212">
                  <c:v>5.7758000000000003</c:v>
                </c:pt>
                <c:pt idx="6213">
                  <c:v>5.7765000000000004</c:v>
                </c:pt>
                <c:pt idx="6214">
                  <c:v>5.7769000000000004</c:v>
                </c:pt>
                <c:pt idx="6215">
                  <c:v>5.7773000000000003</c:v>
                </c:pt>
                <c:pt idx="6216">
                  <c:v>5.7775999999999996</c:v>
                </c:pt>
                <c:pt idx="6217">
                  <c:v>5.7778999999999998</c:v>
                </c:pt>
                <c:pt idx="6218">
                  <c:v>5.7782</c:v>
                </c:pt>
                <c:pt idx="6219">
                  <c:v>5.7781000000000002</c:v>
                </c:pt>
                <c:pt idx="6220">
                  <c:v>5.7774000000000001</c:v>
                </c:pt>
                <c:pt idx="6221">
                  <c:v>5.7773000000000003</c:v>
                </c:pt>
                <c:pt idx="6222">
                  <c:v>5.7777000000000003</c:v>
                </c:pt>
                <c:pt idx="6223">
                  <c:v>5.7782999999999998</c:v>
                </c:pt>
                <c:pt idx="6224">
                  <c:v>5.7788000000000004</c:v>
                </c:pt>
                <c:pt idx="6225">
                  <c:v>5.7793000000000001</c:v>
                </c:pt>
                <c:pt idx="6226">
                  <c:v>5.7797999999999998</c:v>
                </c:pt>
                <c:pt idx="6227">
                  <c:v>5.7804000000000002</c:v>
                </c:pt>
                <c:pt idx="6228">
                  <c:v>5.7809999999999997</c:v>
                </c:pt>
                <c:pt idx="6229">
                  <c:v>5.7817999999999996</c:v>
                </c:pt>
                <c:pt idx="6230">
                  <c:v>5.7827999999999999</c:v>
                </c:pt>
                <c:pt idx="6231">
                  <c:v>5.7839999999999998</c:v>
                </c:pt>
                <c:pt idx="6232">
                  <c:v>5.7854000000000001</c:v>
                </c:pt>
                <c:pt idx="6233">
                  <c:v>5.7868000000000004</c:v>
                </c:pt>
                <c:pt idx="6234">
                  <c:v>5.7878999999999996</c:v>
                </c:pt>
                <c:pt idx="6235">
                  <c:v>5.7885</c:v>
                </c:pt>
                <c:pt idx="6236">
                  <c:v>5.7887000000000004</c:v>
                </c:pt>
                <c:pt idx="6237">
                  <c:v>5.7885999999999997</c:v>
                </c:pt>
                <c:pt idx="6238">
                  <c:v>5.7882999999999996</c:v>
                </c:pt>
                <c:pt idx="6239">
                  <c:v>5.7881</c:v>
                </c:pt>
                <c:pt idx="6240">
                  <c:v>5.7880000000000003</c:v>
                </c:pt>
                <c:pt idx="6241">
                  <c:v>5.7880000000000003</c:v>
                </c:pt>
                <c:pt idx="6242">
                  <c:v>5.7878999999999996</c:v>
                </c:pt>
                <c:pt idx="6243">
                  <c:v>5.7880000000000003</c:v>
                </c:pt>
                <c:pt idx="6244">
                  <c:v>5.7881</c:v>
                </c:pt>
                <c:pt idx="6245">
                  <c:v>5.7881999999999998</c:v>
                </c:pt>
                <c:pt idx="6246">
                  <c:v>5.7882999999999996</c:v>
                </c:pt>
                <c:pt idx="6247">
                  <c:v>5.7885</c:v>
                </c:pt>
                <c:pt idx="6248">
                  <c:v>5.7888000000000002</c:v>
                </c:pt>
                <c:pt idx="6249">
                  <c:v>5.7892000000000001</c:v>
                </c:pt>
                <c:pt idx="6250">
                  <c:v>5.7896999999999998</c:v>
                </c:pt>
                <c:pt idx="6251">
                  <c:v>5.7904</c:v>
                </c:pt>
                <c:pt idx="6252">
                  <c:v>5.7911000000000001</c:v>
                </c:pt>
                <c:pt idx="6253">
                  <c:v>5.7919999999999998</c:v>
                </c:pt>
                <c:pt idx="6254">
                  <c:v>5.7930999999999999</c:v>
                </c:pt>
                <c:pt idx="6255">
                  <c:v>5.7942999999999998</c:v>
                </c:pt>
                <c:pt idx="6256">
                  <c:v>5.7956000000000003</c:v>
                </c:pt>
                <c:pt idx="6257">
                  <c:v>5.7969999999999997</c:v>
                </c:pt>
                <c:pt idx="6258">
                  <c:v>5.7984</c:v>
                </c:pt>
                <c:pt idx="6259">
                  <c:v>5.7995000000000001</c:v>
                </c:pt>
                <c:pt idx="6260">
                  <c:v>5.8002000000000002</c:v>
                </c:pt>
                <c:pt idx="6261">
                  <c:v>5.8003999999999998</c:v>
                </c:pt>
                <c:pt idx="6262">
                  <c:v>5.8005000000000004</c:v>
                </c:pt>
                <c:pt idx="6263">
                  <c:v>5.8003</c:v>
                </c:pt>
                <c:pt idx="6264">
                  <c:v>5.8000999999999996</c:v>
                </c:pt>
                <c:pt idx="6265">
                  <c:v>5.8</c:v>
                </c:pt>
                <c:pt idx="6266">
                  <c:v>5.8002000000000002</c:v>
                </c:pt>
                <c:pt idx="6267">
                  <c:v>5.8006000000000002</c:v>
                </c:pt>
                <c:pt idx="6268">
                  <c:v>5.8010000000000002</c:v>
                </c:pt>
                <c:pt idx="6269">
                  <c:v>5.8014999999999999</c:v>
                </c:pt>
                <c:pt idx="6270">
                  <c:v>5.8019999999999996</c:v>
                </c:pt>
                <c:pt idx="6271">
                  <c:v>5.8023999999999996</c:v>
                </c:pt>
                <c:pt idx="6272">
                  <c:v>5.8026999999999997</c:v>
                </c:pt>
                <c:pt idx="6273">
                  <c:v>5.8029000000000002</c:v>
                </c:pt>
                <c:pt idx="6274">
                  <c:v>5.8033000000000001</c:v>
                </c:pt>
                <c:pt idx="6275">
                  <c:v>5.8037999999999998</c:v>
                </c:pt>
                <c:pt idx="6276">
                  <c:v>5.8042999999999996</c:v>
                </c:pt>
                <c:pt idx="6277">
                  <c:v>5.8048999999999999</c:v>
                </c:pt>
                <c:pt idx="6278">
                  <c:v>5.8053999999999997</c:v>
                </c:pt>
                <c:pt idx="6279">
                  <c:v>5.8057999999999996</c:v>
                </c:pt>
                <c:pt idx="6280">
                  <c:v>5.8064</c:v>
                </c:pt>
                <c:pt idx="6281">
                  <c:v>5.8070000000000004</c:v>
                </c:pt>
                <c:pt idx="6282">
                  <c:v>5.8075999999999999</c:v>
                </c:pt>
                <c:pt idx="6283">
                  <c:v>5.8082000000000003</c:v>
                </c:pt>
                <c:pt idx="6284">
                  <c:v>5.8086000000000002</c:v>
                </c:pt>
                <c:pt idx="6285">
                  <c:v>5.8089000000000004</c:v>
                </c:pt>
                <c:pt idx="6286">
                  <c:v>5.8091999999999997</c:v>
                </c:pt>
                <c:pt idx="6287">
                  <c:v>5.8095999999999997</c:v>
                </c:pt>
                <c:pt idx="6288">
                  <c:v>5.8098999999999998</c:v>
                </c:pt>
                <c:pt idx="6289">
                  <c:v>5.8102999999999998</c:v>
                </c:pt>
                <c:pt idx="6290">
                  <c:v>5.8108000000000004</c:v>
                </c:pt>
                <c:pt idx="6291">
                  <c:v>5.8112000000000004</c:v>
                </c:pt>
                <c:pt idx="6292">
                  <c:v>5.8117000000000001</c:v>
                </c:pt>
                <c:pt idx="6293">
                  <c:v>5.8122999999999996</c:v>
                </c:pt>
                <c:pt idx="6294">
                  <c:v>5.8129</c:v>
                </c:pt>
                <c:pt idx="6295">
                  <c:v>5.8135000000000003</c:v>
                </c:pt>
                <c:pt idx="6296">
                  <c:v>5.8140999999999998</c:v>
                </c:pt>
                <c:pt idx="6297">
                  <c:v>5.8147000000000002</c:v>
                </c:pt>
                <c:pt idx="6298">
                  <c:v>5.8155000000000001</c:v>
                </c:pt>
                <c:pt idx="6299">
                  <c:v>5.8166000000000002</c:v>
                </c:pt>
                <c:pt idx="6300">
                  <c:v>5.8178000000000001</c:v>
                </c:pt>
                <c:pt idx="6301">
                  <c:v>5.8193000000000001</c:v>
                </c:pt>
                <c:pt idx="6302">
                  <c:v>5.8207000000000004</c:v>
                </c:pt>
                <c:pt idx="6303">
                  <c:v>5.8220000000000001</c:v>
                </c:pt>
                <c:pt idx="6304">
                  <c:v>5.8226000000000004</c:v>
                </c:pt>
                <c:pt idx="6305">
                  <c:v>5.8227000000000002</c:v>
                </c:pt>
                <c:pt idx="6306">
                  <c:v>5.8223000000000003</c:v>
                </c:pt>
                <c:pt idx="6307">
                  <c:v>5.8219000000000003</c:v>
                </c:pt>
                <c:pt idx="6308">
                  <c:v>5.8216000000000001</c:v>
                </c:pt>
                <c:pt idx="6309">
                  <c:v>5.8213999999999997</c:v>
                </c:pt>
                <c:pt idx="6310">
                  <c:v>5.8212999999999999</c:v>
                </c:pt>
                <c:pt idx="6311">
                  <c:v>5.8212999999999999</c:v>
                </c:pt>
                <c:pt idx="6312">
                  <c:v>5.8213999999999997</c:v>
                </c:pt>
                <c:pt idx="6313">
                  <c:v>5.8215000000000003</c:v>
                </c:pt>
                <c:pt idx="6314">
                  <c:v>5.8216000000000001</c:v>
                </c:pt>
                <c:pt idx="6315">
                  <c:v>5.8217999999999996</c:v>
                </c:pt>
                <c:pt idx="6316">
                  <c:v>5.8220000000000001</c:v>
                </c:pt>
                <c:pt idx="6317">
                  <c:v>5.8223000000000003</c:v>
                </c:pt>
                <c:pt idx="6318">
                  <c:v>5.8226000000000004</c:v>
                </c:pt>
                <c:pt idx="6319">
                  <c:v>5.8231000000000002</c:v>
                </c:pt>
                <c:pt idx="6320">
                  <c:v>5.8236999999999997</c:v>
                </c:pt>
                <c:pt idx="6321">
                  <c:v>5.8244999999999996</c:v>
                </c:pt>
                <c:pt idx="6322">
                  <c:v>5.8254000000000001</c:v>
                </c:pt>
                <c:pt idx="6323">
                  <c:v>5.8265000000000002</c:v>
                </c:pt>
                <c:pt idx="6324">
                  <c:v>5.8277999999999999</c:v>
                </c:pt>
                <c:pt idx="6325">
                  <c:v>5.8291000000000004</c:v>
                </c:pt>
                <c:pt idx="6326">
                  <c:v>5.8304999999999998</c:v>
                </c:pt>
                <c:pt idx="6327">
                  <c:v>5.8318000000000003</c:v>
                </c:pt>
                <c:pt idx="6328">
                  <c:v>5.8327</c:v>
                </c:pt>
                <c:pt idx="6329">
                  <c:v>5.8331999999999997</c:v>
                </c:pt>
                <c:pt idx="6330">
                  <c:v>5.8334000000000001</c:v>
                </c:pt>
                <c:pt idx="6331">
                  <c:v>5.8334000000000001</c:v>
                </c:pt>
                <c:pt idx="6332">
                  <c:v>5.8333000000000004</c:v>
                </c:pt>
                <c:pt idx="6333">
                  <c:v>5.8330000000000002</c:v>
                </c:pt>
                <c:pt idx="6334">
                  <c:v>5.8329000000000004</c:v>
                </c:pt>
                <c:pt idx="6335">
                  <c:v>5.8330000000000002</c:v>
                </c:pt>
                <c:pt idx="6336">
                  <c:v>5.8331999999999997</c:v>
                </c:pt>
                <c:pt idx="6337">
                  <c:v>5.8335999999999997</c:v>
                </c:pt>
                <c:pt idx="6338">
                  <c:v>5.8339999999999996</c:v>
                </c:pt>
                <c:pt idx="6339">
                  <c:v>5.8343999999999996</c:v>
                </c:pt>
                <c:pt idx="6340">
                  <c:v>5.8349000000000002</c:v>
                </c:pt>
                <c:pt idx="6341">
                  <c:v>5.8353999999999999</c:v>
                </c:pt>
                <c:pt idx="6342">
                  <c:v>5.8357999999999999</c:v>
                </c:pt>
                <c:pt idx="6343">
                  <c:v>5.8362999999999996</c:v>
                </c:pt>
                <c:pt idx="6344">
                  <c:v>5.8369</c:v>
                </c:pt>
                <c:pt idx="6345">
                  <c:v>5.8372999999999999</c:v>
                </c:pt>
                <c:pt idx="6346">
                  <c:v>5.8376999999999999</c:v>
                </c:pt>
                <c:pt idx="6347">
                  <c:v>5.8381999999999996</c:v>
                </c:pt>
                <c:pt idx="6348">
                  <c:v>5.8385999999999996</c:v>
                </c:pt>
                <c:pt idx="6349">
                  <c:v>5.8391000000000002</c:v>
                </c:pt>
                <c:pt idx="6350">
                  <c:v>5.8398000000000003</c:v>
                </c:pt>
                <c:pt idx="6351">
                  <c:v>5.8403</c:v>
                </c:pt>
                <c:pt idx="6352">
                  <c:v>5.8407999999999998</c:v>
                </c:pt>
                <c:pt idx="6353">
                  <c:v>5.8411999999999997</c:v>
                </c:pt>
                <c:pt idx="6354">
                  <c:v>5.8417000000000003</c:v>
                </c:pt>
                <c:pt idx="6355">
                  <c:v>5.8418999999999999</c:v>
                </c:pt>
                <c:pt idx="6356">
                  <c:v>5.8422000000000001</c:v>
                </c:pt>
                <c:pt idx="6357">
                  <c:v>5.8426</c:v>
                </c:pt>
                <c:pt idx="6358">
                  <c:v>5.843</c:v>
                </c:pt>
                <c:pt idx="6359">
                  <c:v>5.8433999999999999</c:v>
                </c:pt>
                <c:pt idx="6360">
                  <c:v>5.8437999999999999</c:v>
                </c:pt>
                <c:pt idx="6361">
                  <c:v>5.8442999999999996</c:v>
                </c:pt>
                <c:pt idx="6362">
                  <c:v>5.8449</c:v>
                </c:pt>
                <c:pt idx="6363">
                  <c:v>5.8455000000000004</c:v>
                </c:pt>
                <c:pt idx="6364">
                  <c:v>5.8460999999999999</c:v>
                </c:pt>
                <c:pt idx="6365">
                  <c:v>5.8467000000000002</c:v>
                </c:pt>
                <c:pt idx="6366">
                  <c:v>5.8474000000000004</c:v>
                </c:pt>
                <c:pt idx="6367">
                  <c:v>5.8482000000000003</c:v>
                </c:pt>
                <c:pt idx="6368">
                  <c:v>5.8491999999999997</c:v>
                </c:pt>
                <c:pt idx="6369">
                  <c:v>5.8505000000000003</c:v>
                </c:pt>
                <c:pt idx="6370">
                  <c:v>5.8518999999999997</c:v>
                </c:pt>
                <c:pt idx="6371">
                  <c:v>5.8532000000000002</c:v>
                </c:pt>
                <c:pt idx="6372">
                  <c:v>5.8541999999999996</c:v>
                </c:pt>
                <c:pt idx="6373">
                  <c:v>5.8544999999999998</c:v>
                </c:pt>
                <c:pt idx="6374">
                  <c:v>5.8544999999999998</c:v>
                </c:pt>
                <c:pt idx="6375">
                  <c:v>5.8541999999999996</c:v>
                </c:pt>
                <c:pt idx="6376">
                  <c:v>5.8537999999999997</c:v>
                </c:pt>
                <c:pt idx="6377">
                  <c:v>5.8536000000000001</c:v>
                </c:pt>
                <c:pt idx="6378">
                  <c:v>5.8536000000000001</c:v>
                </c:pt>
                <c:pt idx="6379">
                  <c:v>5.8535000000000004</c:v>
                </c:pt>
                <c:pt idx="6380">
                  <c:v>5.8535000000000004</c:v>
                </c:pt>
                <c:pt idx="6381">
                  <c:v>5.8536000000000001</c:v>
                </c:pt>
                <c:pt idx="6382">
                  <c:v>5.8536999999999999</c:v>
                </c:pt>
                <c:pt idx="6383">
                  <c:v>5.8537999999999997</c:v>
                </c:pt>
                <c:pt idx="6384">
                  <c:v>5.8539000000000003</c:v>
                </c:pt>
                <c:pt idx="6385">
                  <c:v>5.8540999999999999</c:v>
                </c:pt>
                <c:pt idx="6386">
                  <c:v>5.8544</c:v>
                </c:pt>
                <c:pt idx="6387">
                  <c:v>5.8548</c:v>
                </c:pt>
                <c:pt idx="6388">
                  <c:v>5.8552</c:v>
                </c:pt>
                <c:pt idx="6389">
                  <c:v>5.8556999999999997</c:v>
                </c:pt>
                <c:pt idx="6390">
                  <c:v>5.8564999999999996</c:v>
                </c:pt>
                <c:pt idx="6391">
                  <c:v>5.8574000000000002</c:v>
                </c:pt>
                <c:pt idx="6392">
                  <c:v>5.8585000000000003</c:v>
                </c:pt>
                <c:pt idx="6393">
                  <c:v>5.8597000000000001</c:v>
                </c:pt>
                <c:pt idx="6394">
                  <c:v>5.8609</c:v>
                </c:pt>
                <c:pt idx="6395">
                  <c:v>5.8621999999999996</c:v>
                </c:pt>
                <c:pt idx="6396">
                  <c:v>5.8634000000000004</c:v>
                </c:pt>
                <c:pt idx="6397">
                  <c:v>5.8644999999999996</c:v>
                </c:pt>
                <c:pt idx="6398">
                  <c:v>5.8650000000000002</c:v>
                </c:pt>
                <c:pt idx="6399">
                  <c:v>5.8653000000000004</c:v>
                </c:pt>
                <c:pt idx="6400">
                  <c:v>5.8653000000000004</c:v>
                </c:pt>
                <c:pt idx="6401">
                  <c:v>5.8651999999999997</c:v>
                </c:pt>
                <c:pt idx="6402">
                  <c:v>5.8651</c:v>
                </c:pt>
                <c:pt idx="6403">
                  <c:v>5.8651</c:v>
                </c:pt>
                <c:pt idx="6404">
                  <c:v>5.8651999999999997</c:v>
                </c:pt>
                <c:pt idx="6405">
                  <c:v>5.8654999999999999</c:v>
                </c:pt>
                <c:pt idx="6406">
                  <c:v>5.8659999999999997</c:v>
                </c:pt>
                <c:pt idx="6407">
                  <c:v>5.8662999999999998</c:v>
                </c:pt>
                <c:pt idx="6408">
                  <c:v>5.8667999999999996</c:v>
                </c:pt>
                <c:pt idx="6409">
                  <c:v>5.8673000000000002</c:v>
                </c:pt>
                <c:pt idx="6410">
                  <c:v>5.8676000000000004</c:v>
                </c:pt>
                <c:pt idx="6411">
                  <c:v>5.8680000000000003</c:v>
                </c:pt>
                <c:pt idx="6412">
                  <c:v>5.8682999999999996</c:v>
                </c:pt>
                <c:pt idx="6413">
                  <c:v>5.8685999999999998</c:v>
                </c:pt>
                <c:pt idx="6414">
                  <c:v>5.8691000000000004</c:v>
                </c:pt>
                <c:pt idx="6415">
                  <c:v>5.8697999999999997</c:v>
                </c:pt>
                <c:pt idx="6416">
                  <c:v>5.8704000000000001</c:v>
                </c:pt>
                <c:pt idx="6417">
                  <c:v>5.8708999999999998</c:v>
                </c:pt>
                <c:pt idx="6418">
                  <c:v>5.8714000000000004</c:v>
                </c:pt>
                <c:pt idx="6419">
                  <c:v>5.8718000000000004</c:v>
                </c:pt>
                <c:pt idx="6420">
                  <c:v>5.8720999999999997</c:v>
                </c:pt>
                <c:pt idx="6421">
                  <c:v>5.8724999999999996</c:v>
                </c:pt>
                <c:pt idx="6422">
                  <c:v>5.8730000000000002</c:v>
                </c:pt>
                <c:pt idx="6423">
                  <c:v>5.8734000000000002</c:v>
                </c:pt>
                <c:pt idx="6424">
                  <c:v>5.8737000000000004</c:v>
                </c:pt>
                <c:pt idx="6425">
                  <c:v>5.8738999999999999</c:v>
                </c:pt>
                <c:pt idx="6426">
                  <c:v>5.8742999999999999</c:v>
                </c:pt>
                <c:pt idx="6427">
                  <c:v>5.8747999999999996</c:v>
                </c:pt>
                <c:pt idx="6428">
                  <c:v>5.8753000000000002</c:v>
                </c:pt>
                <c:pt idx="6429">
                  <c:v>5.8757999999999999</c:v>
                </c:pt>
                <c:pt idx="6430">
                  <c:v>5.8761000000000001</c:v>
                </c:pt>
                <c:pt idx="6431">
                  <c:v>5.8766999999999996</c:v>
                </c:pt>
                <c:pt idx="6432">
                  <c:v>5.8773</c:v>
                </c:pt>
                <c:pt idx="6433">
                  <c:v>5.8780000000000001</c:v>
                </c:pt>
                <c:pt idx="6434">
                  <c:v>5.8788</c:v>
                </c:pt>
                <c:pt idx="6435">
                  <c:v>5.8796999999999997</c:v>
                </c:pt>
                <c:pt idx="6436">
                  <c:v>5.8807999999999998</c:v>
                </c:pt>
                <c:pt idx="6437">
                  <c:v>5.8818999999999999</c:v>
                </c:pt>
                <c:pt idx="6438">
                  <c:v>5.883</c:v>
                </c:pt>
                <c:pt idx="6439">
                  <c:v>5.8841000000000001</c:v>
                </c:pt>
                <c:pt idx="6440">
                  <c:v>5.8849999999999998</c:v>
                </c:pt>
                <c:pt idx="6441">
                  <c:v>5.8856000000000002</c:v>
                </c:pt>
                <c:pt idx="6442">
                  <c:v>5.8859000000000004</c:v>
                </c:pt>
                <c:pt idx="6443">
                  <c:v>5.8857999999999997</c:v>
                </c:pt>
                <c:pt idx="6444">
                  <c:v>5.8853999999999997</c:v>
                </c:pt>
                <c:pt idx="6445">
                  <c:v>5.8851000000000004</c:v>
                </c:pt>
                <c:pt idx="6446">
                  <c:v>5.8849999999999998</c:v>
                </c:pt>
                <c:pt idx="6447">
                  <c:v>5.8849</c:v>
                </c:pt>
                <c:pt idx="6448">
                  <c:v>5.8849</c:v>
                </c:pt>
                <c:pt idx="6449">
                  <c:v>5.8849999999999998</c:v>
                </c:pt>
                <c:pt idx="6450">
                  <c:v>5.8851000000000004</c:v>
                </c:pt>
                <c:pt idx="6451">
                  <c:v>5.8849999999999998</c:v>
                </c:pt>
                <c:pt idx="6452">
                  <c:v>5.8851000000000004</c:v>
                </c:pt>
                <c:pt idx="6453">
                  <c:v>5.8853</c:v>
                </c:pt>
                <c:pt idx="6454">
                  <c:v>5.8855000000000004</c:v>
                </c:pt>
                <c:pt idx="6455">
                  <c:v>5.8859000000000004</c:v>
                </c:pt>
                <c:pt idx="6456">
                  <c:v>5.8864000000000001</c:v>
                </c:pt>
                <c:pt idx="6457">
                  <c:v>5.8869999999999996</c:v>
                </c:pt>
                <c:pt idx="6458">
                  <c:v>5.8876999999999997</c:v>
                </c:pt>
                <c:pt idx="6459">
                  <c:v>5.8884999999999996</c:v>
                </c:pt>
                <c:pt idx="6460">
                  <c:v>5.8895</c:v>
                </c:pt>
                <c:pt idx="6461">
                  <c:v>5.8906000000000001</c:v>
                </c:pt>
                <c:pt idx="6462">
                  <c:v>5.8917999999999999</c:v>
                </c:pt>
                <c:pt idx="6463">
                  <c:v>5.8930999999999996</c:v>
                </c:pt>
                <c:pt idx="6464">
                  <c:v>5.8944000000000001</c:v>
                </c:pt>
                <c:pt idx="6465">
                  <c:v>5.8955000000000002</c:v>
                </c:pt>
                <c:pt idx="6466">
                  <c:v>5.8963999999999999</c:v>
                </c:pt>
                <c:pt idx="6467">
                  <c:v>5.8967999999999998</c:v>
                </c:pt>
                <c:pt idx="6468">
                  <c:v>5.8970000000000002</c:v>
                </c:pt>
                <c:pt idx="6469">
                  <c:v>5.8968999999999996</c:v>
                </c:pt>
                <c:pt idx="6470">
                  <c:v>5.8967999999999998</c:v>
                </c:pt>
                <c:pt idx="6471">
                  <c:v>5.8967000000000001</c:v>
                </c:pt>
                <c:pt idx="6472">
                  <c:v>5.8966000000000003</c:v>
                </c:pt>
                <c:pt idx="6473">
                  <c:v>5.8967999999999998</c:v>
                </c:pt>
                <c:pt idx="6474">
                  <c:v>5.8971</c:v>
                </c:pt>
                <c:pt idx="6475">
                  <c:v>5.8975</c:v>
                </c:pt>
                <c:pt idx="6476">
                  <c:v>5.8978999999999999</c:v>
                </c:pt>
                <c:pt idx="6477">
                  <c:v>5.8982999999999999</c:v>
                </c:pt>
                <c:pt idx="6478">
                  <c:v>5.8986000000000001</c:v>
                </c:pt>
                <c:pt idx="6479">
                  <c:v>5.899</c:v>
                </c:pt>
                <c:pt idx="6480">
                  <c:v>5.8993000000000002</c:v>
                </c:pt>
                <c:pt idx="6481">
                  <c:v>5.8997000000000002</c:v>
                </c:pt>
                <c:pt idx="6482">
                  <c:v>5.9001999999999999</c:v>
                </c:pt>
                <c:pt idx="6483">
                  <c:v>5.9006999999999996</c:v>
                </c:pt>
                <c:pt idx="6484">
                  <c:v>5.9012000000000002</c:v>
                </c:pt>
                <c:pt idx="6485">
                  <c:v>5.9016000000000002</c:v>
                </c:pt>
                <c:pt idx="6486">
                  <c:v>5.9020000000000001</c:v>
                </c:pt>
                <c:pt idx="6487">
                  <c:v>5.9025999999999996</c:v>
                </c:pt>
                <c:pt idx="6488">
                  <c:v>5.9032999999999998</c:v>
                </c:pt>
                <c:pt idx="6489">
                  <c:v>5.9038000000000004</c:v>
                </c:pt>
                <c:pt idx="6490">
                  <c:v>5.9043000000000001</c:v>
                </c:pt>
                <c:pt idx="6491">
                  <c:v>5.9046000000000003</c:v>
                </c:pt>
                <c:pt idx="6492">
                  <c:v>5.9047999999999998</c:v>
                </c:pt>
                <c:pt idx="6493">
                  <c:v>5.9050000000000002</c:v>
                </c:pt>
                <c:pt idx="6494">
                  <c:v>5.9051999999999998</c:v>
                </c:pt>
                <c:pt idx="6495">
                  <c:v>5.9055999999999997</c:v>
                </c:pt>
                <c:pt idx="6496">
                  <c:v>5.9058999999999999</c:v>
                </c:pt>
                <c:pt idx="6497">
                  <c:v>5.9063999999999997</c:v>
                </c:pt>
                <c:pt idx="6498">
                  <c:v>5.9066999999999998</c:v>
                </c:pt>
                <c:pt idx="6499">
                  <c:v>5.9070999999999998</c:v>
                </c:pt>
                <c:pt idx="6500">
                  <c:v>5.9077000000000002</c:v>
                </c:pt>
                <c:pt idx="6501">
                  <c:v>5.9081999999999999</c:v>
                </c:pt>
                <c:pt idx="6502">
                  <c:v>5.9086999999999996</c:v>
                </c:pt>
                <c:pt idx="6503">
                  <c:v>5.9093</c:v>
                </c:pt>
                <c:pt idx="6504">
                  <c:v>5.9099000000000004</c:v>
                </c:pt>
                <c:pt idx="6505">
                  <c:v>5.9108000000000001</c:v>
                </c:pt>
                <c:pt idx="6506">
                  <c:v>5.9119999999999999</c:v>
                </c:pt>
                <c:pt idx="6507">
                  <c:v>5.9134000000000002</c:v>
                </c:pt>
                <c:pt idx="6508">
                  <c:v>5.9149000000000003</c:v>
                </c:pt>
                <c:pt idx="6509">
                  <c:v>5.9161999999999999</c:v>
                </c:pt>
                <c:pt idx="6510">
                  <c:v>5.9169999999999998</c:v>
                </c:pt>
                <c:pt idx="6511">
                  <c:v>5.9173</c:v>
                </c:pt>
                <c:pt idx="6512">
                  <c:v>5.9170999999999996</c:v>
                </c:pt>
                <c:pt idx="6513">
                  <c:v>5.9166999999999996</c:v>
                </c:pt>
                <c:pt idx="6514">
                  <c:v>5.9162999999999997</c:v>
                </c:pt>
                <c:pt idx="6515">
                  <c:v>5.9160000000000004</c:v>
                </c:pt>
                <c:pt idx="6516">
                  <c:v>5.9158999999999997</c:v>
                </c:pt>
                <c:pt idx="6517">
                  <c:v>5.9160000000000004</c:v>
                </c:pt>
                <c:pt idx="6518">
                  <c:v>5.9161000000000001</c:v>
                </c:pt>
                <c:pt idx="6519">
                  <c:v>5.9160000000000004</c:v>
                </c:pt>
                <c:pt idx="6520">
                  <c:v>5.9161000000000001</c:v>
                </c:pt>
                <c:pt idx="6521">
                  <c:v>5.9161000000000001</c:v>
                </c:pt>
                <c:pt idx="6522">
                  <c:v>5.9162999999999997</c:v>
                </c:pt>
                <c:pt idx="6523">
                  <c:v>5.9165000000000001</c:v>
                </c:pt>
                <c:pt idx="6524">
                  <c:v>5.9168000000000003</c:v>
                </c:pt>
                <c:pt idx="6525">
                  <c:v>5.9172000000000002</c:v>
                </c:pt>
                <c:pt idx="6526">
                  <c:v>5.9176000000000002</c:v>
                </c:pt>
                <c:pt idx="6527">
                  <c:v>5.9181999999999997</c:v>
                </c:pt>
                <c:pt idx="6528">
                  <c:v>5.9189999999999996</c:v>
                </c:pt>
                <c:pt idx="6529">
                  <c:v>5.9199000000000002</c:v>
                </c:pt>
                <c:pt idx="6530">
                  <c:v>5.9211</c:v>
                </c:pt>
                <c:pt idx="6531">
                  <c:v>5.9223999999999997</c:v>
                </c:pt>
                <c:pt idx="6532">
                  <c:v>5.9237000000000002</c:v>
                </c:pt>
                <c:pt idx="6533">
                  <c:v>5.9249999999999998</c:v>
                </c:pt>
                <c:pt idx="6534">
                  <c:v>5.9261999999999997</c:v>
                </c:pt>
                <c:pt idx="6535">
                  <c:v>5.9268999999999998</c:v>
                </c:pt>
                <c:pt idx="6536">
                  <c:v>5.9272</c:v>
                </c:pt>
                <c:pt idx="6537">
                  <c:v>5.9272</c:v>
                </c:pt>
                <c:pt idx="6538">
                  <c:v>5.9271000000000003</c:v>
                </c:pt>
                <c:pt idx="6539">
                  <c:v>5.9268999999999998</c:v>
                </c:pt>
                <c:pt idx="6540">
                  <c:v>5.9268000000000001</c:v>
                </c:pt>
                <c:pt idx="6541">
                  <c:v>5.9267000000000003</c:v>
                </c:pt>
                <c:pt idx="6542">
                  <c:v>5.9268999999999998</c:v>
                </c:pt>
                <c:pt idx="6543">
                  <c:v>5.9272</c:v>
                </c:pt>
                <c:pt idx="6544">
                  <c:v>5.9276</c:v>
                </c:pt>
                <c:pt idx="6545">
                  <c:v>5.9279000000000002</c:v>
                </c:pt>
                <c:pt idx="6546">
                  <c:v>5.9276</c:v>
                </c:pt>
                <c:pt idx="6547">
                  <c:v>5.9276</c:v>
                </c:pt>
                <c:pt idx="6548">
                  <c:v>5.9278000000000004</c:v>
                </c:pt>
                <c:pt idx="6549">
                  <c:v>5.9280999999999997</c:v>
                </c:pt>
                <c:pt idx="6550">
                  <c:v>5.9283999999999999</c:v>
                </c:pt>
                <c:pt idx="6551">
                  <c:v>5.9286000000000003</c:v>
                </c:pt>
                <c:pt idx="6552">
                  <c:v>5.9290000000000003</c:v>
                </c:pt>
                <c:pt idx="6553">
                  <c:v>5.9294000000000002</c:v>
                </c:pt>
                <c:pt idx="6554">
                  <c:v>5.9298000000000002</c:v>
                </c:pt>
                <c:pt idx="6555">
                  <c:v>5.9302000000000001</c:v>
                </c:pt>
                <c:pt idx="6556">
                  <c:v>5.9307999999999996</c:v>
                </c:pt>
                <c:pt idx="6557">
                  <c:v>5.9314</c:v>
                </c:pt>
                <c:pt idx="6558">
                  <c:v>5.9318999999999997</c:v>
                </c:pt>
                <c:pt idx="6559">
                  <c:v>5.9322999999999997</c:v>
                </c:pt>
                <c:pt idx="6560">
                  <c:v>5.9326999999999996</c:v>
                </c:pt>
                <c:pt idx="6561">
                  <c:v>5.9329000000000001</c:v>
                </c:pt>
                <c:pt idx="6562">
                  <c:v>5.9330999999999996</c:v>
                </c:pt>
                <c:pt idx="6563">
                  <c:v>5.9333</c:v>
                </c:pt>
                <c:pt idx="6564">
                  <c:v>5.9336000000000002</c:v>
                </c:pt>
                <c:pt idx="6565">
                  <c:v>5.9340999999999999</c:v>
                </c:pt>
                <c:pt idx="6566">
                  <c:v>5.9345999999999997</c:v>
                </c:pt>
                <c:pt idx="6567">
                  <c:v>5.9351000000000003</c:v>
                </c:pt>
                <c:pt idx="6568">
                  <c:v>5.9356999999999998</c:v>
                </c:pt>
                <c:pt idx="6569">
                  <c:v>5.9360999999999997</c:v>
                </c:pt>
                <c:pt idx="6570">
                  <c:v>5.9366000000000003</c:v>
                </c:pt>
                <c:pt idx="6571">
                  <c:v>5.9371</c:v>
                </c:pt>
                <c:pt idx="6572">
                  <c:v>5.9375999999999998</c:v>
                </c:pt>
                <c:pt idx="6573">
                  <c:v>5.9382999999999999</c:v>
                </c:pt>
                <c:pt idx="6574">
                  <c:v>5.9391999999999996</c:v>
                </c:pt>
                <c:pt idx="6575">
                  <c:v>5.9402999999999997</c:v>
                </c:pt>
                <c:pt idx="6576">
                  <c:v>5.9416000000000002</c:v>
                </c:pt>
                <c:pt idx="6577">
                  <c:v>5.9429999999999996</c:v>
                </c:pt>
                <c:pt idx="6578">
                  <c:v>5.9443000000000001</c:v>
                </c:pt>
                <c:pt idx="6579">
                  <c:v>5.9450000000000003</c:v>
                </c:pt>
                <c:pt idx="6580">
                  <c:v>5.9451999999999998</c:v>
                </c:pt>
                <c:pt idx="6581">
                  <c:v>5.9448999999999996</c:v>
                </c:pt>
                <c:pt idx="6582">
                  <c:v>5.9444999999999997</c:v>
                </c:pt>
                <c:pt idx="6583">
                  <c:v>5.9440999999999997</c:v>
                </c:pt>
                <c:pt idx="6584">
                  <c:v>5.9438000000000004</c:v>
                </c:pt>
                <c:pt idx="6585">
                  <c:v>5.9436</c:v>
                </c:pt>
                <c:pt idx="6586">
                  <c:v>5.9436999999999998</c:v>
                </c:pt>
                <c:pt idx="6587">
                  <c:v>5.9436999999999998</c:v>
                </c:pt>
                <c:pt idx="6588">
                  <c:v>5.9435000000000002</c:v>
                </c:pt>
                <c:pt idx="6589">
                  <c:v>5.9436</c:v>
                </c:pt>
                <c:pt idx="6590">
                  <c:v>5.9436</c:v>
                </c:pt>
                <c:pt idx="6591">
                  <c:v>5.9438000000000004</c:v>
                </c:pt>
                <c:pt idx="6592">
                  <c:v>5.9439000000000002</c:v>
                </c:pt>
                <c:pt idx="6593">
                  <c:v>5.9443000000000001</c:v>
                </c:pt>
                <c:pt idx="6594">
                  <c:v>5.9447999999999999</c:v>
                </c:pt>
                <c:pt idx="6595">
                  <c:v>5.9454000000000002</c:v>
                </c:pt>
                <c:pt idx="6596">
                  <c:v>5.9461000000000004</c:v>
                </c:pt>
                <c:pt idx="6597">
                  <c:v>5.9469000000000003</c:v>
                </c:pt>
                <c:pt idx="6598">
                  <c:v>5.9480000000000004</c:v>
                </c:pt>
                <c:pt idx="6599">
                  <c:v>5.9492000000000003</c:v>
                </c:pt>
                <c:pt idx="6600">
                  <c:v>5.9504999999999999</c:v>
                </c:pt>
                <c:pt idx="6601">
                  <c:v>5.9516999999999998</c:v>
                </c:pt>
                <c:pt idx="6602">
                  <c:v>5.9527999999999999</c:v>
                </c:pt>
                <c:pt idx="6603">
                  <c:v>5.9535999999999998</c:v>
                </c:pt>
                <c:pt idx="6604">
                  <c:v>5.9541000000000004</c:v>
                </c:pt>
                <c:pt idx="6605">
                  <c:v>5.9542000000000002</c:v>
                </c:pt>
                <c:pt idx="6606">
                  <c:v>5.9542000000000002</c:v>
                </c:pt>
                <c:pt idx="6607">
                  <c:v>5.9539999999999997</c:v>
                </c:pt>
                <c:pt idx="6608">
                  <c:v>5.9539</c:v>
                </c:pt>
                <c:pt idx="6609">
                  <c:v>5.9538000000000002</c:v>
                </c:pt>
                <c:pt idx="6610">
                  <c:v>5.9538000000000002</c:v>
                </c:pt>
                <c:pt idx="6611">
                  <c:v>5.9539999999999997</c:v>
                </c:pt>
                <c:pt idx="6612">
                  <c:v>5.9542999999999999</c:v>
                </c:pt>
                <c:pt idx="6613">
                  <c:v>5.9546999999999999</c:v>
                </c:pt>
                <c:pt idx="6614">
                  <c:v>5.9551999999999996</c:v>
                </c:pt>
                <c:pt idx="6615">
                  <c:v>5.9554999999999998</c:v>
                </c:pt>
                <c:pt idx="6616">
                  <c:v>5.9558</c:v>
                </c:pt>
                <c:pt idx="6617">
                  <c:v>5.9560000000000004</c:v>
                </c:pt>
                <c:pt idx="6618">
                  <c:v>5.9562999999999997</c:v>
                </c:pt>
                <c:pt idx="6619">
                  <c:v>5.9565999999999999</c:v>
                </c:pt>
                <c:pt idx="6620">
                  <c:v>5.9570999999999996</c:v>
                </c:pt>
                <c:pt idx="6621">
                  <c:v>5.9574999999999996</c:v>
                </c:pt>
                <c:pt idx="6622">
                  <c:v>5.9581</c:v>
                </c:pt>
                <c:pt idx="6623">
                  <c:v>5.9585999999999997</c:v>
                </c:pt>
                <c:pt idx="6624">
                  <c:v>5.9588999999999999</c:v>
                </c:pt>
                <c:pt idx="6625">
                  <c:v>5.9592999999999998</c:v>
                </c:pt>
                <c:pt idx="6626">
                  <c:v>5.9598000000000004</c:v>
                </c:pt>
                <c:pt idx="6627">
                  <c:v>5.9602000000000004</c:v>
                </c:pt>
                <c:pt idx="6628">
                  <c:v>5.9606000000000003</c:v>
                </c:pt>
                <c:pt idx="6629">
                  <c:v>5.9610000000000003</c:v>
                </c:pt>
                <c:pt idx="6630">
                  <c:v>5.9614000000000003</c:v>
                </c:pt>
                <c:pt idx="6631">
                  <c:v>5.9618000000000002</c:v>
                </c:pt>
                <c:pt idx="6632">
                  <c:v>5.9622000000000002</c:v>
                </c:pt>
                <c:pt idx="6633">
                  <c:v>5.9623999999999997</c:v>
                </c:pt>
                <c:pt idx="6634">
                  <c:v>5.9626999999999999</c:v>
                </c:pt>
                <c:pt idx="6635">
                  <c:v>5.9630999999999998</c:v>
                </c:pt>
                <c:pt idx="6636">
                  <c:v>5.9634</c:v>
                </c:pt>
                <c:pt idx="6637">
                  <c:v>5.9638999999999998</c:v>
                </c:pt>
                <c:pt idx="6638">
                  <c:v>5.9644000000000004</c:v>
                </c:pt>
                <c:pt idx="6639">
                  <c:v>5.9649000000000001</c:v>
                </c:pt>
                <c:pt idx="6640">
                  <c:v>5.9654999999999996</c:v>
                </c:pt>
                <c:pt idx="6641">
                  <c:v>5.9660000000000002</c:v>
                </c:pt>
                <c:pt idx="6642">
                  <c:v>5.9667000000000003</c:v>
                </c:pt>
                <c:pt idx="6643">
                  <c:v>5.9675000000000002</c:v>
                </c:pt>
                <c:pt idx="6644">
                  <c:v>5.9686000000000003</c:v>
                </c:pt>
                <c:pt idx="6645">
                  <c:v>5.97</c:v>
                </c:pt>
                <c:pt idx="6646">
                  <c:v>5.9713000000000003</c:v>
                </c:pt>
                <c:pt idx="6647">
                  <c:v>5.9722</c:v>
                </c:pt>
                <c:pt idx="6648">
                  <c:v>5.9728000000000003</c:v>
                </c:pt>
                <c:pt idx="6649">
                  <c:v>5.9729000000000001</c:v>
                </c:pt>
                <c:pt idx="6650">
                  <c:v>5.9725999999999999</c:v>
                </c:pt>
                <c:pt idx="6651">
                  <c:v>5.9722</c:v>
                </c:pt>
                <c:pt idx="6652">
                  <c:v>5.9718999999999998</c:v>
                </c:pt>
                <c:pt idx="6653">
                  <c:v>5.9717000000000002</c:v>
                </c:pt>
                <c:pt idx="6654">
                  <c:v>5.9715999999999996</c:v>
                </c:pt>
                <c:pt idx="6655">
                  <c:v>5.9715999999999996</c:v>
                </c:pt>
                <c:pt idx="6656">
                  <c:v>5.9715999999999996</c:v>
                </c:pt>
                <c:pt idx="6657">
                  <c:v>5.9715999999999996</c:v>
                </c:pt>
                <c:pt idx="6658">
                  <c:v>5.9717000000000002</c:v>
                </c:pt>
                <c:pt idx="6659">
                  <c:v>5.9715999999999996</c:v>
                </c:pt>
                <c:pt idx="6660">
                  <c:v>5.9715999999999996</c:v>
                </c:pt>
                <c:pt idx="6661">
                  <c:v>5.9718999999999998</c:v>
                </c:pt>
                <c:pt idx="6662">
                  <c:v>5.9722</c:v>
                </c:pt>
                <c:pt idx="6663">
                  <c:v>5.9726999999999997</c:v>
                </c:pt>
                <c:pt idx="6664">
                  <c:v>5.9730999999999996</c:v>
                </c:pt>
                <c:pt idx="6665">
                  <c:v>5.9737999999999998</c:v>
                </c:pt>
                <c:pt idx="6666">
                  <c:v>5.9745999999999997</c:v>
                </c:pt>
                <c:pt idx="6667">
                  <c:v>5.9752999999999998</c:v>
                </c:pt>
                <c:pt idx="6668">
                  <c:v>5.9763000000000002</c:v>
                </c:pt>
                <c:pt idx="6669">
                  <c:v>5.9774000000000003</c:v>
                </c:pt>
                <c:pt idx="6670">
                  <c:v>5.9786999999999999</c:v>
                </c:pt>
                <c:pt idx="6671">
                  <c:v>5.98</c:v>
                </c:pt>
                <c:pt idx="6672">
                  <c:v>5.9810999999999996</c:v>
                </c:pt>
                <c:pt idx="6673">
                  <c:v>5.9819000000000004</c:v>
                </c:pt>
                <c:pt idx="6674">
                  <c:v>5.9823000000000004</c:v>
                </c:pt>
                <c:pt idx="6675">
                  <c:v>5.9824000000000002</c:v>
                </c:pt>
                <c:pt idx="6676">
                  <c:v>5.9821999999999997</c:v>
                </c:pt>
                <c:pt idx="6677">
                  <c:v>5.9820000000000002</c:v>
                </c:pt>
                <c:pt idx="6678">
                  <c:v>5.9817999999999998</c:v>
                </c:pt>
                <c:pt idx="6679">
                  <c:v>5.9817</c:v>
                </c:pt>
                <c:pt idx="6680">
                  <c:v>5.9817</c:v>
                </c:pt>
                <c:pt idx="6681">
                  <c:v>5.9817999999999998</c:v>
                </c:pt>
                <c:pt idx="6682">
                  <c:v>5.9820000000000002</c:v>
                </c:pt>
                <c:pt idx="6683">
                  <c:v>5.9823000000000004</c:v>
                </c:pt>
                <c:pt idx="6684">
                  <c:v>5.9825999999999997</c:v>
                </c:pt>
                <c:pt idx="6685">
                  <c:v>5.9828999999999999</c:v>
                </c:pt>
                <c:pt idx="6686">
                  <c:v>5.9832999999999998</c:v>
                </c:pt>
                <c:pt idx="6687">
                  <c:v>5.9836999999999998</c:v>
                </c:pt>
                <c:pt idx="6688">
                  <c:v>5.9840999999999998</c:v>
                </c:pt>
                <c:pt idx="6689">
                  <c:v>5.9843999999999999</c:v>
                </c:pt>
                <c:pt idx="6690">
                  <c:v>5.9848999999999997</c:v>
                </c:pt>
                <c:pt idx="6691">
                  <c:v>5.9852999999999996</c:v>
                </c:pt>
                <c:pt idx="6692">
                  <c:v>5.9855999999999998</c:v>
                </c:pt>
                <c:pt idx="6693">
                  <c:v>5.9861000000000004</c:v>
                </c:pt>
                <c:pt idx="6694">
                  <c:v>5.9866999999999999</c:v>
                </c:pt>
                <c:pt idx="6695">
                  <c:v>5.9871999999999996</c:v>
                </c:pt>
                <c:pt idx="6696">
                  <c:v>5.9877000000000002</c:v>
                </c:pt>
                <c:pt idx="6697">
                  <c:v>5.9881000000000002</c:v>
                </c:pt>
                <c:pt idx="6698">
                  <c:v>5.9884000000000004</c:v>
                </c:pt>
                <c:pt idx="6699">
                  <c:v>5.9885000000000002</c:v>
                </c:pt>
                <c:pt idx="6700">
                  <c:v>5.9886999999999997</c:v>
                </c:pt>
                <c:pt idx="6701">
                  <c:v>5.9889000000000001</c:v>
                </c:pt>
                <c:pt idx="6702">
                  <c:v>5.9893000000000001</c:v>
                </c:pt>
                <c:pt idx="6703">
                  <c:v>5.9897</c:v>
                </c:pt>
                <c:pt idx="6704">
                  <c:v>5.9901</c:v>
                </c:pt>
                <c:pt idx="6705">
                  <c:v>5.9905999999999997</c:v>
                </c:pt>
                <c:pt idx="6706">
                  <c:v>5.9911000000000003</c:v>
                </c:pt>
                <c:pt idx="6707">
                  <c:v>5.9915000000000003</c:v>
                </c:pt>
                <c:pt idx="6708">
                  <c:v>5.9920999999999998</c:v>
                </c:pt>
                <c:pt idx="6709">
                  <c:v>5.9926000000000004</c:v>
                </c:pt>
                <c:pt idx="6710">
                  <c:v>5.9931000000000001</c:v>
                </c:pt>
                <c:pt idx="6711">
                  <c:v>5.9936999999999996</c:v>
                </c:pt>
                <c:pt idx="6712">
                  <c:v>5.9945000000000004</c:v>
                </c:pt>
                <c:pt idx="6713">
                  <c:v>5.9955999999999996</c:v>
                </c:pt>
                <c:pt idx="6714">
                  <c:v>5.9969000000000001</c:v>
                </c:pt>
                <c:pt idx="6715">
                  <c:v>5.9983000000000004</c:v>
                </c:pt>
                <c:pt idx="6716">
                  <c:v>5.9992000000000001</c:v>
                </c:pt>
                <c:pt idx="6717">
                  <c:v>5.9999000000000002</c:v>
                </c:pt>
                <c:pt idx="6718">
                  <c:v>6</c:v>
                </c:pt>
                <c:pt idx="6719">
                  <c:v>5.9997999999999996</c:v>
                </c:pt>
                <c:pt idx="6720">
                  <c:v>5.9993999999999996</c:v>
                </c:pt>
                <c:pt idx="6721">
                  <c:v>5.9991000000000003</c:v>
                </c:pt>
                <c:pt idx="6722">
                  <c:v>5.9988000000000001</c:v>
                </c:pt>
                <c:pt idx="6723">
                  <c:v>5.9985999999999997</c:v>
                </c:pt>
                <c:pt idx="6724">
                  <c:v>5.9985999999999997</c:v>
                </c:pt>
                <c:pt idx="6725">
                  <c:v>5.9984999999999999</c:v>
                </c:pt>
                <c:pt idx="6726">
                  <c:v>5.9985999999999997</c:v>
                </c:pt>
                <c:pt idx="6727">
                  <c:v>5.9984999999999999</c:v>
                </c:pt>
                <c:pt idx="6728">
                  <c:v>5.9984999999999999</c:v>
                </c:pt>
                <c:pt idx="6729">
                  <c:v>5.9985999999999997</c:v>
                </c:pt>
                <c:pt idx="6730">
                  <c:v>5.9987000000000004</c:v>
                </c:pt>
                <c:pt idx="6731">
                  <c:v>5.9988999999999999</c:v>
                </c:pt>
                <c:pt idx="6732">
                  <c:v>5.9992999999999999</c:v>
                </c:pt>
                <c:pt idx="6733">
                  <c:v>5.9999000000000002</c:v>
                </c:pt>
                <c:pt idx="6734">
                  <c:v>6.0006000000000004</c:v>
                </c:pt>
                <c:pt idx="6735">
                  <c:v>6.0015000000000001</c:v>
                </c:pt>
                <c:pt idx="6736">
                  <c:v>6.0023999999999997</c:v>
                </c:pt>
                <c:pt idx="6737">
                  <c:v>6.0034000000000001</c:v>
                </c:pt>
                <c:pt idx="6738">
                  <c:v>6.0045999999999999</c:v>
                </c:pt>
                <c:pt idx="6739">
                  <c:v>6.0057999999999998</c:v>
                </c:pt>
                <c:pt idx="6740">
                  <c:v>6.0068999999999999</c:v>
                </c:pt>
                <c:pt idx="6741">
                  <c:v>6.0079000000000002</c:v>
                </c:pt>
                <c:pt idx="6742">
                  <c:v>6.0087000000000002</c:v>
                </c:pt>
                <c:pt idx="6743">
                  <c:v>6.0090000000000003</c:v>
                </c:pt>
                <c:pt idx="6744">
                  <c:v>6.0090000000000003</c:v>
                </c:pt>
                <c:pt idx="6745">
                  <c:v>6.0087000000000002</c:v>
                </c:pt>
                <c:pt idx="6746">
                  <c:v>6.0083000000000002</c:v>
                </c:pt>
                <c:pt idx="6747">
                  <c:v>6.0080999999999998</c:v>
                </c:pt>
                <c:pt idx="6748">
                  <c:v>6.008</c:v>
                </c:pt>
                <c:pt idx="6749">
                  <c:v>6.0080999999999998</c:v>
                </c:pt>
                <c:pt idx="6750">
                  <c:v>6.0084999999999997</c:v>
                </c:pt>
                <c:pt idx="6751">
                  <c:v>6.0087999999999999</c:v>
                </c:pt>
                <c:pt idx="6752">
                  <c:v>6.0091000000000001</c:v>
                </c:pt>
                <c:pt idx="6753">
                  <c:v>6.0094000000000003</c:v>
                </c:pt>
                <c:pt idx="6754">
                  <c:v>6.0098000000000003</c:v>
                </c:pt>
                <c:pt idx="6755">
                  <c:v>6.0101000000000004</c:v>
                </c:pt>
                <c:pt idx="6756">
                  <c:v>6.0103</c:v>
                </c:pt>
                <c:pt idx="6757">
                  <c:v>6.0105000000000004</c:v>
                </c:pt>
                <c:pt idx="6758">
                  <c:v>6.0109000000000004</c:v>
                </c:pt>
                <c:pt idx="6759">
                  <c:v>6.0113000000000003</c:v>
                </c:pt>
                <c:pt idx="6760">
                  <c:v>6.0117000000000003</c:v>
                </c:pt>
                <c:pt idx="6761">
                  <c:v>6.0119999999999996</c:v>
                </c:pt>
                <c:pt idx="6762">
                  <c:v>6.0124000000000004</c:v>
                </c:pt>
                <c:pt idx="6763">
                  <c:v>6.0129000000000001</c:v>
                </c:pt>
                <c:pt idx="6764">
                  <c:v>6.0134999999999996</c:v>
                </c:pt>
                <c:pt idx="6765">
                  <c:v>6.0140000000000002</c:v>
                </c:pt>
                <c:pt idx="6766">
                  <c:v>6.0144000000000002</c:v>
                </c:pt>
                <c:pt idx="6767">
                  <c:v>6.0145999999999997</c:v>
                </c:pt>
                <c:pt idx="6768">
                  <c:v>6.0148999999999999</c:v>
                </c:pt>
                <c:pt idx="6769">
                  <c:v>6.0149999999999997</c:v>
                </c:pt>
                <c:pt idx="6770">
                  <c:v>6.0152999999999999</c:v>
                </c:pt>
                <c:pt idx="6771">
                  <c:v>6.0156999999999998</c:v>
                </c:pt>
                <c:pt idx="6772">
                  <c:v>6.0159000000000002</c:v>
                </c:pt>
                <c:pt idx="6773">
                  <c:v>6.0163000000000002</c:v>
                </c:pt>
                <c:pt idx="6774">
                  <c:v>6.0167000000000002</c:v>
                </c:pt>
                <c:pt idx="6775">
                  <c:v>6.0171000000000001</c:v>
                </c:pt>
                <c:pt idx="6776">
                  <c:v>6.0175999999999998</c:v>
                </c:pt>
                <c:pt idx="6777">
                  <c:v>6.0179999999999998</c:v>
                </c:pt>
                <c:pt idx="6778">
                  <c:v>6.0185000000000004</c:v>
                </c:pt>
                <c:pt idx="6779">
                  <c:v>6.0191999999999997</c:v>
                </c:pt>
                <c:pt idx="6780">
                  <c:v>6.0198</c:v>
                </c:pt>
                <c:pt idx="6781">
                  <c:v>6.0206999999999997</c:v>
                </c:pt>
                <c:pt idx="6782">
                  <c:v>6.0217000000000001</c:v>
                </c:pt>
                <c:pt idx="6783">
                  <c:v>6.0228000000000002</c:v>
                </c:pt>
                <c:pt idx="6784">
                  <c:v>6.024</c:v>
                </c:pt>
                <c:pt idx="6785">
                  <c:v>6.0251000000000001</c:v>
                </c:pt>
                <c:pt idx="6786">
                  <c:v>6.0255999999999998</c:v>
                </c:pt>
                <c:pt idx="6787">
                  <c:v>6.0256999999999996</c:v>
                </c:pt>
                <c:pt idx="6788">
                  <c:v>6.0255999999999998</c:v>
                </c:pt>
                <c:pt idx="6789">
                  <c:v>6.0251999999999999</c:v>
                </c:pt>
                <c:pt idx="6790">
                  <c:v>6.0247999999999999</c:v>
                </c:pt>
                <c:pt idx="6791">
                  <c:v>6.0246000000000004</c:v>
                </c:pt>
                <c:pt idx="6792">
                  <c:v>6.0244999999999997</c:v>
                </c:pt>
                <c:pt idx="6793">
                  <c:v>6.0244</c:v>
                </c:pt>
                <c:pt idx="6794">
                  <c:v>6.0244</c:v>
                </c:pt>
                <c:pt idx="6795">
                  <c:v>6.0244999999999997</c:v>
                </c:pt>
                <c:pt idx="6796">
                  <c:v>6.0244</c:v>
                </c:pt>
                <c:pt idx="6797">
                  <c:v>6.0244999999999997</c:v>
                </c:pt>
                <c:pt idx="6798">
                  <c:v>6.0246000000000004</c:v>
                </c:pt>
                <c:pt idx="6799">
                  <c:v>6.0247000000000002</c:v>
                </c:pt>
                <c:pt idx="6800">
                  <c:v>6.0248999999999997</c:v>
                </c:pt>
                <c:pt idx="6801">
                  <c:v>6.0251000000000001</c:v>
                </c:pt>
                <c:pt idx="6802">
                  <c:v>6.0255999999999998</c:v>
                </c:pt>
                <c:pt idx="6803">
                  <c:v>6.0260999999999996</c:v>
                </c:pt>
                <c:pt idx="6804">
                  <c:v>6.0267999999999997</c:v>
                </c:pt>
                <c:pt idx="6805">
                  <c:v>6.0277000000000003</c:v>
                </c:pt>
                <c:pt idx="6806">
                  <c:v>6.0288000000000004</c:v>
                </c:pt>
                <c:pt idx="6807">
                  <c:v>6.03</c:v>
                </c:pt>
                <c:pt idx="6808">
                  <c:v>6.0312000000000001</c:v>
                </c:pt>
                <c:pt idx="6809">
                  <c:v>6.0324</c:v>
                </c:pt>
                <c:pt idx="6810">
                  <c:v>6.0334000000000003</c:v>
                </c:pt>
                <c:pt idx="6811">
                  <c:v>6.0340999999999996</c:v>
                </c:pt>
                <c:pt idx="6812">
                  <c:v>6.0343999999999998</c:v>
                </c:pt>
                <c:pt idx="6813">
                  <c:v>6.0343</c:v>
                </c:pt>
                <c:pt idx="6814">
                  <c:v>6.0339999999999998</c:v>
                </c:pt>
                <c:pt idx="6815">
                  <c:v>6.0338000000000003</c:v>
                </c:pt>
                <c:pt idx="6816">
                  <c:v>6.0335999999999999</c:v>
                </c:pt>
                <c:pt idx="6817">
                  <c:v>6.0334000000000003</c:v>
                </c:pt>
                <c:pt idx="6818">
                  <c:v>6.0334000000000003</c:v>
                </c:pt>
                <c:pt idx="6819">
                  <c:v>6.0336999999999996</c:v>
                </c:pt>
                <c:pt idx="6820">
                  <c:v>6.0340999999999996</c:v>
                </c:pt>
                <c:pt idx="6821">
                  <c:v>6.0343</c:v>
                </c:pt>
                <c:pt idx="6822">
                  <c:v>6.0343999999999998</c:v>
                </c:pt>
                <c:pt idx="6823">
                  <c:v>6.0346000000000002</c:v>
                </c:pt>
                <c:pt idx="6824">
                  <c:v>6.0347999999999997</c:v>
                </c:pt>
                <c:pt idx="6825">
                  <c:v>6.0350999999999999</c:v>
                </c:pt>
                <c:pt idx="6826">
                  <c:v>6.0354000000000001</c:v>
                </c:pt>
                <c:pt idx="6827">
                  <c:v>6.0358000000000001</c:v>
                </c:pt>
                <c:pt idx="6828">
                  <c:v>6.0361000000000002</c:v>
                </c:pt>
                <c:pt idx="6829">
                  <c:v>6.0366</c:v>
                </c:pt>
                <c:pt idx="6830">
                  <c:v>6.0369999999999999</c:v>
                </c:pt>
                <c:pt idx="6831">
                  <c:v>6.0373999999999999</c:v>
                </c:pt>
                <c:pt idx="6832">
                  <c:v>6.0377999999999998</c:v>
                </c:pt>
                <c:pt idx="6833">
                  <c:v>6.0380000000000003</c:v>
                </c:pt>
                <c:pt idx="6834">
                  <c:v>6.0382999999999996</c:v>
                </c:pt>
                <c:pt idx="6835">
                  <c:v>6.0387000000000004</c:v>
                </c:pt>
                <c:pt idx="6836">
                  <c:v>6.0389999999999997</c:v>
                </c:pt>
                <c:pt idx="6837">
                  <c:v>6.0392000000000001</c:v>
                </c:pt>
                <c:pt idx="6838">
                  <c:v>6.0395000000000003</c:v>
                </c:pt>
                <c:pt idx="6839">
                  <c:v>6.0396999999999998</c:v>
                </c:pt>
                <c:pt idx="6840">
                  <c:v>6.04</c:v>
                </c:pt>
                <c:pt idx="6841">
                  <c:v>6.0403000000000002</c:v>
                </c:pt>
                <c:pt idx="6842">
                  <c:v>6.0407000000000002</c:v>
                </c:pt>
                <c:pt idx="6843">
                  <c:v>6.0411000000000001</c:v>
                </c:pt>
                <c:pt idx="6844">
                  <c:v>6.0412999999999997</c:v>
                </c:pt>
                <c:pt idx="6845">
                  <c:v>6.0416999999999996</c:v>
                </c:pt>
                <c:pt idx="6846">
                  <c:v>6.0419999999999998</c:v>
                </c:pt>
                <c:pt idx="6847">
                  <c:v>6.0422000000000002</c:v>
                </c:pt>
                <c:pt idx="6848">
                  <c:v>6.0426000000000002</c:v>
                </c:pt>
                <c:pt idx="6849">
                  <c:v>6.0434000000000001</c:v>
                </c:pt>
                <c:pt idx="6850">
                  <c:v>6.0444000000000004</c:v>
                </c:pt>
                <c:pt idx="6851">
                  <c:v>6.0457000000000001</c:v>
                </c:pt>
                <c:pt idx="6852">
                  <c:v>6.0472000000000001</c:v>
                </c:pt>
                <c:pt idx="6853">
                  <c:v>6.0487000000000002</c:v>
                </c:pt>
                <c:pt idx="6854">
                  <c:v>6.0495000000000001</c:v>
                </c:pt>
                <c:pt idx="6855">
                  <c:v>6.0496999999999996</c:v>
                </c:pt>
                <c:pt idx="6856">
                  <c:v>6.0495000000000001</c:v>
                </c:pt>
                <c:pt idx="6857">
                  <c:v>6.0490000000000004</c:v>
                </c:pt>
                <c:pt idx="6858">
                  <c:v>6.0484999999999998</c:v>
                </c:pt>
                <c:pt idx="6859">
                  <c:v>6.0480999999999998</c:v>
                </c:pt>
                <c:pt idx="6860">
                  <c:v>6.0476999999999999</c:v>
                </c:pt>
                <c:pt idx="6861">
                  <c:v>6.0475000000000003</c:v>
                </c:pt>
                <c:pt idx="6862">
                  <c:v>6.0473999999999997</c:v>
                </c:pt>
                <c:pt idx="6863">
                  <c:v>6.0472999999999999</c:v>
                </c:pt>
                <c:pt idx="6864">
                  <c:v>6.0472999999999999</c:v>
                </c:pt>
                <c:pt idx="6865">
                  <c:v>6.0472000000000001</c:v>
                </c:pt>
                <c:pt idx="6866">
                  <c:v>6.0472999999999999</c:v>
                </c:pt>
                <c:pt idx="6867">
                  <c:v>6.0473999999999997</c:v>
                </c:pt>
                <c:pt idx="6868">
                  <c:v>6.0476000000000001</c:v>
                </c:pt>
                <c:pt idx="6869">
                  <c:v>6.0477999999999996</c:v>
                </c:pt>
                <c:pt idx="6870">
                  <c:v>6.0481999999999996</c:v>
                </c:pt>
                <c:pt idx="6871">
                  <c:v>6.0488</c:v>
                </c:pt>
                <c:pt idx="6872">
                  <c:v>6.0495000000000001</c:v>
                </c:pt>
                <c:pt idx="6873">
                  <c:v>6.0503</c:v>
                </c:pt>
                <c:pt idx="6874">
                  <c:v>6.0513000000000003</c:v>
                </c:pt>
                <c:pt idx="6875">
                  <c:v>6.0522999999999998</c:v>
                </c:pt>
                <c:pt idx="6876">
                  <c:v>6.0534999999999997</c:v>
                </c:pt>
                <c:pt idx="6877">
                  <c:v>6.0545999999999998</c:v>
                </c:pt>
                <c:pt idx="6878">
                  <c:v>6.0557999999999996</c:v>
                </c:pt>
                <c:pt idx="6879">
                  <c:v>6.0567000000000002</c:v>
                </c:pt>
                <c:pt idx="6880">
                  <c:v>6.0571000000000002</c:v>
                </c:pt>
                <c:pt idx="6881">
                  <c:v>6.0571999999999999</c:v>
                </c:pt>
                <c:pt idx="6882">
                  <c:v>6.0570000000000004</c:v>
                </c:pt>
                <c:pt idx="6883">
                  <c:v>6.0567000000000002</c:v>
                </c:pt>
                <c:pt idx="6884">
                  <c:v>6.0564</c:v>
                </c:pt>
                <c:pt idx="6885">
                  <c:v>6.0561999999999996</c:v>
                </c:pt>
                <c:pt idx="6886">
                  <c:v>6.0560999999999998</c:v>
                </c:pt>
                <c:pt idx="6887">
                  <c:v>6.0563000000000002</c:v>
                </c:pt>
                <c:pt idx="6888">
                  <c:v>6.0564999999999998</c:v>
                </c:pt>
                <c:pt idx="6889">
                  <c:v>6.0568999999999997</c:v>
                </c:pt>
                <c:pt idx="6890">
                  <c:v>6.0572999999999997</c:v>
                </c:pt>
                <c:pt idx="6891">
                  <c:v>6.0574000000000003</c:v>
                </c:pt>
                <c:pt idx="6892">
                  <c:v>6.0575999999999999</c:v>
                </c:pt>
                <c:pt idx="6893">
                  <c:v>6.0576999999999996</c:v>
                </c:pt>
                <c:pt idx="6894">
                  <c:v>6.0578000000000003</c:v>
                </c:pt>
                <c:pt idx="6895">
                  <c:v>6.0580999999999996</c:v>
                </c:pt>
                <c:pt idx="6896">
                  <c:v>6.0585000000000004</c:v>
                </c:pt>
                <c:pt idx="6897">
                  <c:v>6.0587999999999997</c:v>
                </c:pt>
                <c:pt idx="6898">
                  <c:v>6.0590000000000002</c:v>
                </c:pt>
                <c:pt idx="6899">
                  <c:v>6.0593000000000004</c:v>
                </c:pt>
                <c:pt idx="6900">
                  <c:v>6.0597000000000003</c:v>
                </c:pt>
                <c:pt idx="6901">
                  <c:v>6.0603999999999996</c:v>
                </c:pt>
                <c:pt idx="6902">
                  <c:v>6.0609999999999999</c:v>
                </c:pt>
                <c:pt idx="6903">
                  <c:v>6.0613999999999999</c:v>
                </c:pt>
                <c:pt idx="6904">
                  <c:v>6.0617999999999999</c:v>
                </c:pt>
                <c:pt idx="6905">
                  <c:v>6.0620000000000003</c:v>
                </c:pt>
                <c:pt idx="6906">
                  <c:v>6.0621</c:v>
                </c:pt>
                <c:pt idx="6907">
                  <c:v>6.0621999999999998</c:v>
                </c:pt>
                <c:pt idx="6908">
                  <c:v>6.0625</c:v>
                </c:pt>
                <c:pt idx="6909">
                  <c:v>6.0627000000000004</c:v>
                </c:pt>
                <c:pt idx="6910">
                  <c:v>6.0631000000000004</c:v>
                </c:pt>
                <c:pt idx="6911">
                  <c:v>6.0635000000000003</c:v>
                </c:pt>
                <c:pt idx="6912">
                  <c:v>6.0639000000000003</c:v>
                </c:pt>
                <c:pt idx="6913">
                  <c:v>6.0643000000000002</c:v>
                </c:pt>
                <c:pt idx="6914">
                  <c:v>6.0648</c:v>
                </c:pt>
                <c:pt idx="6915">
                  <c:v>6.0651000000000002</c:v>
                </c:pt>
                <c:pt idx="6916">
                  <c:v>6.0655000000000001</c:v>
                </c:pt>
                <c:pt idx="6917">
                  <c:v>6.0659999999999998</c:v>
                </c:pt>
                <c:pt idx="6918">
                  <c:v>6.0667999999999997</c:v>
                </c:pt>
                <c:pt idx="6919">
                  <c:v>6.0677000000000003</c:v>
                </c:pt>
                <c:pt idx="6920">
                  <c:v>6.0688000000000004</c:v>
                </c:pt>
                <c:pt idx="6921">
                  <c:v>6.07</c:v>
                </c:pt>
                <c:pt idx="6922">
                  <c:v>6.0709999999999997</c:v>
                </c:pt>
                <c:pt idx="6923">
                  <c:v>6.0717999999999996</c:v>
                </c:pt>
                <c:pt idx="6924">
                  <c:v>6.0720000000000001</c:v>
                </c:pt>
                <c:pt idx="6925">
                  <c:v>6.0719000000000003</c:v>
                </c:pt>
                <c:pt idx="6926">
                  <c:v>6.0715000000000003</c:v>
                </c:pt>
                <c:pt idx="6927">
                  <c:v>6.0711000000000004</c:v>
                </c:pt>
                <c:pt idx="6928">
                  <c:v>6.0707000000000004</c:v>
                </c:pt>
                <c:pt idx="6929">
                  <c:v>6.0702999999999996</c:v>
                </c:pt>
                <c:pt idx="6930">
                  <c:v>6.0701000000000001</c:v>
                </c:pt>
                <c:pt idx="6931">
                  <c:v>6.07</c:v>
                </c:pt>
                <c:pt idx="6932">
                  <c:v>6.0698999999999996</c:v>
                </c:pt>
                <c:pt idx="6933">
                  <c:v>6.0698999999999996</c:v>
                </c:pt>
                <c:pt idx="6934">
                  <c:v>6.0697999999999999</c:v>
                </c:pt>
                <c:pt idx="6935">
                  <c:v>6.0697999999999999</c:v>
                </c:pt>
                <c:pt idx="6936">
                  <c:v>6.0697999999999999</c:v>
                </c:pt>
                <c:pt idx="6937">
                  <c:v>6.07</c:v>
                </c:pt>
                <c:pt idx="6938">
                  <c:v>6.0702999999999996</c:v>
                </c:pt>
                <c:pt idx="6939">
                  <c:v>6.0707000000000004</c:v>
                </c:pt>
                <c:pt idx="6940">
                  <c:v>6.0712000000000002</c:v>
                </c:pt>
                <c:pt idx="6941">
                  <c:v>6.0717999999999996</c:v>
                </c:pt>
                <c:pt idx="6942">
                  <c:v>6.0727000000000002</c:v>
                </c:pt>
                <c:pt idx="6943">
                  <c:v>6.0735000000000001</c:v>
                </c:pt>
                <c:pt idx="6944">
                  <c:v>6.0743</c:v>
                </c:pt>
                <c:pt idx="6945">
                  <c:v>6.0753000000000004</c:v>
                </c:pt>
                <c:pt idx="6946">
                  <c:v>6.0763999999999996</c:v>
                </c:pt>
                <c:pt idx="6947">
                  <c:v>6.0774999999999997</c:v>
                </c:pt>
                <c:pt idx="6948">
                  <c:v>6.0785</c:v>
                </c:pt>
                <c:pt idx="6949">
                  <c:v>6.0791000000000004</c:v>
                </c:pt>
                <c:pt idx="6950">
                  <c:v>6.0792999999999999</c:v>
                </c:pt>
                <c:pt idx="6951">
                  <c:v>6.0792000000000002</c:v>
                </c:pt>
                <c:pt idx="6952">
                  <c:v>6.0789</c:v>
                </c:pt>
                <c:pt idx="6953">
                  <c:v>6.0787000000000004</c:v>
                </c:pt>
                <c:pt idx="6954">
                  <c:v>6.0787000000000004</c:v>
                </c:pt>
                <c:pt idx="6955">
                  <c:v>6.0785999999999998</c:v>
                </c:pt>
                <c:pt idx="6956">
                  <c:v>6.0787000000000004</c:v>
                </c:pt>
                <c:pt idx="6957">
                  <c:v>6.0788000000000002</c:v>
                </c:pt>
                <c:pt idx="6958">
                  <c:v>6.0789999999999997</c:v>
                </c:pt>
                <c:pt idx="6959">
                  <c:v>6.0792000000000002</c:v>
                </c:pt>
                <c:pt idx="6960">
                  <c:v>6.0795000000000003</c:v>
                </c:pt>
                <c:pt idx="6961">
                  <c:v>6.0796000000000001</c:v>
                </c:pt>
                <c:pt idx="6962">
                  <c:v>6.0797999999999996</c:v>
                </c:pt>
                <c:pt idx="6963">
                  <c:v>6.0799000000000003</c:v>
                </c:pt>
                <c:pt idx="6964">
                  <c:v>6.0800999999999998</c:v>
                </c:pt>
                <c:pt idx="6965">
                  <c:v>6.0803000000000003</c:v>
                </c:pt>
                <c:pt idx="6966">
                  <c:v>6.0807000000000002</c:v>
                </c:pt>
                <c:pt idx="6967">
                  <c:v>6.0811000000000002</c:v>
                </c:pt>
                <c:pt idx="6968">
                  <c:v>6.0814000000000004</c:v>
                </c:pt>
                <c:pt idx="6969">
                  <c:v>6.0816999999999997</c:v>
                </c:pt>
                <c:pt idx="6970">
                  <c:v>6.0822000000000003</c:v>
                </c:pt>
                <c:pt idx="6971">
                  <c:v>6.0827</c:v>
                </c:pt>
                <c:pt idx="6972">
                  <c:v>6.0830000000000002</c:v>
                </c:pt>
                <c:pt idx="6973">
                  <c:v>6.0833000000000004</c:v>
                </c:pt>
                <c:pt idx="6974">
                  <c:v>6.0835999999999997</c:v>
                </c:pt>
                <c:pt idx="6975">
                  <c:v>6.0835999999999997</c:v>
                </c:pt>
                <c:pt idx="6976">
                  <c:v>6.0837000000000003</c:v>
                </c:pt>
                <c:pt idx="6977">
                  <c:v>6.0838999999999999</c:v>
                </c:pt>
                <c:pt idx="6978">
                  <c:v>6.0842000000000001</c:v>
                </c:pt>
                <c:pt idx="6979">
                  <c:v>6.0845000000000002</c:v>
                </c:pt>
                <c:pt idx="6980">
                  <c:v>6.0848000000000004</c:v>
                </c:pt>
                <c:pt idx="6981">
                  <c:v>6.0850999999999997</c:v>
                </c:pt>
                <c:pt idx="6982">
                  <c:v>6.0854999999999997</c:v>
                </c:pt>
                <c:pt idx="6983">
                  <c:v>6.0857999999999999</c:v>
                </c:pt>
                <c:pt idx="6984">
                  <c:v>6.0862999999999996</c:v>
                </c:pt>
                <c:pt idx="6985">
                  <c:v>6.0868000000000002</c:v>
                </c:pt>
                <c:pt idx="6986">
                  <c:v>6.0871000000000004</c:v>
                </c:pt>
                <c:pt idx="6987">
                  <c:v>6.0876999999999999</c:v>
                </c:pt>
                <c:pt idx="6988">
                  <c:v>6.0885999999999996</c:v>
                </c:pt>
                <c:pt idx="6989">
                  <c:v>6.0895999999999999</c:v>
                </c:pt>
                <c:pt idx="6990">
                  <c:v>6.0909000000000004</c:v>
                </c:pt>
                <c:pt idx="6991">
                  <c:v>6.0922000000000001</c:v>
                </c:pt>
                <c:pt idx="6992">
                  <c:v>6.093</c:v>
                </c:pt>
                <c:pt idx="6993">
                  <c:v>6.0933000000000002</c:v>
                </c:pt>
                <c:pt idx="6994">
                  <c:v>6.0932000000000004</c:v>
                </c:pt>
                <c:pt idx="6995">
                  <c:v>6.0929000000000002</c:v>
                </c:pt>
                <c:pt idx="6996">
                  <c:v>6.0923999999999996</c:v>
                </c:pt>
                <c:pt idx="6997">
                  <c:v>6.0919999999999996</c:v>
                </c:pt>
                <c:pt idx="6998">
                  <c:v>6.0917000000000003</c:v>
                </c:pt>
                <c:pt idx="6999">
                  <c:v>6.0914000000000001</c:v>
                </c:pt>
                <c:pt idx="7000">
                  <c:v>6.0913000000000004</c:v>
                </c:pt>
                <c:pt idx="7001">
                  <c:v>6.0911999999999997</c:v>
                </c:pt>
                <c:pt idx="7002">
                  <c:v>6.0911</c:v>
                </c:pt>
                <c:pt idx="7003">
                  <c:v>6.0910000000000002</c:v>
                </c:pt>
                <c:pt idx="7004">
                  <c:v>6.0909000000000004</c:v>
                </c:pt>
                <c:pt idx="7005">
                  <c:v>6.0909000000000004</c:v>
                </c:pt>
                <c:pt idx="7006">
                  <c:v>6.0911</c:v>
                </c:pt>
                <c:pt idx="7007">
                  <c:v>6.0911999999999997</c:v>
                </c:pt>
                <c:pt idx="7008">
                  <c:v>6.0914999999999999</c:v>
                </c:pt>
                <c:pt idx="7009">
                  <c:v>6.0919999999999996</c:v>
                </c:pt>
                <c:pt idx="7010">
                  <c:v>6.0926999999999998</c:v>
                </c:pt>
                <c:pt idx="7011">
                  <c:v>6.0933000000000002</c:v>
                </c:pt>
                <c:pt idx="7012">
                  <c:v>6.0941999999999998</c:v>
                </c:pt>
                <c:pt idx="7013">
                  <c:v>6.0951000000000004</c:v>
                </c:pt>
                <c:pt idx="7014">
                  <c:v>6.0960999999999999</c:v>
                </c:pt>
                <c:pt idx="7015">
                  <c:v>6.0972</c:v>
                </c:pt>
                <c:pt idx="7016">
                  <c:v>6.0983000000000001</c:v>
                </c:pt>
                <c:pt idx="7017">
                  <c:v>6.0991999999999997</c:v>
                </c:pt>
                <c:pt idx="7018">
                  <c:v>6.0998000000000001</c:v>
                </c:pt>
                <c:pt idx="7019">
                  <c:v>6.1</c:v>
                </c:pt>
                <c:pt idx="7020">
                  <c:v>6.0998999999999999</c:v>
                </c:pt>
                <c:pt idx="7021">
                  <c:v>6.0997000000000003</c:v>
                </c:pt>
                <c:pt idx="7022">
                  <c:v>6.0994000000000002</c:v>
                </c:pt>
                <c:pt idx="7023">
                  <c:v>6.0991999999999997</c:v>
                </c:pt>
                <c:pt idx="7024">
                  <c:v>6.0991</c:v>
                </c:pt>
                <c:pt idx="7025">
                  <c:v>6.0991999999999997</c:v>
                </c:pt>
                <c:pt idx="7026">
                  <c:v>6.0994000000000002</c:v>
                </c:pt>
                <c:pt idx="7027">
                  <c:v>6.0997000000000003</c:v>
                </c:pt>
                <c:pt idx="7028">
                  <c:v>6.1</c:v>
                </c:pt>
                <c:pt idx="7029">
                  <c:v>6.1001000000000003</c:v>
                </c:pt>
                <c:pt idx="7030">
                  <c:v>6.1001000000000003</c:v>
                </c:pt>
                <c:pt idx="7031">
                  <c:v>6.1002000000000001</c:v>
                </c:pt>
                <c:pt idx="7032">
                  <c:v>6.1003999999999996</c:v>
                </c:pt>
                <c:pt idx="7033">
                  <c:v>6.1005000000000003</c:v>
                </c:pt>
                <c:pt idx="7034">
                  <c:v>6.1006999999999998</c:v>
                </c:pt>
                <c:pt idx="7035">
                  <c:v>6.1010999999999997</c:v>
                </c:pt>
                <c:pt idx="7036">
                  <c:v>6.1014999999999997</c:v>
                </c:pt>
                <c:pt idx="7037">
                  <c:v>6.1018999999999997</c:v>
                </c:pt>
                <c:pt idx="7038">
                  <c:v>6.1021999999999998</c:v>
                </c:pt>
                <c:pt idx="7039">
                  <c:v>6.1025999999999998</c:v>
                </c:pt>
                <c:pt idx="7040">
                  <c:v>6.1031000000000004</c:v>
                </c:pt>
                <c:pt idx="7041">
                  <c:v>6.1033999999999997</c:v>
                </c:pt>
                <c:pt idx="7042">
                  <c:v>6.1036999999999999</c:v>
                </c:pt>
                <c:pt idx="7043">
                  <c:v>6.1040000000000001</c:v>
                </c:pt>
                <c:pt idx="7044">
                  <c:v>6.1041999999999996</c:v>
                </c:pt>
                <c:pt idx="7045">
                  <c:v>6.1041999999999996</c:v>
                </c:pt>
                <c:pt idx="7046">
                  <c:v>6.1044</c:v>
                </c:pt>
                <c:pt idx="7047">
                  <c:v>6.1045999999999996</c:v>
                </c:pt>
                <c:pt idx="7048">
                  <c:v>6.1048999999999998</c:v>
                </c:pt>
                <c:pt idx="7049">
                  <c:v>6.1052</c:v>
                </c:pt>
                <c:pt idx="7050">
                  <c:v>6.1054000000000004</c:v>
                </c:pt>
                <c:pt idx="7051">
                  <c:v>6.1055999999999999</c:v>
                </c:pt>
                <c:pt idx="7052">
                  <c:v>6.1059000000000001</c:v>
                </c:pt>
                <c:pt idx="7053">
                  <c:v>6.1062000000000003</c:v>
                </c:pt>
                <c:pt idx="7054">
                  <c:v>6.1066000000000003</c:v>
                </c:pt>
                <c:pt idx="7055">
                  <c:v>6.1067999999999998</c:v>
                </c:pt>
                <c:pt idx="7056">
                  <c:v>6.1071999999999997</c:v>
                </c:pt>
                <c:pt idx="7057">
                  <c:v>6.1079999999999997</c:v>
                </c:pt>
                <c:pt idx="7058">
                  <c:v>6.1092000000000004</c:v>
                </c:pt>
                <c:pt idx="7059">
                  <c:v>6.1105999999999998</c:v>
                </c:pt>
                <c:pt idx="7060">
                  <c:v>6.1116999999999999</c:v>
                </c:pt>
                <c:pt idx="7061">
                  <c:v>6.1124000000000001</c:v>
                </c:pt>
                <c:pt idx="7062">
                  <c:v>6.1125999999999996</c:v>
                </c:pt>
                <c:pt idx="7063">
                  <c:v>6.1121999999999996</c:v>
                </c:pt>
                <c:pt idx="7064">
                  <c:v>6.1116999999999999</c:v>
                </c:pt>
                <c:pt idx="7065">
                  <c:v>6.1112000000000002</c:v>
                </c:pt>
                <c:pt idx="7066">
                  <c:v>6.1108000000000002</c:v>
                </c:pt>
                <c:pt idx="7067">
                  <c:v>6.1104000000000003</c:v>
                </c:pt>
                <c:pt idx="7068">
                  <c:v>6.1102999999999996</c:v>
                </c:pt>
                <c:pt idx="7069">
                  <c:v>6.1101999999999999</c:v>
                </c:pt>
                <c:pt idx="7070">
                  <c:v>6.11</c:v>
                </c:pt>
                <c:pt idx="7071">
                  <c:v>6.1098999999999997</c:v>
                </c:pt>
                <c:pt idx="7072">
                  <c:v>6.1097999999999999</c:v>
                </c:pt>
                <c:pt idx="7073">
                  <c:v>6.1096000000000004</c:v>
                </c:pt>
                <c:pt idx="7074">
                  <c:v>6.1096000000000004</c:v>
                </c:pt>
                <c:pt idx="7075">
                  <c:v>6.1097999999999999</c:v>
                </c:pt>
                <c:pt idx="7076">
                  <c:v>6.1101000000000001</c:v>
                </c:pt>
                <c:pt idx="7077">
                  <c:v>6.1105</c:v>
                </c:pt>
                <c:pt idx="7078">
                  <c:v>6.1109999999999998</c:v>
                </c:pt>
                <c:pt idx="7079">
                  <c:v>6.1116999999999999</c:v>
                </c:pt>
                <c:pt idx="7080">
                  <c:v>6.1124999999999998</c:v>
                </c:pt>
                <c:pt idx="7081">
                  <c:v>6.1132999999999997</c:v>
                </c:pt>
                <c:pt idx="7082">
                  <c:v>6.1142000000000003</c:v>
                </c:pt>
                <c:pt idx="7083">
                  <c:v>6.1153000000000004</c:v>
                </c:pt>
                <c:pt idx="7084">
                  <c:v>6.1163999999999996</c:v>
                </c:pt>
                <c:pt idx="7085">
                  <c:v>6.1173000000000002</c:v>
                </c:pt>
                <c:pt idx="7086">
                  <c:v>6.1177999999999999</c:v>
                </c:pt>
                <c:pt idx="7087">
                  <c:v>6.1181999999999999</c:v>
                </c:pt>
                <c:pt idx="7088">
                  <c:v>6.1182999999999996</c:v>
                </c:pt>
                <c:pt idx="7089">
                  <c:v>6.1181999999999999</c:v>
                </c:pt>
                <c:pt idx="7090">
                  <c:v>6.1178999999999997</c:v>
                </c:pt>
                <c:pt idx="7091">
                  <c:v>6.1174999999999997</c:v>
                </c:pt>
                <c:pt idx="7092">
                  <c:v>6.1173000000000002</c:v>
                </c:pt>
                <c:pt idx="7093">
                  <c:v>6.1172000000000004</c:v>
                </c:pt>
                <c:pt idx="7094">
                  <c:v>6.1173000000000002</c:v>
                </c:pt>
                <c:pt idx="7095">
                  <c:v>6.1176000000000004</c:v>
                </c:pt>
                <c:pt idx="7096">
                  <c:v>6.1178999999999997</c:v>
                </c:pt>
                <c:pt idx="7097">
                  <c:v>6.1181000000000001</c:v>
                </c:pt>
                <c:pt idx="7098">
                  <c:v>6.1181999999999999</c:v>
                </c:pt>
                <c:pt idx="7099">
                  <c:v>6.1181999999999999</c:v>
                </c:pt>
                <c:pt idx="7100">
                  <c:v>6.1182999999999996</c:v>
                </c:pt>
                <c:pt idx="7101">
                  <c:v>6.1185</c:v>
                </c:pt>
                <c:pt idx="7102">
                  <c:v>6.1185999999999998</c:v>
                </c:pt>
                <c:pt idx="7103">
                  <c:v>6.1189999999999998</c:v>
                </c:pt>
                <c:pt idx="7104">
                  <c:v>6.1193999999999997</c:v>
                </c:pt>
                <c:pt idx="7105">
                  <c:v>6.1196999999999999</c:v>
                </c:pt>
                <c:pt idx="7106">
                  <c:v>6.1199000000000003</c:v>
                </c:pt>
                <c:pt idx="7107">
                  <c:v>6.1203000000000003</c:v>
                </c:pt>
                <c:pt idx="7108">
                  <c:v>6.1207000000000003</c:v>
                </c:pt>
                <c:pt idx="7109">
                  <c:v>6.1210000000000004</c:v>
                </c:pt>
                <c:pt idx="7110">
                  <c:v>6.1212999999999997</c:v>
                </c:pt>
                <c:pt idx="7111">
                  <c:v>6.1215000000000002</c:v>
                </c:pt>
                <c:pt idx="7112">
                  <c:v>6.1216999999999997</c:v>
                </c:pt>
                <c:pt idx="7113">
                  <c:v>6.1216999999999997</c:v>
                </c:pt>
                <c:pt idx="7114">
                  <c:v>6.1218000000000004</c:v>
                </c:pt>
                <c:pt idx="7115">
                  <c:v>6.1219999999999999</c:v>
                </c:pt>
                <c:pt idx="7116">
                  <c:v>6.1222000000000003</c:v>
                </c:pt>
                <c:pt idx="7117">
                  <c:v>6.1224999999999996</c:v>
                </c:pt>
                <c:pt idx="7118">
                  <c:v>6.1227999999999998</c:v>
                </c:pt>
                <c:pt idx="7119">
                  <c:v>6.1230000000000002</c:v>
                </c:pt>
                <c:pt idx="7120">
                  <c:v>6.1233000000000004</c:v>
                </c:pt>
                <c:pt idx="7121">
                  <c:v>6.1235999999999997</c:v>
                </c:pt>
                <c:pt idx="7122">
                  <c:v>6.1239999999999997</c:v>
                </c:pt>
                <c:pt idx="7123">
                  <c:v>6.1243999999999996</c:v>
                </c:pt>
                <c:pt idx="7124">
                  <c:v>6.1247999999999996</c:v>
                </c:pt>
                <c:pt idx="7125">
                  <c:v>6.1253000000000002</c:v>
                </c:pt>
                <c:pt idx="7126">
                  <c:v>6.1261000000000001</c:v>
                </c:pt>
                <c:pt idx="7127">
                  <c:v>6.1273999999999997</c:v>
                </c:pt>
                <c:pt idx="7128">
                  <c:v>6.1288999999999998</c:v>
                </c:pt>
                <c:pt idx="7129">
                  <c:v>6.1300999999999997</c:v>
                </c:pt>
                <c:pt idx="7130">
                  <c:v>6.1308999999999996</c:v>
                </c:pt>
                <c:pt idx="7131">
                  <c:v>6.1310000000000002</c:v>
                </c:pt>
                <c:pt idx="7132">
                  <c:v>6.1306000000000003</c:v>
                </c:pt>
                <c:pt idx="7133">
                  <c:v>6.1300999999999997</c:v>
                </c:pt>
                <c:pt idx="7134">
                  <c:v>6.1295999999999999</c:v>
                </c:pt>
                <c:pt idx="7135">
                  <c:v>6.1291000000000002</c:v>
                </c:pt>
                <c:pt idx="7136">
                  <c:v>6.1287000000000003</c:v>
                </c:pt>
                <c:pt idx="7137">
                  <c:v>6.1284000000000001</c:v>
                </c:pt>
                <c:pt idx="7138">
                  <c:v>6.1280999999999999</c:v>
                </c:pt>
                <c:pt idx="7139">
                  <c:v>6.1280000000000001</c:v>
                </c:pt>
                <c:pt idx="7140">
                  <c:v>6.1280000000000001</c:v>
                </c:pt>
                <c:pt idx="7141">
                  <c:v>6.1279000000000003</c:v>
                </c:pt>
                <c:pt idx="7142">
                  <c:v>6.1277999999999997</c:v>
                </c:pt>
                <c:pt idx="7143">
                  <c:v>6.1276000000000002</c:v>
                </c:pt>
                <c:pt idx="7144">
                  <c:v>6.1276999999999999</c:v>
                </c:pt>
                <c:pt idx="7145">
                  <c:v>6.1279000000000003</c:v>
                </c:pt>
                <c:pt idx="7146">
                  <c:v>6.1281999999999996</c:v>
                </c:pt>
                <c:pt idx="7147">
                  <c:v>6.1285999999999996</c:v>
                </c:pt>
                <c:pt idx="7148">
                  <c:v>6.1292</c:v>
                </c:pt>
                <c:pt idx="7149">
                  <c:v>6.13</c:v>
                </c:pt>
                <c:pt idx="7150">
                  <c:v>6.1307999999999998</c:v>
                </c:pt>
                <c:pt idx="7151">
                  <c:v>6.1318000000000001</c:v>
                </c:pt>
                <c:pt idx="7152">
                  <c:v>6.133</c:v>
                </c:pt>
                <c:pt idx="7153">
                  <c:v>6.1341999999999999</c:v>
                </c:pt>
                <c:pt idx="7154">
                  <c:v>6.1351000000000004</c:v>
                </c:pt>
                <c:pt idx="7155">
                  <c:v>6.1357999999999997</c:v>
                </c:pt>
                <c:pt idx="7156">
                  <c:v>6.1360000000000001</c:v>
                </c:pt>
                <c:pt idx="7157">
                  <c:v>6.1341999999999999</c:v>
                </c:pt>
                <c:pt idx="7158">
                  <c:v>6.1325000000000003</c:v>
                </c:pt>
                <c:pt idx="7159">
                  <c:v>6.1315</c:v>
                </c:pt>
                <c:pt idx="7160">
                  <c:v>6.1308999999999996</c:v>
                </c:pt>
                <c:pt idx="7161">
                  <c:v>6.1304999999999996</c:v>
                </c:pt>
                <c:pt idx="7162">
                  <c:v>6.1302000000000003</c:v>
                </c:pt>
                <c:pt idx="7163">
                  <c:v>6.1299000000000001</c:v>
                </c:pt>
                <c:pt idx="7164">
                  <c:v>6.1295999999999999</c:v>
                </c:pt>
                <c:pt idx="7165">
                  <c:v>6.1295999999999999</c:v>
                </c:pt>
                <c:pt idx="7166">
                  <c:v>6.1295999999999999</c:v>
                </c:pt>
                <c:pt idx="7167">
                  <c:v>6.1295999999999999</c:v>
                </c:pt>
                <c:pt idx="7168">
                  <c:v>6.1296999999999997</c:v>
                </c:pt>
                <c:pt idx="7169">
                  <c:v>6.1298000000000004</c:v>
                </c:pt>
                <c:pt idx="7170">
                  <c:v>6.1299000000000001</c:v>
                </c:pt>
                <c:pt idx="7171">
                  <c:v>6.1300999999999997</c:v>
                </c:pt>
                <c:pt idx="7172">
                  <c:v>6.1302000000000003</c:v>
                </c:pt>
                <c:pt idx="7173">
                  <c:v>6.1303999999999998</c:v>
                </c:pt>
                <c:pt idx="7174">
                  <c:v>6.1306000000000003</c:v>
                </c:pt>
                <c:pt idx="7175">
                  <c:v>6.1307999999999998</c:v>
                </c:pt>
                <c:pt idx="7176">
                  <c:v>6.1311</c:v>
                </c:pt>
                <c:pt idx="7177">
                  <c:v>6.1315999999999997</c:v>
                </c:pt>
                <c:pt idx="7178">
                  <c:v>6.1318999999999999</c:v>
                </c:pt>
                <c:pt idx="7179">
                  <c:v>6.1321000000000003</c:v>
                </c:pt>
                <c:pt idx="7180">
                  <c:v>6.1319999999999997</c:v>
                </c:pt>
                <c:pt idx="7181">
                  <c:v>6.1319999999999997</c:v>
                </c:pt>
                <c:pt idx="7182">
                  <c:v>6.1319999999999997</c:v>
                </c:pt>
                <c:pt idx="7183">
                  <c:v>6.1319999999999997</c:v>
                </c:pt>
                <c:pt idx="7184">
                  <c:v>6.1321000000000003</c:v>
                </c:pt>
                <c:pt idx="7185">
                  <c:v>6.1322000000000001</c:v>
                </c:pt>
                <c:pt idx="7186">
                  <c:v>6.1323999999999996</c:v>
                </c:pt>
                <c:pt idx="7187">
                  <c:v>6.1326000000000001</c:v>
                </c:pt>
                <c:pt idx="7188">
                  <c:v>6.1327999999999996</c:v>
                </c:pt>
                <c:pt idx="7189">
                  <c:v>6.133</c:v>
                </c:pt>
                <c:pt idx="7190">
                  <c:v>6.1330999999999998</c:v>
                </c:pt>
                <c:pt idx="7191">
                  <c:v>6.1334</c:v>
                </c:pt>
                <c:pt idx="7192">
                  <c:v>6.1337999999999999</c:v>
                </c:pt>
                <c:pt idx="7193">
                  <c:v>6.1341000000000001</c:v>
                </c:pt>
                <c:pt idx="7194">
                  <c:v>6.1345000000000001</c:v>
                </c:pt>
                <c:pt idx="7195">
                  <c:v>6.1353</c:v>
                </c:pt>
                <c:pt idx="7196">
                  <c:v>6.1361999999999997</c:v>
                </c:pt>
                <c:pt idx="7197">
                  <c:v>6.1372</c:v>
                </c:pt>
                <c:pt idx="7198">
                  <c:v>6.1382000000000003</c:v>
                </c:pt>
                <c:pt idx="7199">
                  <c:v>6.1387999999999998</c:v>
                </c:pt>
                <c:pt idx="7200">
                  <c:v>6.1388999999999996</c:v>
                </c:pt>
                <c:pt idx="7201">
                  <c:v>6.1386000000000003</c:v>
                </c:pt>
                <c:pt idx="7202">
                  <c:v>6.1380999999999997</c:v>
                </c:pt>
                <c:pt idx="7203">
                  <c:v>6.1375000000000002</c:v>
                </c:pt>
                <c:pt idx="7204">
                  <c:v>6.1369999999999996</c:v>
                </c:pt>
                <c:pt idx="7205">
                  <c:v>6.1367000000000003</c:v>
                </c:pt>
                <c:pt idx="7206">
                  <c:v>6.1364000000000001</c:v>
                </c:pt>
                <c:pt idx="7207">
                  <c:v>6.1361999999999997</c:v>
                </c:pt>
                <c:pt idx="7208">
                  <c:v>6.1357999999999997</c:v>
                </c:pt>
                <c:pt idx="7209">
                  <c:v>6.1355000000000004</c:v>
                </c:pt>
                <c:pt idx="7210">
                  <c:v>6.1353999999999997</c:v>
                </c:pt>
                <c:pt idx="7211">
                  <c:v>6.1353</c:v>
                </c:pt>
                <c:pt idx="7212">
                  <c:v>6.1353</c:v>
                </c:pt>
                <c:pt idx="7213">
                  <c:v>6.1355000000000004</c:v>
                </c:pt>
                <c:pt idx="7214">
                  <c:v>6.1356000000000002</c:v>
                </c:pt>
                <c:pt idx="7215">
                  <c:v>6.1359000000000004</c:v>
                </c:pt>
                <c:pt idx="7216">
                  <c:v>6.1364000000000001</c:v>
                </c:pt>
                <c:pt idx="7217">
                  <c:v>6.1368999999999998</c:v>
                </c:pt>
                <c:pt idx="7218">
                  <c:v>6.1375999999999999</c:v>
                </c:pt>
                <c:pt idx="7219">
                  <c:v>6.1384999999999996</c:v>
                </c:pt>
                <c:pt idx="7220">
                  <c:v>6.1394000000000002</c:v>
                </c:pt>
                <c:pt idx="7221">
                  <c:v>6.1403999999999996</c:v>
                </c:pt>
                <c:pt idx="7222">
                  <c:v>6.1413000000000002</c:v>
                </c:pt>
                <c:pt idx="7223">
                  <c:v>6.1421000000000001</c:v>
                </c:pt>
                <c:pt idx="7224">
                  <c:v>6.1425000000000001</c:v>
                </c:pt>
                <c:pt idx="7225">
                  <c:v>6.1429</c:v>
                </c:pt>
                <c:pt idx="7226">
                  <c:v>6.1426999999999996</c:v>
                </c:pt>
                <c:pt idx="7227">
                  <c:v>6.1425000000000001</c:v>
                </c:pt>
                <c:pt idx="7228">
                  <c:v>6.1421999999999999</c:v>
                </c:pt>
                <c:pt idx="7229">
                  <c:v>6.1418999999999997</c:v>
                </c:pt>
                <c:pt idx="7230">
                  <c:v>6.1417999999999999</c:v>
                </c:pt>
                <c:pt idx="7231">
                  <c:v>6.1417999999999999</c:v>
                </c:pt>
                <c:pt idx="7232">
                  <c:v>6.1420000000000003</c:v>
                </c:pt>
                <c:pt idx="7233">
                  <c:v>6.1420000000000003</c:v>
                </c:pt>
                <c:pt idx="7234">
                  <c:v>6.1421999999999999</c:v>
                </c:pt>
                <c:pt idx="7235">
                  <c:v>6.1424000000000003</c:v>
                </c:pt>
                <c:pt idx="7236">
                  <c:v>6.1424000000000003</c:v>
                </c:pt>
                <c:pt idx="7237">
                  <c:v>6.1425000000000001</c:v>
                </c:pt>
                <c:pt idx="7238">
                  <c:v>6.1425000000000001</c:v>
                </c:pt>
                <c:pt idx="7239">
                  <c:v>6.1425000000000001</c:v>
                </c:pt>
                <c:pt idx="7240">
                  <c:v>6.1426999999999996</c:v>
                </c:pt>
                <c:pt idx="7241">
                  <c:v>6.1429</c:v>
                </c:pt>
                <c:pt idx="7242">
                  <c:v>6.1429999999999998</c:v>
                </c:pt>
                <c:pt idx="7243">
                  <c:v>6.1432000000000002</c:v>
                </c:pt>
                <c:pt idx="7244">
                  <c:v>6.1435000000000004</c:v>
                </c:pt>
                <c:pt idx="7245">
                  <c:v>6.1437999999999997</c:v>
                </c:pt>
                <c:pt idx="7246">
                  <c:v>6.1440000000000001</c:v>
                </c:pt>
                <c:pt idx="7247">
                  <c:v>6.1444000000000001</c:v>
                </c:pt>
                <c:pt idx="7248">
                  <c:v>6.1445999999999996</c:v>
                </c:pt>
                <c:pt idx="7249">
                  <c:v>6.1448</c:v>
                </c:pt>
                <c:pt idx="7250">
                  <c:v>6.1448999999999998</c:v>
                </c:pt>
                <c:pt idx="7251">
                  <c:v>6.1449999999999996</c:v>
                </c:pt>
                <c:pt idx="7252">
                  <c:v>6.1451000000000002</c:v>
                </c:pt>
                <c:pt idx="7253">
                  <c:v>6.1451000000000002</c:v>
                </c:pt>
                <c:pt idx="7254">
                  <c:v>6.1452</c:v>
                </c:pt>
                <c:pt idx="7255">
                  <c:v>6.1452999999999998</c:v>
                </c:pt>
                <c:pt idx="7256">
                  <c:v>6.1455000000000002</c:v>
                </c:pt>
                <c:pt idx="7257">
                  <c:v>6.1458000000000004</c:v>
                </c:pt>
                <c:pt idx="7258">
                  <c:v>6.1459999999999999</c:v>
                </c:pt>
                <c:pt idx="7259">
                  <c:v>6.1462000000000003</c:v>
                </c:pt>
                <c:pt idx="7260">
                  <c:v>6.1463999999999999</c:v>
                </c:pt>
                <c:pt idx="7261">
                  <c:v>6.1466000000000003</c:v>
                </c:pt>
                <c:pt idx="7262">
                  <c:v>6.1470000000000002</c:v>
                </c:pt>
                <c:pt idx="7263">
                  <c:v>6.1477000000000004</c:v>
                </c:pt>
                <c:pt idx="7264">
                  <c:v>6.1486000000000001</c:v>
                </c:pt>
                <c:pt idx="7265">
                  <c:v>6.1498999999999997</c:v>
                </c:pt>
                <c:pt idx="7266">
                  <c:v>6.1513999999999998</c:v>
                </c:pt>
                <c:pt idx="7267">
                  <c:v>6.1525999999999996</c:v>
                </c:pt>
                <c:pt idx="7268">
                  <c:v>6.1532999999999998</c:v>
                </c:pt>
                <c:pt idx="7269">
                  <c:v>6.1532999999999998</c:v>
                </c:pt>
                <c:pt idx="7270">
                  <c:v>6.1528</c:v>
                </c:pt>
                <c:pt idx="7271">
                  <c:v>6.1521999999999997</c:v>
                </c:pt>
                <c:pt idx="7272">
                  <c:v>6.1516000000000002</c:v>
                </c:pt>
                <c:pt idx="7273">
                  <c:v>6.1509999999999998</c:v>
                </c:pt>
                <c:pt idx="7274">
                  <c:v>6.1505999999999998</c:v>
                </c:pt>
                <c:pt idx="7275">
                  <c:v>6.1502999999999997</c:v>
                </c:pt>
                <c:pt idx="7276">
                  <c:v>6.1498999999999997</c:v>
                </c:pt>
                <c:pt idx="7277">
                  <c:v>6.1497000000000002</c:v>
                </c:pt>
                <c:pt idx="7278">
                  <c:v>6.1494999999999997</c:v>
                </c:pt>
                <c:pt idx="7279">
                  <c:v>6.1494</c:v>
                </c:pt>
                <c:pt idx="7280">
                  <c:v>6.1493000000000002</c:v>
                </c:pt>
                <c:pt idx="7281">
                  <c:v>6.1492000000000004</c:v>
                </c:pt>
                <c:pt idx="7282">
                  <c:v>6.1492000000000004</c:v>
                </c:pt>
                <c:pt idx="7283">
                  <c:v>6.1493000000000002</c:v>
                </c:pt>
                <c:pt idx="7284">
                  <c:v>6.1497000000000002</c:v>
                </c:pt>
                <c:pt idx="7285">
                  <c:v>6.1501999999999999</c:v>
                </c:pt>
                <c:pt idx="7286">
                  <c:v>6.1508000000000003</c:v>
                </c:pt>
                <c:pt idx="7287">
                  <c:v>6.1515000000000004</c:v>
                </c:pt>
                <c:pt idx="7288">
                  <c:v>6.1524000000000001</c:v>
                </c:pt>
                <c:pt idx="7289">
                  <c:v>6.1534000000000004</c:v>
                </c:pt>
                <c:pt idx="7290">
                  <c:v>6.1546000000000003</c:v>
                </c:pt>
                <c:pt idx="7291">
                  <c:v>6.1557000000000004</c:v>
                </c:pt>
                <c:pt idx="7292">
                  <c:v>6.1566999999999998</c:v>
                </c:pt>
                <c:pt idx="7293">
                  <c:v>6.1573000000000002</c:v>
                </c:pt>
                <c:pt idx="7294">
                  <c:v>6.1574</c:v>
                </c:pt>
                <c:pt idx="7295">
                  <c:v>6.1570999999999998</c:v>
                </c:pt>
                <c:pt idx="7296">
                  <c:v>6.1565000000000003</c:v>
                </c:pt>
                <c:pt idx="7297">
                  <c:v>6.1558999999999999</c:v>
                </c:pt>
                <c:pt idx="7298">
                  <c:v>6.1557000000000004</c:v>
                </c:pt>
                <c:pt idx="7299">
                  <c:v>6.1555999999999997</c:v>
                </c:pt>
                <c:pt idx="7300">
                  <c:v>6.1555</c:v>
                </c:pt>
                <c:pt idx="7301">
                  <c:v>6.1555999999999997</c:v>
                </c:pt>
                <c:pt idx="7302">
                  <c:v>6.1558000000000002</c:v>
                </c:pt>
                <c:pt idx="7303">
                  <c:v>6.1559999999999997</c:v>
                </c:pt>
                <c:pt idx="7304">
                  <c:v>6.1561000000000003</c:v>
                </c:pt>
                <c:pt idx="7305">
                  <c:v>6.1562000000000001</c:v>
                </c:pt>
                <c:pt idx="7306">
                  <c:v>6.1559999999999997</c:v>
                </c:pt>
                <c:pt idx="7307">
                  <c:v>6.1558999999999999</c:v>
                </c:pt>
                <c:pt idx="7308">
                  <c:v>6.1559999999999997</c:v>
                </c:pt>
                <c:pt idx="7309">
                  <c:v>6.1561000000000003</c:v>
                </c:pt>
                <c:pt idx="7310">
                  <c:v>6.1563999999999997</c:v>
                </c:pt>
                <c:pt idx="7311">
                  <c:v>6.1566000000000001</c:v>
                </c:pt>
                <c:pt idx="7312">
                  <c:v>6.1569000000000003</c:v>
                </c:pt>
                <c:pt idx="7313">
                  <c:v>6.1571999999999996</c:v>
                </c:pt>
                <c:pt idx="7314">
                  <c:v>6.1576000000000004</c:v>
                </c:pt>
                <c:pt idx="7315">
                  <c:v>6.1580000000000004</c:v>
                </c:pt>
                <c:pt idx="7316">
                  <c:v>6.1584000000000003</c:v>
                </c:pt>
                <c:pt idx="7317">
                  <c:v>6.1585999999999999</c:v>
                </c:pt>
                <c:pt idx="7318">
                  <c:v>6.1588000000000003</c:v>
                </c:pt>
                <c:pt idx="7319">
                  <c:v>6.1588000000000003</c:v>
                </c:pt>
                <c:pt idx="7320">
                  <c:v>6.1589</c:v>
                </c:pt>
                <c:pt idx="7321">
                  <c:v>6.1589</c:v>
                </c:pt>
                <c:pt idx="7322">
                  <c:v>6.1590999999999996</c:v>
                </c:pt>
                <c:pt idx="7323">
                  <c:v>6.1592000000000002</c:v>
                </c:pt>
                <c:pt idx="7324">
                  <c:v>6.1593999999999998</c:v>
                </c:pt>
                <c:pt idx="7325">
                  <c:v>6.1597</c:v>
                </c:pt>
                <c:pt idx="7326">
                  <c:v>6.1597999999999997</c:v>
                </c:pt>
                <c:pt idx="7327">
                  <c:v>6.16</c:v>
                </c:pt>
                <c:pt idx="7328">
                  <c:v>6.1601999999999997</c:v>
                </c:pt>
                <c:pt idx="7329">
                  <c:v>6.1604000000000001</c:v>
                </c:pt>
                <c:pt idx="7330">
                  <c:v>6.1607000000000003</c:v>
                </c:pt>
                <c:pt idx="7331">
                  <c:v>6.1612</c:v>
                </c:pt>
                <c:pt idx="7332">
                  <c:v>6.1618000000000004</c:v>
                </c:pt>
                <c:pt idx="7333">
                  <c:v>6.1627999999999998</c:v>
                </c:pt>
                <c:pt idx="7334">
                  <c:v>6.1638999999999999</c:v>
                </c:pt>
                <c:pt idx="7335">
                  <c:v>6.1651999999999996</c:v>
                </c:pt>
                <c:pt idx="7336">
                  <c:v>6.1661000000000001</c:v>
                </c:pt>
                <c:pt idx="7337">
                  <c:v>6.1665000000000001</c:v>
                </c:pt>
                <c:pt idx="7338">
                  <c:v>6.1665000000000001</c:v>
                </c:pt>
                <c:pt idx="7339">
                  <c:v>6.1661000000000001</c:v>
                </c:pt>
                <c:pt idx="7340">
                  <c:v>6.1654999999999998</c:v>
                </c:pt>
                <c:pt idx="7341">
                  <c:v>6.1650999999999998</c:v>
                </c:pt>
                <c:pt idx="7342">
                  <c:v>6.1646999999999998</c:v>
                </c:pt>
                <c:pt idx="7343">
                  <c:v>6.1642000000000001</c:v>
                </c:pt>
                <c:pt idx="7344">
                  <c:v>6.1638999999999999</c:v>
                </c:pt>
                <c:pt idx="7345">
                  <c:v>6.1637000000000004</c:v>
                </c:pt>
                <c:pt idx="7346">
                  <c:v>6.1635</c:v>
                </c:pt>
                <c:pt idx="7347">
                  <c:v>6.1631999999999998</c:v>
                </c:pt>
                <c:pt idx="7348">
                  <c:v>6.1630000000000003</c:v>
                </c:pt>
                <c:pt idx="7349">
                  <c:v>6.1628999999999996</c:v>
                </c:pt>
                <c:pt idx="7350">
                  <c:v>6.1627999999999998</c:v>
                </c:pt>
                <c:pt idx="7351">
                  <c:v>6.1627999999999998</c:v>
                </c:pt>
                <c:pt idx="7352">
                  <c:v>6.1630000000000003</c:v>
                </c:pt>
                <c:pt idx="7353">
                  <c:v>6.1634000000000002</c:v>
                </c:pt>
                <c:pt idx="7354">
                  <c:v>6.1638000000000002</c:v>
                </c:pt>
                <c:pt idx="7355">
                  <c:v>6.1643999999999997</c:v>
                </c:pt>
                <c:pt idx="7356">
                  <c:v>6.1650999999999998</c:v>
                </c:pt>
                <c:pt idx="7357">
                  <c:v>6.1658999999999997</c:v>
                </c:pt>
                <c:pt idx="7358">
                  <c:v>6.1669999999999998</c:v>
                </c:pt>
                <c:pt idx="7359">
                  <c:v>6.1680999999999999</c:v>
                </c:pt>
                <c:pt idx="7360">
                  <c:v>6.1691000000000003</c:v>
                </c:pt>
                <c:pt idx="7361">
                  <c:v>6.1698000000000004</c:v>
                </c:pt>
                <c:pt idx="7362">
                  <c:v>6.1702000000000004</c:v>
                </c:pt>
                <c:pt idx="7363">
                  <c:v>6.1703999999999999</c:v>
                </c:pt>
                <c:pt idx="7364">
                  <c:v>6.1703000000000001</c:v>
                </c:pt>
                <c:pt idx="7365">
                  <c:v>6.1699000000000002</c:v>
                </c:pt>
                <c:pt idx="7366">
                  <c:v>6.1694000000000004</c:v>
                </c:pt>
                <c:pt idx="7367">
                  <c:v>6.1689999999999996</c:v>
                </c:pt>
                <c:pt idx="7368">
                  <c:v>6.1688999999999998</c:v>
                </c:pt>
                <c:pt idx="7369">
                  <c:v>6.1687000000000003</c:v>
                </c:pt>
                <c:pt idx="7370">
                  <c:v>6.1687000000000003</c:v>
                </c:pt>
                <c:pt idx="7371">
                  <c:v>6.1688000000000001</c:v>
                </c:pt>
                <c:pt idx="7372">
                  <c:v>6.1688999999999998</c:v>
                </c:pt>
                <c:pt idx="7373">
                  <c:v>6.1689999999999996</c:v>
                </c:pt>
                <c:pt idx="7374">
                  <c:v>6.1692</c:v>
                </c:pt>
                <c:pt idx="7375">
                  <c:v>6.1692</c:v>
                </c:pt>
                <c:pt idx="7376">
                  <c:v>6.1692999999999998</c:v>
                </c:pt>
                <c:pt idx="7377">
                  <c:v>6.1696</c:v>
                </c:pt>
                <c:pt idx="7378">
                  <c:v>6.1698000000000004</c:v>
                </c:pt>
                <c:pt idx="7379">
                  <c:v>6.1699000000000002</c:v>
                </c:pt>
                <c:pt idx="7380">
                  <c:v>6.1700999999999997</c:v>
                </c:pt>
                <c:pt idx="7381">
                  <c:v>6.1702000000000004</c:v>
                </c:pt>
                <c:pt idx="7382">
                  <c:v>6.1704999999999997</c:v>
                </c:pt>
                <c:pt idx="7383">
                  <c:v>6.1710000000000003</c:v>
                </c:pt>
                <c:pt idx="7384">
                  <c:v>6.1711999999999998</c:v>
                </c:pt>
                <c:pt idx="7385">
                  <c:v>6.1712999999999996</c:v>
                </c:pt>
                <c:pt idx="7386">
                  <c:v>6.1715</c:v>
                </c:pt>
                <c:pt idx="7387">
                  <c:v>6.1715</c:v>
                </c:pt>
                <c:pt idx="7388">
                  <c:v>6.1715999999999998</c:v>
                </c:pt>
                <c:pt idx="7389">
                  <c:v>6.1715999999999998</c:v>
                </c:pt>
                <c:pt idx="7390">
                  <c:v>6.1717000000000004</c:v>
                </c:pt>
                <c:pt idx="7391">
                  <c:v>6.1718000000000002</c:v>
                </c:pt>
                <c:pt idx="7392">
                  <c:v>6.1719999999999997</c:v>
                </c:pt>
                <c:pt idx="7393">
                  <c:v>6.1719999999999997</c:v>
                </c:pt>
                <c:pt idx="7394">
                  <c:v>6.1722999999999999</c:v>
                </c:pt>
                <c:pt idx="7395">
                  <c:v>6.1725000000000003</c:v>
                </c:pt>
                <c:pt idx="7396">
                  <c:v>6.1727999999999996</c:v>
                </c:pt>
                <c:pt idx="7397">
                  <c:v>6.1729000000000003</c:v>
                </c:pt>
                <c:pt idx="7398">
                  <c:v>6.1731999999999996</c:v>
                </c:pt>
                <c:pt idx="7399">
                  <c:v>6.1737000000000002</c:v>
                </c:pt>
                <c:pt idx="7400">
                  <c:v>6.1741999999999999</c:v>
                </c:pt>
                <c:pt idx="7401">
                  <c:v>6.1749999999999998</c:v>
                </c:pt>
                <c:pt idx="7402">
                  <c:v>6.1757999999999997</c:v>
                </c:pt>
                <c:pt idx="7403">
                  <c:v>6.1764999999999999</c:v>
                </c:pt>
                <c:pt idx="7404">
                  <c:v>6.1773999999999996</c:v>
                </c:pt>
                <c:pt idx="7405">
                  <c:v>6.1779999999999999</c:v>
                </c:pt>
                <c:pt idx="7406">
                  <c:v>6.1782000000000004</c:v>
                </c:pt>
                <c:pt idx="7407">
                  <c:v>6.1779999999999999</c:v>
                </c:pt>
                <c:pt idx="7408">
                  <c:v>6.1776</c:v>
                </c:pt>
                <c:pt idx="7409">
                  <c:v>6.1771000000000003</c:v>
                </c:pt>
                <c:pt idx="7410">
                  <c:v>6.1765999999999996</c:v>
                </c:pt>
                <c:pt idx="7411">
                  <c:v>6.1763000000000003</c:v>
                </c:pt>
                <c:pt idx="7412">
                  <c:v>6.1759000000000004</c:v>
                </c:pt>
                <c:pt idx="7413">
                  <c:v>6.1757999999999997</c:v>
                </c:pt>
                <c:pt idx="7414">
                  <c:v>6.1757</c:v>
                </c:pt>
                <c:pt idx="7415">
                  <c:v>6.1753</c:v>
                </c:pt>
                <c:pt idx="7416">
                  <c:v>6.1749999999999998</c:v>
                </c:pt>
                <c:pt idx="7417">
                  <c:v>6.1748000000000003</c:v>
                </c:pt>
                <c:pt idx="7418">
                  <c:v>6.1746999999999996</c:v>
                </c:pt>
                <c:pt idx="7419">
                  <c:v>6.1746999999999996</c:v>
                </c:pt>
                <c:pt idx="7420">
                  <c:v>6.1749000000000001</c:v>
                </c:pt>
                <c:pt idx="7421">
                  <c:v>6.1750999999999996</c:v>
                </c:pt>
                <c:pt idx="7422">
                  <c:v>6.1753999999999998</c:v>
                </c:pt>
                <c:pt idx="7423">
                  <c:v>6.1759000000000004</c:v>
                </c:pt>
                <c:pt idx="7424">
                  <c:v>6.1764999999999999</c:v>
                </c:pt>
                <c:pt idx="7425">
                  <c:v>6.1771000000000003</c:v>
                </c:pt>
                <c:pt idx="7426">
                  <c:v>6.1779999999999999</c:v>
                </c:pt>
                <c:pt idx="7427">
                  <c:v>6.1787999999999998</c:v>
                </c:pt>
                <c:pt idx="7428">
                  <c:v>6.1798999999999999</c:v>
                </c:pt>
                <c:pt idx="7429">
                  <c:v>6.1807999999999996</c:v>
                </c:pt>
                <c:pt idx="7430">
                  <c:v>6.1816000000000004</c:v>
                </c:pt>
                <c:pt idx="7431">
                  <c:v>6.1818999999999997</c:v>
                </c:pt>
                <c:pt idx="7432">
                  <c:v>6.1818999999999997</c:v>
                </c:pt>
                <c:pt idx="7433">
                  <c:v>6.1816000000000004</c:v>
                </c:pt>
                <c:pt idx="7434">
                  <c:v>6.1811999999999996</c:v>
                </c:pt>
                <c:pt idx="7435">
                  <c:v>6.1809000000000003</c:v>
                </c:pt>
                <c:pt idx="7436">
                  <c:v>6.1806999999999999</c:v>
                </c:pt>
                <c:pt idx="7437">
                  <c:v>6.1806999999999999</c:v>
                </c:pt>
                <c:pt idx="7438">
                  <c:v>6.1806000000000001</c:v>
                </c:pt>
                <c:pt idx="7439">
                  <c:v>6.1806999999999999</c:v>
                </c:pt>
                <c:pt idx="7440">
                  <c:v>6.1809000000000003</c:v>
                </c:pt>
                <c:pt idx="7441">
                  <c:v>6.181</c:v>
                </c:pt>
                <c:pt idx="7442">
                  <c:v>6.181</c:v>
                </c:pt>
                <c:pt idx="7443">
                  <c:v>6.1810999999999998</c:v>
                </c:pt>
                <c:pt idx="7444">
                  <c:v>6.181</c:v>
                </c:pt>
                <c:pt idx="7445">
                  <c:v>6.181</c:v>
                </c:pt>
                <c:pt idx="7446">
                  <c:v>6.181</c:v>
                </c:pt>
                <c:pt idx="7447">
                  <c:v>6.1810999999999998</c:v>
                </c:pt>
                <c:pt idx="7448">
                  <c:v>6.1814</c:v>
                </c:pt>
                <c:pt idx="7449">
                  <c:v>6.1818</c:v>
                </c:pt>
                <c:pt idx="7450">
                  <c:v>6.1820000000000004</c:v>
                </c:pt>
                <c:pt idx="7451">
                  <c:v>6.1821999999999999</c:v>
                </c:pt>
                <c:pt idx="7452">
                  <c:v>6.1822999999999997</c:v>
                </c:pt>
                <c:pt idx="7453">
                  <c:v>6.1825999999999999</c:v>
                </c:pt>
                <c:pt idx="7454">
                  <c:v>6.1828000000000003</c:v>
                </c:pt>
                <c:pt idx="7455">
                  <c:v>6.1829000000000001</c:v>
                </c:pt>
                <c:pt idx="7456">
                  <c:v>6.1829000000000001</c:v>
                </c:pt>
                <c:pt idx="7457">
                  <c:v>6.1829000000000001</c:v>
                </c:pt>
                <c:pt idx="7458">
                  <c:v>6.1829000000000001</c:v>
                </c:pt>
                <c:pt idx="7459">
                  <c:v>6.1829999999999998</c:v>
                </c:pt>
                <c:pt idx="7460">
                  <c:v>6.1830999999999996</c:v>
                </c:pt>
                <c:pt idx="7461">
                  <c:v>6.1832000000000003</c:v>
                </c:pt>
                <c:pt idx="7462">
                  <c:v>6.1833999999999998</c:v>
                </c:pt>
                <c:pt idx="7463">
                  <c:v>6.1836000000000002</c:v>
                </c:pt>
                <c:pt idx="7464">
                  <c:v>6.1837</c:v>
                </c:pt>
                <c:pt idx="7465">
                  <c:v>6.1839000000000004</c:v>
                </c:pt>
                <c:pt idx="7466">
                  <c:v>6.1840999999999999</c:v>
                </c:pt>
                <c:pt idx="7467">
                  <c:v>6.1844000000000001</c:v>
                </c:pt>
                <c:pt idx="7468">
                  <c:v>6.1848000000000001</c:v>
                </c:pt>
                <c:pt idx="7469">
                  <c:v>6.1853999999999996</c:v>
                </c:pt>
                <c:pt idx="7470">
                  <c:v>6.1859000000000002</c:v>
                </c:pt>
                <c:pt idx="7471">
                  <c:v>6.1863999999999999</c:v>
                </c:pt>
                <c:pt idx="7472">
                  <c:v>6.1874000000000002</c:v>
                </c:pt>
                <c:pt idx="7473">
                  <c:v>6.1882999999999999</c:v>
                </c:pt>
                <c:pt idx="7474">
                  <c:v>6.1890999999999998</c:v>
                </c:pt>
                <c:pt idx="7475">
                  <c:v>6.1896000000000004</c:v>
                </c:pt>
                <c:pt idx="7476">
                  <c:v>6.1897000000000002</c:v>
                </c:pt>
                <c:pt idx="7477">
                  <c:v>6.1893000000000002</c:v>
                </c:pt>
                <c:pt idx="7478">
                  <c:v>6.1887999999999996</c:v>
                </c:pt>
                <c:pt idx="7479">
                  <c:v>6.1882000000000001</c:v>
                </c:pt>
                <c:pt idx="7480">
                  <c:v>6.1878000000000002</c:v>
                </c:pt>
                <c:pt idx="7481">
                  <c:v>6.1875</c:v>
                </c:pt>
                <c:pt idx="7482">
                  <c:v>6.1871999999999998</c:v>
                </c:pt>
                <c:pt idx="7483">
                  <c:v>6.1867999999999999</c:v>
                </c:pt>
                <c:pt idx="7484">
                  <c:v>6.1864999999999997</c:v>
                </c:pt>
                <c:pt idx="7485">
                  <c:v>6.1863000000000001</c:v>
                </c:pt>
                <c:pt idx="7486">
                  <c:v>6.1859999999999999</c:v>
                </c:pt>
                <c:pt idx="7487">
                  <c:v>6.1859999999999999</c:v>
                </c:pt>
                <c:pt idx="7488">
                  <c:v>6.1859999999999999</c:v>
                </c:pt>
                <c:pt idx="7489">
                  <c:v>6.1860999999999997</c:v>
                </c:pt>
                <c:pt idx="7490">
                  <c:v>6.1863999999999999</c:v>
                </c:pt>
                <c:pt idx="7491">
                  <c:v>6.1868999999999996</c:v>
                </c:pt>
                <c:pt idx="7492">
                  <c:v>6.1872999999999996</c:v>
                </c:pt>
                <c:pt idx="7493">
                  <c:v>6.1879</c:v>
                </c:pt>
                <c:pt idx="7494">
                  <c:v>6.1886999999999999</c:v>
                </c:pt>
                <c:pt idx="7495">
                  <c:v>6.1896000000000004</c:v>
                </c:pt>
                <c:pt idx="7496">
                  <c:v>6.1906999999999996</c:v>
                </c:pt>
                <c:pt idx="7497">
                  <c:v>6.1916000000000002</c:v>
                </c:pt>
                <c:pt idx="7498">
                  <c:v>6.1923000000000004</c:v>
                </c:pt>
                <c:pt idx="7499">
                  <c:v>6.1928999999999998</c:v>
                </c:pt>
                <c:pt idx="7500">
                  <c:v>6.1932</c:v>
                </c:pt>
                <c:pt idx="7501">
                  <c:v>6.1931000000000003</c:v>
                </c:pt>
                <c:pt idx="7502">
                  <c:v>6.1927000000000003</c:v>
                </c:pt>
                <c:pt idx="7503">
                  <c:v>6.1923000000000004</c:v>
                </c:pt>
                <c:pt idx="7504">
                  <c:v>6.1917999999999997</c:v>
                </c:pt>
                <c:pt idx="7505">
                  <c:v>6.1913999999999998</c:v>
                </c:pt>
                <c:pt idx="7506">
                  <c:v>6.1912000000000003</c:v>
                </c:pt>
                <c:pt idx="7507">
                  <c:v>6.1910999999999996</c:v>
                </c:pt>
                <c:pt idx="7508">
                  <c:v>6.1912000000000003</c:v>
                </c:pt>
                <c:pt idx="7509">
                  <c:v>6.1913</c:v>
                </c:pt>
                <c:pt idx="7510">
                  <c:v>6.1913999999999998</c:v>
                </c:pt>
                <c:pt idx="7511">
                  <c:v>6.1913999999999998</c:v>
                </c:pt>
                <c:pt idx="7512">
                  <c:v>6.1913</c:v>
                </c:pt>
                <c:pt idx="7513">
                  <c:v>6.1913</c:v>
                </c:pt>
                <c:pt idx="7514">
                  <c:v>6.1913</c:v>
                </c:pt>
                <c:pt idx="7515">
                  <c:v>6.1913999999999998</c:v>
                </c:pt>
                <c:pt idx="7516">
                  <c:v>6.1914999999999996</c:v>
                </c:pt>
                <c:pt idx="7517">
                  <c:v>6.1917</c:v>
                </c:pt>
                <c:pt idx="7518">
                  <c:v>6.1920999999999999</c:v>
                </c:pt>
                <c:pt idx="7519">
                  <c:v>6.1923000000000004</c:v>
                </c:pt>
                <c:pt idx="7520">
                  <c:v>6.1925999999999997</c:v>
                </c:pt>
                <c:pt idx="7521">
                  <c:v>6.1928999999999998</c:v>
                </c:pt>
                <c:pt idx="7522">
                  <c:v>6.1931000000000003</c:v>
                </c:pt>
                <c:pt idx="7523">
                  <c:v>6.1932999999999998</c:v>
                </c:pt>
                <c:pt idx="7524">
                  <c:v>6.1935000000000002</c:v>
                </c:pt>
                <c:pt idx="7525">
                  <c:v>6.1936</c:v>
                </c:pt>
                <c:pt idx="7526">
                  <c:v>6.1936</c:v>
                </c:pt>
                <c:pt idx="7527">
                  <c:v>6.1938000000000004</c:v>
                </c:pt>
                <c:pt idx="7528">
                  <c:v>6.1939000000000002</c:v>
                </c:pt>
                <c:pt idx="7529">
                  <c:v>6.194</c:v>
                </c:pt>
                <c:pt idx="7530">
                  <c:v>6.1940999999999997</c:v>
                </c:pt>
                <c:pt idx="7531">
                  <c:v>6.1942000000000004</c:v>
                </c:pt>
                <c:pt idx="7532">
                  <c:v>6.1942000000000004</c:v>
                </c:pt>
                <c:pt idx="7533">
                  <c:v>6.1943999999999999</c:v>
                </c:pt>
                <c:pt idx="7534">
                  <c:v>6.1947999999999999</c:v>
                </c:pt>
                <c:pt idx="7535">
                  <c:v>6.1948999999999996</c:v>
                </c:pt>
                <c:pt idx="7536">
                  <c:v>6.1951000000000001</c:v>
                </c:pt>
                <c:pt idx="7537">
                  <c:v>6.1952999999999996</c:v>
                </c:pt>
                <c:pt idx="7538">
                  <c:v>6.1958000000000002</c:v>
                </c:pt>
                <c:pt idx="7539">
                  <c:v>6.1966000000000001</c:v>
                </c:pt>
                <c:pt idx="7540">
                  <c:v>6.1976000000000004</c:v>
                </c:pt>
                <c:pt idx="7541">
                  <c:v>6.1986999999999997</c:v>
                </c:pt>
                <c:pt idx="7542">
                  <c:v>6.1997999999999998</c:v>
                </c:pt>
                <c:pt idx="7543">
                  <c:v>6.2001999999999997</c:v>
                </c:pt>
                <c:pt idx="7544">
                  <c:v>6.2000999999999999</c:v>
                </c:pt>
                <c:pt idx="7545">
                  <c:v>6.1997</c:v>
                </c:pt>
                <c:pt idx="7546">
                  <c:v>6.1993</c:v>
                </c:pt>
                <c:pt idx="7547">
                  <c:v>6.1986999999999997</c:v>
                </c:pt>
                <c:pt idx="7548">
                  <c:v>6.1981999999999999</c:v>
                </c:pt>
                <c:pt idx="7549">
                  <c:v>6.1978</c:v>
                </c:pt>
                <c:pt idx="7550">
                  <c:v>6.1974</c:v>
                </c:pt>
                <c:pt idx="7551">
                  <c:v>6.1971999999999996</c:v>
                </c:pt>
                <c:pt idx="7552">
                  <c:v>6.1970000000000001</c:v>
                </c:pt>
                <c:pt idx="7553">
                  <c:v>6.1967999999999996</c:v>
                </c:pt>
                <c:pt idx="7554">
                  <c:v>6.1965000000000003</c:v>
                </c:pt>
                <c:pt idx="7555">
                  <c:v>6.1962999999999999</c:v>
                </c:pt>
                <c:pt idx="7556">
                  <c:v>6.1961000000000004</c:v>
                </c:pt>
                <c:pt idx="7557">
                  <c:v>6.1959999999999997</c:v>
                </c:pt>
                <c:pt idx="7558">
                  <c:v>6.1961000000000004</c:v>
                </c:pt>
                <c:pt idx="7559">
                  <c:v>6.1962000000000002</c:v>
                </c:pt>
                <c:pt idx="7560">
                  <c:v>6.1966000000000001</c:v>
                </c:pt>
                <c:pt idx="7561">
                  <c:v>6.1971999999999996</c:v>
                </c:pt>
                <c:pt idx="7562">
                  <c:v>6.1978999999999997</c:v>
                </c:pt>
                <c:pt idx="7563">
                  <c:v>6.1985999999999999</c:v>
                </c:pt>
                <c:pt idx="7564">
                  <c:v>6.1994999999999996</c:v>
                </c:pt>
                <c:pt idx="7565">
                  <c:v>6.2004999999999999</c:v>
                </c:pt>
                <c:pt idx="7566">
                  <c:v>6.2015000000000002</c:v>
                </c:pt>
                <c:pt idx="7567">
                  <c:v>6.2023000000000001</c:v>
                </c:pt>
                <c:pt idx="7568">
                  <c:v>6.2026000000000003</c:v>
                </c:pt>
                <c:pt idx="7569">
                  <c:v>6.2026000000000003</c:v>
                </c:pt>
                <c:pt idx="7570">
                  <c:v>6.2024999999999997</c:v>
                </c:pt>
                <c:pt idx="7571">
                  <c:v>6.2022000000000004</c:v>
                </c:pt>
                <c:pt idx="7572">
                  <c:v>6.2019000000000002</c:v>
                </c:pt>
                <c:pt idx="7573">
                  <c:v>6.2016</c:v>
                </c:pt>
                <c:pt idx="7574">
                  <c:v>6.2013999999999996</c:v>
                </c:pt>
                <c:pt idx="7575">
                  <c:v>6.2012</c:v>
                </c:pt>
                <c:pt idx="7576">
                  <c:v>6.2012999999999998</c:v>
                </c:pt>
                <c:pt idx="7577">
                  <c:v>6.2012999999999998</c:v>
                </c:pt>
                <c:pt idx="7578">
                  <c:v>6.2012999999999998</c:v>
                </c:pt>
                <c:pt idx="7579">
                  <c:v>6.2012999999999998</c:v>
                </c:pt>
                <c:pt idx="7580">
                  <c:v>6.2012</c:v>
                </c:pt>
                <c:pt idx="7581">
                  <c:v>6.2012999999999998</c:v>
                </c:pt>
                <c:pt idx="7582">
                  <c:v>6.2012999999999998</c:v>
                </c:pt>
                <c:pt idx="7583">
                  <c:v>6.2012</c:v>
                </c:pt>
                <c:pt idx="7584">
                  <c:v>6.2012999999999998</c:v>
                </c:pt>
                <c:pt idx="7585">
                  <c:v>6.2016</c:v>
                </c:pt>
                <c:pt idx="7586">
                  <c:v>6.2018000000000004</c:v>
                </c:pt>
                <c:pt idx="7587">
                  <c:v>6.2019000000000002</c:v>
                </c:pt>
                <c:pt idx="7588">
                  <c:v>6.2020999999999997</c:v>
                </c:pt>
                <c:pt idx="7589">
                  <c:v>6.2023999999999999</c:v>
                </c:pt>
                <c:pt idx="7590">
                  <c:v>6.2027000000000001</c:v>
                </c:pt>
                <c:pt idx="7591">
                  <c:v>6.2030000000000003</c:v>
                </c:pt>
                <c:pt idx="7592">
                  <c:v>6.2031999999999998</c:v>
                </c:pt>
                <c:pt idx="7593">
                  <c:v>6.2031999999999998</c:v>
                </c:pt>
                <c:pt idx="7594">
                  <c:v>6.2032999999999996</c:v>
                </c:pt>
                <c:pt idx="7595">
                  <c:v>6.2032999999999996</c:v>
                </c:pt>
                <c:pt idx="7596">
                  <c:v>6.1985000000000001</c:v>
                </c:pt>
                <c:pt idx="7597">
                  <c:v>6.1784999999999997</c:v>
                </c:pt>
                <c:pt idx="7598">
                  <c:v>6.1660000000000004</c:v>
                </c:pt>
                <c:pt idx="7599">
                  <c:v>6.1623000000000001</c:v>
                </c:pt>
                <c:pt idx="7600">
                  <c:v>6.1619000000000002</c:v>
                </c:pt>
                <c:pt idx="7601">
                  <c:v>6.1612</c:v>
                </c:pt>
                <c:pt idx="7602">
                  <c:v>6.1603000000000003</c:v>
                </c:pt>
                <c:pt idx="7603">
                  <c:v>6.1596000000000002</c:v>
                </c:pt>
                <c:pt idx="7604">
                  <c:v>6.1592000000000002</c:v>
                </c:pt>
                <c:pt idx="7605">
                  <c:v>6.1589</c:v>
                </c:pt>
                <c:pt idx="7606">
                  <c:v>6.1588000000000003</c:v>
                </c:pt>
                <c:pt idx="7607">
                  <c:v>6.1588000000000003</c:v>
                </c:pt>
                <c:pt idx="7608">
                  <c:v>6.1590999999999996</c:v>
                </c:pt>
                <c:pt idx="7609">
                  <c:v>6.1596000000000002</c:v>
                </c:pt>
                <c:pt idx="7610">
                  <c:v>6.1604000000000001</c:v>
                </c:pt>
                <c:pt idx="7611">
                  <c:v>6.1609999999999996</c:v>
                </c:pt>
                <c:pt idx="7612">
                  <c:v>6.1611000000000002</c:v>
                </c:pt>
                <c:pt idx="7613">
                  <c:v>6.1607000000000003</c:v>
                </c:pt>
                <c:pt idx="7614">
                  <c:v>6.16</c:v>
                </c:pt>
                <c:pt idx="7615">
                  <c:v>6.1590999999999996</c:v>
                </c:pt>
                <c:pt idx="7616">
                  <c:v>6.1581000000000001</c:v>
                </c:pt>
                <c:pt idx="7617">
                  <c:v>6.1571999999999996</c:v>
                </c:pt>
                <c:pt idx="7618">
                  <c:v>6.1563999999999997</c:v>
                </c:pt>
                <c:pt idx="7619">
                  <c:v>6.1558000000000002</c:v>
                </c:pt>
                <c:pt idx="7620">
                  <c:v>6.1551999999999998</c:v>
                </c:pt>
                <c:pt idx="7621">
                  <c:v>6.1546000000000003</c:v>
                </c:pt>
                <c:pt idx="7622">
                  <c:v>6.1539999999999999</c:v>
                </c:pt>
                <c:pt idx="7623">
                  <c:v>6.1534000000000004</c:v>
                </c:pt>
                <c:pt idx="7624">
                  <c:v>6.1528999999999998</c:v>
                </c:pt>
                <c:pt idx="7625">
                  <c:v>6.1525999999999996</c:v>
                </c:pt>
                <c:pt idx="7626">
                  <c:v>6.1524000000000001</c:v>
                </c:pt>
                <c:pt idx="7627">
                  <c:v>6.1523000000000003</c:v>
                </c:pt>
                <c:pt idx="7628">
                  <c:v>6.1524999999999999</c:v>
                </c:pt>
                <c:pt idx="7629">
                  <c:v>6.1525999999999996</c:v>
                </c:pt>
                <c:pt idx="7630">
                  <c:v>6.1528</c:v>
                </c:pt>
                <c:pt idx="7631">
                  <c:v>6.1532</c:v>
                </c:pt>
                <c:pt idx="7632">
                  <c:v>6.1538000000000004</c:v>
                </c:pt>
                <c:pt idx="7633">
                  <c:v>6.1544999999999996</c:v>
                </c:pt>
                <c:pt idx="7634">
                  <c:v>6.1553000000000004</c:v>
                </c:pt>
                <c:pt idx="7635">
                  <c:v>6.1562000000000001</c:v>
                </c:pt>
                <c:pt idx="7636">
                  <c:v>6.1569000000000003</c:v>
                </c:pt>
                <c:pt idx="7637">
                  <c:v>6.1571999999999996</c:v>
                </c:pt>
                <c:pt idx="7638">
                  <c:v>6.1571999999999996</c:v>
                </c:pt>
                <c:pt idx="7639">
                  <c:v>6.1566999999999998</c:v>
                </c:pt>
                <c:pt idx="7640">
                  <c:v>6.1559999999999997</c:v>
                </c:pt>
                <c:pt idx="7641">
                  <c:v>6.1553000000000004</c:v>
                </c:pt>
                <c:pt idx="7642">
                  <c:v>6.1546000000000003</c:v>
                </c:pt>
                <c:pt idx="7643">
                  <c:v>6.1540999999999997</c:v>
                </c:pt>
                <c:pt idx="7644">
                  <c:v>6.1536999999999997</c:v>
                </c:pt>
                <c:pt idx="7645">
                  <c:v>6.1536</c:v>
                </c:pt>
                <c:pt idx="7646">
                  <c:v>6.1536</c:v>
                </c:pt>
                <c:pt idx="7647">
                  <c:v>6.1534000000000004</c:v>
                </c:pt>
                <c:pt idx="7648">
                  <c:v>6.1532999999999998</c:v>
                </c:pt>
                <c:pt idx="7649">
                  <c:v>6.1532</c:v>
                </c:pt>
                <c:pt idx="7650">
                  <c:v>6.1529999999999996</c:v>
                </c:pt>
                <c:pt idx="7651">
                  <c:v>6.1528</c:v>
                </c:pt>
                <c:pt idx="7652">
                  <c:v>6.1525999999999996</c:v>
                </c:pt>
                <c:pt idx="7653">
                  <c:v>6.1525999999999996</c:v>
                </c:pt>
                <c:pt idx="7654">
                  <c:v>6.1527000000000003</c:v>
                </c:pt>
                <c:pt idx="7655">
                  <c:v>6.1528</c:v>
                </c:pt>
                <c:pt idx="7656">
                  <c:v>6.1528999999999998</c:v>
                </c:pt>
                <c:pt idx="7657">
                  <c:v>6.1528999999999998</c:v>
                </c:pt>
                <c:pt idx="7658">
                  <c:v>6.1529999999999996</c:v>
                </c:pt>
                <c:pt idx="7659">
                  <c:v>6.1531000000000002</c:v>
                </c:pt>
                <c:pt idx="7660">
                  <c:v>6.1531000000000002</c:v>
                </c:pt>
                <c:pt idx="7661">
                  <c:v>6.1531000000000002</c:v>
                </c:pt>
                <c:pt idx="7662">
                  <c:v>6.1528999999999998</c:v>
                </c:pt>
                <c:pt idx="7663">
                  <c:v>6.1527000000000003</c:v>
                </c:pt>
                <c:pt idx="7664">
                  <c:v>6.1524999999999999</c:v>
                </c:pt>
                <c:pt idx="7665">
                  <c:v>6.1524000000000001</c:v>
                </c:pt>
                <c:pt idx="7666">
                  <c:v>6.1523000000000003</c:v>
                </c:pt>
                <c:pt idx="7667">
                  <c:v>6.1523000000000003</c:v>
                </c:pt>
                <c:pt idx="7668">
                  <c:v>6.1524000000000001</c:v>
                </c:pt>
                <c:pt idx="7669">
                  <c:v>6.1524000000000001</c:v>
                </c:pt>
                <c:pt idx="7670">
                  <c:v>6.1524000000000001</c:v>
                </c:pt>
                <c:pt idx="7671">
                  <c:v>6.1525999999999996</c:v>
                </c:pt>
                <c:pt idx="7672">
                  <c:v>6.1527000000000003</c:v>
                </c:pt>
                <c:pt idx="7673">
                  <c:v>6.1527000000000003</c:v>
                </c:pt>
                <c:pt idx="7674">
                  <c:v>6.1528</c:v>
                </c:pt>
                <c:pt idx="7675">
                  <c:v>6.1529999999999996</c:v>
                </c:pt>
                <c:pt idx="7676">
                  <c:v>6.1532</c:v>
                </c:pt>
                <c:pt idx="7677">
                  <c:v>6.1539999999999999</c:v>
                </c:pt>
                <c:pt idx="7678">
                  <c:v>6.1550000000000002</c:v>
                </c:pt>
                <c:pt idx="7679">
                  <c:v>6.1558999999999999</c:v>
                </c:pt>
                <c:pt idx="7680">
                  <c:v>6.1566999999999998</c:v>
                </c:pt>
                <c:pt idx="7681">
                  <c:v>6.157</c:v>
                </c:pt>
                <c:pt idx="7682">
                  <c:v>6.1569000000000003</c:v>
                </c:pt>
                <c:pt idx="7683">
                  <c:v>6.1562999999999999</c:v>
                </c:pt>
                <c:pt idx="7684">
                  <c:v>6.1557000000000004</c:v>
                </c:pt>
                <c:pt idx="7685">
                  <c:v>6.1548999999999996</c:v>
                </c:pt>
                <c:pt idx="7686">
                  <c:v>6.1543999999999999</c:v>
                </c:pt>
                <c:pt idx="7687">
                  <c:v>6.1539000000000001</c:v>
                </c:pt>
                <c:pt idx="7688">
                  <c:v>6.1535000000000002</c:v>
                </c:pt>
                <c:pt idx="7689">
                  <c:v>6.1531000000000002</c:v>
                </c:pt>
                <c:pt idx="7690">
                  <c:v>6.1527000000000003</c:v>
                </c:pt>
                <c:pt idx="7691">
                  <c:v>6.1523000000000003</c:v>
                </c:pt>
                <c:pt idx="7692">
                  <c:v>6.1520000000000001</c:v>
                </c:pt>
                <c:pt idx="7693">
                  <c:v>6.1516999999999999</c:v>
                </c:pt>
                <c:pt idx="7694">
                  <c:v>6.1513999999999998</c:v>
                </c:pt>
                <c:pt idx="7695">
                  <c:v>6.1513</c:v>
                </c:pt>
                <c:pt idx="7696">
                  <c:v>6.1513999999999998</c:v>
                </c:pt>
                <c:pt idx="7697">
                  <c:v>6.1515000000000004</c:v>
                </c:pt>
                <c:pt idx="7698">
                  <c:v>6.1517999999999997</c:v>
                </c:pt>
                <c:pt idx="7699">
                  <c:v>6.1520999999999999</c:v>
                </c:pt>
                <c:pt idx="7700">
                  <c:v>6.1524999999999999</c:v>
                </c:pt>
                <c:pt idx="7701">
                  <c:v>6.1532999999999998</c:v>
                </c:pt>
                <c:pt idx="7702">
                  <c:v>6.1540999999999997</c:v>
                </c:pt>
                <c:pt idx="7703">
                  <c:v>6.1550000000000002</c:v>
                </c:pt>
                <c:pt idx="7704">
                  <c:v>6.1558999999999999</c:v>
                </c:pt>
                <c:pt idx="7705">
                  <c:v>6.1567999999999996</c:v>
                </c:pt>
                <c:pt idx="7706">
                  <c:v>6.1573000000000002</c:v>
                </c:pt>
                <c:pt idx="7707">
                  <c:v>6.1574</c:v>
                </c:pt>
                <c:pt idx="7708">
                  <c:v>6.157</c:v>
                </c:pt>
                <c:pt idx="7709">
                  <c:v>6.1562999999999999</c:v>
                </c:pt>
                <c:pt idx="7710">
                  <c:v>6.1555999999999997</c:v>
                </c:pt>
                <c:pt idx="7711">
                  <c:v>6.1550000000000002</c:v>
                </c:pt>
                <c:pt idx="7712">
                  <c:v>6.1547999999999998</c:v>
                </c:pt>
                <c:pt idx="7713">
                  <c:v>6.1546000000000003</c:v>
                </c:pt>
                <c:pt idx="7714">
                  <c:v>6.1546000000000003</c:v>
                </c:pt>
                <c:pt idx="7715">
                  <c:v>6.1547000000000001</c:v>
                </c:pt>
                <c:pt idx="7716">
                  <c:v>6.1547000000000001</c:v>
                </c:pt>
                <c:pt idx="7717">
                  <c:v>6.1547000000000001</c:v>
                </c:pt>
                <c:pt idx="7718">
                  <c:v>6.1547000000000001</c:v>
                </c:pt>
                <c:pt idx="7719">
                  <c:v>6.1546000000000003</c:v>
                </c:pt>
                <c:pt idx="7720">
                  <c:v>6.1544999999999996</c:v>
                </c:pt>
                <c:pt idx="7721">
                  <c:v>6.1543999999999999</c:v>
                </c:pt>
                <c:pt idx="7722">
                  <c:v>6.1543999999999999</c:v>
                </c:pt>
                <c:pt idx="7723">
                  <c:v>6.1543999999999999</c:v>
                </c:pt>
                <c:pt idx="7724">
                  <c:v>6.1544999999999996</c:v>
                </c:pt>
                <c:pt idx="7725">
                  <c:v>6.1546000000000003</c:v>
                </c:pt>
                <c:pt idx="7726">
                  <c:v>6.1547000000000001</c:v>
                </c:pt>
                <c:pt idx="7727">
                  <c:v>6.1547999999999998</c:v>
                </c:pt>
                <c:pt idx="7728">
                  <c:v>6.1548999999999996</c:v>
                </c:pt>
                <c:pt idx="7729">
                  <c:v>6.1550000000000002</c:v>
                </c:pt>
                <c:pt idx="7730">
                  <c:v>6.1551</c:v>
                </c:pt>
                <c:pt idx="7731">
                  <c:v>6.1548999999999996</c:v>
                </c:pt>
                <c:pt idx="7732">
                  <c:v>6.1547999999999998</c:v>
                </c:pt>
                <c:pt idx="7733">
                  <c:v>6.1546000000000003</c:v>
                </c:pt>
                <c:pt idx="7734">
                  <c:v>6.1546000000000003</c:v>
                </c:pt>
                <c:pt idx="7735">
                  <c:v>6.1546000000000003</c:v>
                </c:pt>
                <c:pt idx="7736">
                  <c:v>6.1546000000000003</c:v>
                </c:pt>
                <c:pt idx="7737">
                  <c:v>6.1544999999999996</c:v>
                </c:pt>
                <c:pt idx="7738">
                  <c:v>6.1546000000000003</c:v>
                </c:pt>
                <c:pt idx="7739">
                  <c:v>6.1547999999999998</c:v>
                </c:pt>
                <c:pt idx="7740">
                  <c:v>6.1551</c:v>
                </c:pt>
                <c:pt idx="7741">
                  <c:v>6.1551999999999998</c:v>
                </c:pt>
                <c:pt idx="7742">
                  <c:v>6.1555</c:v>
                </c:pt>
                <c:pt idx="7743">
                  <c:v>6.1557000000000004</c:v>
                </c:pt>
                <c:pt idx="7744">
                  <c:v>6.1558999999999999</c:v>
                </c:pt>
                <c:pt idx="7745">
                  <c:v>6.1562999999999999</c:v>
                </c:pt>
                <c:pt idx="7746">
                  <c:v>6.1570999999999998</c:v>
                </c:pt>
                <c:pt idx="7747">
                  <c:v>6.1578999999999997</c:v>
                </c:pt>
                <c:pt idx="7748">
                  <c:v>6.1590999999999996</c:v>
                </c:pt>
                <c:pt idx="7749">
                  <c:v>6.16</c:v>
                </c:pt>
                <c:pt idx="7750">
                  <c:v>6.1604000000000001</c:v>
                </c:pt>
                <c:pt idx="7751">
                  <c:v>6.1603000000000003</c:v>
                </c:pt>
                <c:pt idx="7752">
                  <c:v>6.1597999999999997</c:v>
                </c:pt>
                <c:pt idx="7753">
                  <c:v>6.1589999999999998</c:v>
                </c:pt>
                <c:pt idx="7754">
                  <c:v>6.1581999999999999</c:v>
                </c:pt>
                <c:pt idx="7755">
                  <c:v>6.1576000000000004</c:v>
                </c:pt>
                <c:pt idx="7756">
                  <c:v>6.157</c:v>
                </c:pt>
                <c:pt idx="7757">
                  <c:v>6.1566999999999998</c:v>
                </c:pt>
                <c:pt idx="7758">
                  <c:v>6.1563999999999997</c:v>
                </c:pt>
                <c:pt idx="7759">
                  <c:v>6.1561000000000003</c:v>
                </c:pt>
                <c:pt idx="7760">
                  <c:v>6.1558000000000002</c:v>
                </c:pt>
                <c:pt idx="7761">
                  <c:v>6.1555</c:v>
                </c:pt>
                <c:pt idx="7762">
                  <c:v>6.1551999999999998</c:v>
                </c:pt>
                <c:pt idx="7763">
                  <c:v>6.1551999999999998</c:v>
                </c:pt>
                <c:pt idx="7764">
                  <c:v>6.1551</c:v>
                </c:pt>
                <c:pt idx="7765">
                  <c:v>6.1551</c:v>
                </c:pt>
                <c:pt idx="7766">
                  <c:v>6.1553000000000004</c:v>
                </c:pt>
                <c:pt idx="7767">
                  <c:v>6.1555</c:v>
                </c:pt>
                <c:pt idx="7768">
                  <c:v>6.1561000000000003</c:v>
                </c:pt>
                <c:pt idx="7769">
                  <c:v>6.1566999999999998</c:v>
                </c:pt>
                <c:pt idx="7770">
                  <c:v>6.1574</c:v>
                </c:pt>
                <c:pt idx="7771">
                  <c:v>6.1581999999999999</c:v>
                </c:pt>
                <c:pt idx="7772">
                  <c:v>6.1592000000000002</c:v>
                </c:pt>
                <c:pt idx="7773">
                  <c:v>6.1600999999999999</c:v>
                </c:pt>
                <c:pt idx="7774">
                  <c:v>6.1607000000000003</c:v>
                </c:pt>
                <c:pt idx="7775">
                  <c:v>6.1608999999999998</c:v>
                </c:pt>
                <c:pt idx="7776">
                  <c:v>6.1608999999999998</c:v>
                </c:pt>
                <c:pt idx="7777">
                  <c:v>6.1607000000000003</c:v>
                </c:pt>
                <c:pt idx="7778">
                  <c:v>6.1603000000000003</c:v>
                </c:pt>
                <c:pt idx="7779">
                  <c:v>6.1596000000000002</c:v>
                </c:pt>
                <c:pt idx="7780">
                  <c:v>6.1590999999999996</c:v>
                </c:pt>
                <c:pt idx="7781">
                  <c:v>6.1586999999999996</c:v>
                </c:pt>
                <c:pt idx="7782">
                  <c:v>6.1584000000000003</c:v>
                </c:pt>
                <c:pt idx="7783">
                  <c:v>6.1447000000000003</c:v>
                </c:pt>
                <c:pt idx="7784">
                  <c:v>6.0171999999999999</c:v>
                </c:pt>
                <c:pt idx="7785">
                  <c:v>5.8921000000000001</c:v>
                </c:pt>
                <c:pt idx="7786">
                  <c:v>5.7637</c:v>
                </c:pt>
                <c:pt idx="7787">
                  <c:v>5.6375999999999999</c:v>
                </c:pt>
                <c:pt idx="7788">
                  <c:v>5.5758000000000001</c:v>
                </c:pt>
                <c:pt idx="7789">
                  <c:v>5.5391000000000004</c:v>
                </c:pt>
                <c:pt idx="7790">
                  <c:v>5.5007000000000001</c:v>
                </c:pt>
                <c:pt idx="7791">
                  <c:v>5.4630000000000001</c:v>
                </c:pt>
                <c:pt idx="7792">
                  <c:v>5.4291999999999998</c:v>
                </c:pt>
                <c:pt idx="7793">
                  <c:v>5.3989000000000003</c:v>
                </c:pt>
                <c:pt idx="7794">
                  <c:v>5.3701999999999996</c:v>
                </c:pt>
                <c:pt idx="7795">
                  <c:v>5.2442000000000002</c:v>
                </c:pt>
                <c:pt idx="7796">
                  <c:v>5.1170999999999998</c:v>
                </c:pt>
                <c:pt idx="7797">
                  <c:v>4.9739000000000004</c:v>
                </c:pt>
                <c:pt idx="7798">
                  <c:v>4.8315000000000001</c:v>
                </c:pt>
                <c:pt idx="7799">
                  <c:v>4.6982999999999997</c:v>
                </c:pt>
                <c:pt idx="7800">
                  <c:v>4.5599999999999996</c:v>
                </c:pt>
                <c:pt idx="7801">
                  <c:v>4.4341999999999997</c:v>
                </c:pt>
                <c:pt idx="7802">
                  <c:v>4.3076999999999996</c:v>
                </c:pt>
                <c:pt idx="7803">
                  <c:v>4.2255000000000003</c:v>
                </c:pt>
                <c:pt idx="7804">
                  <c:v>4.2148000000000003</c:v>
                </c:pt>
                <c:pt idx="7805">
                  <c:v>4.2074999999999996</c:v>
                </c:pt>
                <c:pt idx="7806">
                  <c:v>4.1909000000000001</c:v>
                </c:pt>
                <c:pt idx="7807">
                  <c:v>4.1688000000000001</c:v>
                </c:pt>
                <c:pt idx="7808">
                  <c:v>4.1479999999999997</c:v>
                </c:pt>
                <c:pt idx="7809">
                  <c:v>4.1304999999999996</c:v>
                </c:pt>
                <c:pt idx="7810">
                  <c:v>4.1154000000000002</c:v>
                </c:pt>
                <c:pt idx="7811">
                  <c:v>4.1013999999999999</c:v>
                </c:pt>
                <c:pt idx="7812">
                  <c:v>4.0881999999999996</c:v>
                </c:pt>
                <c:pt idx="7813">
                  <c:v>4.0761000000000003</c:v>
                </c:pt>
                <c:pt idx="7814">
                  <c:v>4.0648</c:v>
                </c:pt>
                <c:pt idx="7815">
                  <c:v>4.0541999999999998</c:v>
                </c:pt>
                <c:pt idx="7816">
                  <c:v>4.0426000000000002</c:v>
                </c:pt>
                <c:pt idx="7817">
                  <c:v>3.9874999999999998</c:v>
                </c:pt>
                <c:pt idx="7818">
                  <c:v>3.9287999999999998</c:v>
                </c:pt>
                <c:pt idx="7819">
                  <c:v>3.8923999999999999</c:v>
                </c:pt>
                <c:pt idx="7820">
                  <c:v>3.8715000000000002</c:v>
                </c:pt>
                <c:pt idx="7821">
                  <c:v>3.8574000000000002</c:v>
                </c:pt>
                <c:pt idx="7822">
                  <c:v>3.8447</c:v>
                </c:pt>
                <c:pt idx="7823">
                  <c:v>3.8319999999999999</c:v>
                </c:pt>
                <c:pt idx="7824">
                  <c:v>3.8195000000000001</c:v>
                </c:pt>
                <c:pt idx="7825">
                  <c:v>3.8066</c:v>
                </c:pt>
                <c:pt idx="7826">
                  <c:v>3.7940999999999998</c:v>
                </c:pt>
                <c:pt idx="7827">
                  <c:v>3.7825000000000002</c:v>
                </c:pt>
                <c:pt idx="7828">
                  <c:v>3.7719999999999998</c:v>
                </c:pt>
                <c:pt idx="7829">
                  <c:v>3.7624</c:v>
                </c:pt>
                <c:pt idx="7830">
                  <c:v>3.7534999999999998</c:v>
                </c:pt>
                <c:pt idx="7831">
                  <c:v>3.7452000000000001</c:v>
                </c:pt>
                <c:pt idx="7832">
                  <c:v>3.7372000000000001</c:v>
                </c:pt>
                <c:pt idx="7833">
                  <c:v>3.7296999999999998</c:v>
                </c:pt>
                <c:pt idx="7834">
                  <c:v>3.7227999999999999</c:v>
                </c:pt>
                <c:pt idx="7835">
                  <c:v>3.7162000000000002</c:v>
                </c:pt>
                <c:pt idx="7836">
                  <c:v>3.7094</c:v>
                </c:pt>
                <c:pt idx="7837">
                  <c:v>3.7029999999999998</c:v>
                </c:pt>
                <c:pt idx="7838">
                  <c:v>3.6968000000000001</c:v>
                </c:pt>
                <c:pt idx="7839">
                  <c:v>3.6907999999999999</c:v>
                </c:pt>
                <c:pt idx="7840">
                  <c:v>3.6854</c:v>
                </c:pt>
                <c:pt idx="7841">
                  <c:v>3.6796000000000002</c:v>
                </c:pt>
                <c:pt idx="7842">
                  <c:v>3.6736</c:v>
                </c:pt>
                <c:pt idx="7843">
                  <c:v>3.6680000000000001</c:v>
                </c:pt>
                <c:pt idx="7844">
                  <c:v>3.6627999999999998</c:v>
                </c:pt>
                <c:pt idx="7845">
                  <c:v>3.6579000000000002</c:v>
                </c:pt>
                <c:pt idx="7846">
                  <c:v>3.6534</c:v>
                </c:pt>
                <c:pt idx="7847">
                  <c:v>3.6494</c:v>
                </c:pt>
                <c:pt idx="7848">
                  <c:v>3.6455000000000002</c:v>
                </c:pt>
                <c:pt idx="7849">
                  <c:v>3.6417000000000002</c:v>
                </c:pt>
                <c:pt idx="7850">
                  <c:v>3.6375999999999999</c:v>
                </c:pt>
                <c:pt idx="7851">
                  <c:v>3.6333000000000002</c:v>
                </c:pt>
                <c:pt idx="7852">
                  <c:v>3.6288</c:v>
                </c:pt>
                <c:pt idx="7853">
                  <c:v>3.6242000000000001</c:v>
                </c:pt>
                <c:pt idx="7854">
                  <c:v>3.6196999999999999</c:v>
                </c:pt>
                <c:pt idx="7855">
                  <c:v>3.6154999999999999</c:v>
                </c:pt>
                <c:pt idx="7856">
                  <c:v>3.6112000000000002</c:v>
                </c:pt>
                <c:pt idx="7857">
                  <c:v>3.6067999999999998</c:v>
                </c:pt>
                <c:pt idx="7858">
                  <c:v>3.6027999999999998</c:v>
                </c:pt>
                <c:pt idx="7859">
                  <c:v>3.6017999999999999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3-0851-C441-AB16-6AD4EF75B578}"/>
            </c:ext>
          </c:extLst>
        </c:ser>
        <c:ser>
          <c:idx val="5"/>
          <c:order val="4"/>
          <c:tx>
            <c:v>Specimen-5</c:v>
          </c:tx>
          <c:spPr>
            <a:ln w="22225" cap="rnd">
              <a:solidFill>
                <a:schemeClr val="accent6"/>
              </a:solidFill>
              <a:round/>
            </a:ln>
            <a:effectLst/>
          </c:spPr>
          <c:marker>
            <c:symbol val="none"/>
          </c:marker>
          <c:xVal>
            <c:numRef>
              <c:f>'BMI-CMB CURED BY STEPS _combine'!$A$1:$A$10042</c:f>
              <c:numCache>
                <c:formatCode>General</c:formatCode>
                <c:ptCount val="10042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1E-4</c:v>
                </c:pt>
                <c:pt idx="5">
                  <c:v>2.0000000000000001E-4</c:v>
                </c:pt>
                <c:pt idx="6">
                  <c:v>2.0000000000000001E-4</c:v>
                </c:pt>
                <c:pt idx="7">
                  <c:v>2.9999999999999997E-4</c:v>
                </c:pt>
                <c:pt idx="8">
                  <c:v>2.9999999999999997E-4</c:v>
                </c:pt>
                <c:pt idx="9">
                  <c:v>4.0000000000000002E-4</c:v>
                </c:pt>
                <c:pt idx="10">
                  <c:v>4.0000000000000002E-4</c:v>
                </c:pt>
                <c:pt idx="11">
                  <c:v>5.0000000000000001E-4</c:v>
                </c:pt>
                <c:pt idx="12">
                  <c:v>6.9999999999999999E-4</c:v>
                </c:pt>
                <c:pt idx="13">
                  <c:v>8.9999999999999998E-4</c:v>
                </c:pt>
                <c:pt idx="14">
                  <c:v>1.1999999999999999E-3</c:v>
                </c:pt>
                <c:pt idx="15">
                  <c:v>1.5E-3</c:v>
                </c:pt>
                <c:pt idx="16">
                  <c:v>1.8E-3</c:v>
                </c:pt>
                <c:pt idx="17">
                  <c:v>2E-3</c:v>
                </c:pt>
                <c:pt idx="18">
                  <c:v>2.2000000000000001E-3</c:v>
                </c:pt>
                <c:pt idx="19">
                  <c:v>2.3999999999999998E-3</c:v>
                </c:pt>
                <c:pt idx="20">
                  <c:v>2.5999999999999999E-3</c:v>
                </c:pt>
                <c:pt idx="21">
                  <c:v>2.7000000000000001E-3</c:v>
                </c:pt>
                <c:pt idx="22">
                  <c:v>2.8999999999999998E-3</c:v>
                </c:pt>
                <c:pt idx="23">
                  <c:v>3.0000000000000001E-3</c:v>
                </c:pt>
                <c:pt idx="24">
                  <c:v>3.2000000000000002E-3</c:v>
                </c:pt>
                <c:pt idx="25">
                  <c:v>3.3999999999999998E-3</c:v>
                </c:pt>
                <c:pt idx="26">
                  <c:v>3.5000000000000001E-3</c:v>
                </c:pt>
                <c:pt idx="27">
                  <c:v>3.7000000000000002E-3</c:v>
                </c:pt>
                <c:pt idx="28">
                  <c:v>3.8999999999999998E-3</c:v>
                </c:pt>
                <c:pt idx="29">
                  <c:v>4.1000000000000003E-3</c:v>
                </c:pt>
                <c:pt idx="30">
                  <c:v>4.4000000000000003E-3</c:v>
                </c:pt>
                <c:pt idx="31">
                  <c:v>4.5999999999999999E-3</c:v>
                </c:pt>
                <c:pt idx="32">
                  <c:v>4.7999999999999996E-3</c:v>
                </c:pt>
                <c:pt idx="33">
                  <c:v>5.1000000000000004E-3</c:v>
                </c:pt>
                <c:pt idx="34">
                  <c:v>5.3E-3</c:v>
                </c:pt>
                <c:pt idx="35">
                  <c:v>5.4999999999999997E-3</c:v>
                </c:pt>
                <c:pt idx="36">
                  <c:v>5.7000000000000002E-3</c:v>
                </c:pt>
                <c:pt idx="37">
                  <c:v>5.8999999999999999E-3</c:v>
                </c:pt>
                <c:pt idx="38">
                  <c:v>6.1000000000000004E-3</c:v>
                </c:pt>
                <c:pt idx="39">
                  <c:v>6.1999999999999998E-3</c:v>
                </c:pt>
                <c:pt idx="40">
                  <c:v>6.3E-3</c:v>
                </c:pt>
                <c:pt idx="41">
                  <c:v>6.4000000000000003E-3</c:v>
                </c:pt>
                <c:pt idx="42">
                  <c:v>6.6E-3</c:v>
                </c:pt>
                <c:pt idx="43">
                  <c:v>6.7000000000000002E-3</c:v>
                </c:pt>
                <c:pt idx="44">
                  <c:v>6.8999999999999999E-3</c:v>
                </c:pt>
                <c:pt idx="45">
                  <c:v>7.0000000000000001E-3</c:v>
                </c:pt>
                <c:pt idx="46">
                  <c:v>7.1999999999999998E-3</c:v>
                </c:pt>
                <c:pt idx="47">
                  <c:v>7.3000000000000001E-3</c:v>
                </c:pt>
                <c:pt idx="48">
                  <c:v>7.4999999999999997E-3</c:v>
                </c:pt>
                <c:pt idx="49">
                  <c:v>7.6E-3</c:v>
                </c:pt>
                <c:pt idx="50">
                  <c:v>7.7999999999999996E-3</c:v>
                </c:pt>
                <c:pt idx="51">
                  <c:v>8.0000000000000002E-3</c:v>
                </c:pt>
                <c:pt idx="52">
                  <c:v>8.0999999999999996E-3</c:v>
                </c:pt>
                <c:pt idx="53">
                  <c:v>8.3000000000000001E-3</c:v>
                </c:pt>
                <c:pt idx="54">
                  <c:v>8.5000000000000006E-3</c:v>
                </c:pt>
                <c:pt idx="55">
                  <c:v>8.6999999999999994E-3</c:v>
                </c:pt>
                <c:pt idx="56">
                  <c:v>8.8000000000000005E-3</c:v>
                </c:pt>
                <c:pt idx="57">
                  <c:v>8.9999999999999993E-3</c:v>
                </c:pt>
                <c:pt idx="58">
                  <c:v>9.1999999999999998E-3</c:v>
                </c:pt>
                <c:pt idx="59">
                  <c:v>9.2999999999999992E-3</c:v>
                </c:pt>
                <c:pt idx="60">
                  <c:v>9.4999999999999998E-3</c:v>
                </c:pt>
                <c:pt idx="61">
                  <c:v>9.5999999999999992E-3</c:v>
                </c:pt>
                <c:pt idx="62">
                  <c:v>9.7999999999999997E-3</c:v>
                </c:pt>
                <c:pt idx="63">
                  <c:v>9.9000000000000008E-3</c:v>
                </c:pt>
                <c:pt idx="64">
                  <c:v>1.01E-2</c:v>
                </c:pt>
                <c:pt idx="65">
                  <c:v>1.0200000000000001E-2</c:v>
                </c:pt>
                <c:pt idx="66">
                  <c:v>1.04E-2</c:v>
                </c:pt>
                <c:pt idx="67">
                  <c:v>1.06E-2</c:v>
                </c:pt>
                <c:pt idx="68">
                  <c:v>1.0699999999999999E-2</c:v>
                </c:pt>
                <c:pt idx="69">
                  <c:v>1.09E-2</c:v>
                </c:pt>
                <c:pt idx="70">
                  <c:v>1.11E-2</c:v>
                </c:pt>
                <c:pt idx="71">
                  <c:v>1.1299999999999999E-2</c:v>
                </c:pt>
                <c:pt idx="72">
                  <c:v>1.15E-2</c:v>
                </c:pt>
                <c:pt idx="73">
                  <c:v>1.17E-2</c:v>
                </c:pt>
                <c:pt idx="74">
                  <c:v>1.1900000000000001E-2</c:v>
                </c:pt>
                <c:pt idx="75">
                  <c:v>1.21E-2</c:v>
                </c:pt>
                <c:pt idx="76">
                  <c:v>1.23E-2</c:v>
                </c:pt>
                <c:pt idx="77">
                  <c:v>1.26E-2</c:v>
                </c:pt>
                <c:pt idx="78">
                  <c:v>1.2800000000000001E-2</c:v>
                </c:pt>
                <c:pt idx="79">
                  <c:v>1.2999999999999999E-2</c:v>
                </c:pt>
                <c:pt idx="80">
                  <c:v>1.32E-2</c:v>
                </c:pt>
                <c:pt idx="81">
                  <c:v>1.3299999999999999E-2</c:v>
                </c:pt>
                <c:pt idx="82">
                  <c:v>1.34E-2</c:v>
                </c:pt>
                <c:pt idx="83">
                  <c:v>1.35E-2</c:v>
                </c:pt>
                <c:pt idx="84">
                  <c:v>1.3599999999999999E-2</c:v>
                </c:pt>
                <c:pt idx="85">
                  <c:v>1.37E-2</c:v>
                </c:pt>
                <c:pt idx="86">
                  <c:v>1.3899999999999999E-2</c:v>
                </c:pt>
                <c:pt idx="87">
                  <c:v>1.4E-2</c:v>
                </c:pt>
                <c:pt idx="88">
                  <c:v>1.41E-2</c:v>
                </c:pt>
                <c:pt idx="89">
                  <c:v>1.43E-2</c:v>
                </c:pt>
                <c:pt idx="90">
                  <c:v>1.44E-2</c:v>
                </c:pt>
                <c:pt idx="91">
                  <c:v>1.4500000000000001E-2</c:v>
                </c:pt>
                <c:pt idx="92">
                  <c:v>1.47E-2</c:v>
                </c:pt>
                <c:pt idx="93">
                  <c:v>1.4800000000000001E-2</c:v>
                </c:pt>
                <c:pt idx="94">
                  <c:v>1.4999999999999999E-2</c:v>
                </c:pt>
                <c:pt idx="95">
                  <c:v>1.5100000000000001E-2</c:v>
                </c:pt>
                <c:pt idx="96">
                  <c:v>1.5299999999999999E-2</c:v>
                </c:pt>
                <c:pt idx="97">
                  <c:v>1.55E-2</c:v>
                </c:pt>
                <c:pt idx="98">
                  <c:v>1.5699999999999999E-2</c:v>
                </c:pt>
                <c:pt idx="99">
                  <c:v>1.5900000000000001E-2</c:v>
                </c:pt>
                <c:pt idx="100">
                  <c:v>1.6199999999999999E-2</c:v>
                </c:pt>
                <c:pt idx="101">
                  <c:v>1.6400000000000001E-2</c:v>
                </c:pt>
                <c:pt idx="102">
                  <c:v>1.66E-2</c:v>
                </c:pt>
                <c:pt idx="103">
                  <c:v>1.6899999999999998E-2</c:v>
                </c:pt>
                <c:pt idx="104">
                  <c:v>1.7100000000000001E-2</c:v>
                </c:pt>
                <c:pt idx="105">
                  <c:v>1.7299999999999999E-2</c:v>
                </c:pt>
                <c:pt idx="106">
                  <c:v>1.7399999999999999E-2</c:v>
                </c:pt>
                <c:pt idx="107">
                  <c:v>1.7600000000000001E-2</c:v>
                </c:pt>
                <c:pt idx="108">
                  <c:v>1.77E-2</c:v>
                </c:pt>
                <c:pt idx="109">
                  <c:v>1.78E-2</c:v>
                </c:pt>
                <c:pt idx="110">
                  <c:v>1.7899999999999999E-2</c:v>
                </c:pt>
                <c:pt idx="111">
                  <c:v>1.8100000000000002E-2</c:v>
                </c:pt>
                <c:pt idx="112">
                  <c:v>1.8200000000000001E-2</c:v>
                </c:pt>
                <c:pt idx="113">
                  <c:v>1.84E-2</c:v>
                </c:pt>
                <c:pt idx="114">
                  <c:v>1.8499999999999999E-2</c:v>
                </c:pt>
                <c:pt idx="115">
                  <c:v>1.8700000000000001E-2</c:v>
                </c:pt>
                <c:pt idx="116">
                  <c:v>1.8800000000000001E-2</c:v>
                </c:pt>
                <c:pt idx="117">
                  <c:v>1.9E-2</c:v>
                </c:pt>
                <c:pt idx="118">
                  <c:v>1.9099999999999999E-2</c:v>
                </c:pt>
                <c:pt idx="119">
                  <c:v>1.9300000000000001E-2</c:v>
                </c:pt>
                <c:pt idx="120">
                  <c:v>1.95E-2</c:v>
                </c:pt>
                <c:pt idx="121">
                  <c:v>1.9599999999999999E-2</c:v>
                </c:pt>
                <c:pt idx="122">
                  <c:v>1.9800000000000002E-2</c:v>
                </c:pt>
                <c:pt idx="123">
                  <c:v>0.02</c:v>
                </c:pt>
                <c:pt idx="124">
                  <c:v>2.0199999999999999E-2</c:v>
                </c:pt>
                <c:pt idx="125">
                  <c:v>2.0299999999999999E-2</c:v>
                </c:pt>
                <c:pt idx="126">
                  <c:v>2.0500000000000001E-2</c:v>
                </c:pt>
                <c:pt idx="127">
                  <c:v>2.07E-2</c:v>
                </c:pt>
                <c:pt idx="128">
                  <c:v>2.0899999999999998E-2</c:v>
                </c:pt>
                <c:pt idx="129">
                  <c:v>2.1000000000000001E-2</c:v>
                </c:pt>
                <c:pt idx="130">
                  <c:v>2.12E-2</c:v>
                </c:pt>
                <c:pt idx="131">
                  <c:v>2.1299999999999999E-2</c:v>
                </c:pt>
                <c:pt idx="132">
                  <c:v>2.1499999999999998E-2</c:v>
                </c:pt>
                <c:pt idx="133">
                  <c:v>2.1600000000000001E-2</c:v>
                </c:pt>
                <c:pt idx="134">
                  <c:v>2.18E-2</c:v>
                </c:pt>
                <c:pt idx="135">
                  <c:v>2.1899999999999999E-2</c:v>
                </c:pt>
                <c:pt idx="136">
                  <c:v>2.2100000000000002E-2</c:v>
                </c:pt>
                <c:pt idx="137">
                  <c:v>2.23E-2</c:v>
                </c:pt>
                <c:pt idx="138">
                  <c:v>2.24E-2</c:v>
                </c:pt>
                <c:pt idx="139">
                  <c:v>2.2599999999999999E-2</c:v>
                </c:pt>
                <c:pt idx="140">
                  <c:v>2.2800000000000001E-2</c:v>
                </c:pt>
                <c:pt idx="141">
                  <c:v>2.3E-2</c:v>
                </c:pt>
                <c:pt idx="142">
                  <c:v>2.3099999999999999E-2</c:v>
                </c:pt>
                <c:pt idx="143">
                  <c:v>2.3300000000000001E-2</c:v>
                </c:pt>
                <c:pt idx="144">
                  <c:v>2.3599999999999999E-2</c:v>
                </c:pt>
                <c:pt idx="145">
                  <c:v>2.3800000000000002E-2</c:v>
                </c:pt>
                <c:pt idx="146">
                  <c:v>2.41E-2</c:v>
                </c:pt>
                <c:pt idx="147">
                  <c:v>2.4299999999999999E-2</c:v>
                </c:pt>
                <c:pt idx="148">
                  <c:v>2.4500000000000001E-2</c:v>
                </c:pt>
                <c:pt idx="149">
                  <c:v>2.47E-2</c:v>
                </c:pt>
                <c:pt idx="150">
                  <c:v>2.4799999999999999E-2</c:v>
                </c:pt>
                <c:pt idx="151">
                  <c:v>2.4899999999999999E-2</c:v>
                </c:pt>
                <c:pt idx="152">
                  <c:v>2.5000000000000001E-2</c:v>
                </c:pt>
                <c:pt idx="153">
                  <c:v>2.5100000000000001E-2</c:v>
                </c:pt>
                <c:pt idx="154">
                  <c:v>2.52E-2</c:v>
                </c:pt>
                <c:pt idx="155">
                  <c:v>2.5399999999999999E-2</c:v>
                </c:pt>
                <c:pt idx="156">
                  <c:v>2.5499999999999998E-2</c:v>
                </c:pt>
                <c:pt idx="157">
                  <c:v>2.5600000000000001E-2</c:v>
                </c:pt>
                <c:pt idx="158">
                  <c:v>2.58E-2</c:v>
                </c:pt>
                <c:pt idx="159">
                  <c:v>2.5899999999999999E-2</c:v>
                </c:pt>
                <c:pt idx="160">
                  <c:v>2.5999999999999999E-2</c:v>
                </c:pt>
                <c:pt idx="161">
                  <c:v>2.6200000000000001E-2</c:v>
                </c:pt>
                <c:pt idx="162">
                  <c:v>2.63E-2</c:v>
                </c:pt>
                <c:pt idx="163">
                  <c:v>2.6499999999999999E-2</c:v>
                </c:pt>
                <c:pt idx="164">
                  <c:v>2.6599999999999999E-2</c:v>
                </c:pt>
                <c:pt idx="165">
                  <c:v>2.6800000000000001E-2</c:v>
                </c:pt>
                <c:pt idx="166">
                  <c:v>2.7E-2</c:v>
                </c:pt>
                <c:pt idx="167">
                  <c:v>2.7199999999999998E-2</c:v>
                </c:pt>
                <c:pt idx="168">
                  <c:v>2.7400000000000001E-2</c:v>
                </c:pt>
                <c:pt idx="169">
                  <c:v>2.7699999999999999E-2</c:v>
                </c:pt>
                <c:pt idx="170">
                  <c:v>2.7900000000000001E-2</c:v>
                </c:pt>
                <c:pt idx="171">
                  <c:v>2.81E-2</c:v>
                </c:pt>
                <c:pt idx="172">
                  <c:v>2.8400000000000002E-2</c:v>
                </c:pt>
                <c:pt idx="173">
                  <c:v>2.86E-2</c:v>
                </c:pt>
                <c:pt idx="174">
                  <c:v>2.8799999999999999E-2</c:v>
                </c:pt>
                <c:pt idx="175">
                  <c:v>2.8899999999999999E-2</c:v>
                </c:pt>
                <c:pt idx="176">
                  <c:v>2.9100000000000001E-2</c:v>
                </c:pt>
                <c:pt idx="177">
                  <c:v>2.92E-2</c:v>
                </c:pt>
                <c:pt idx="178">
                  <c:v>2.93E-2</c:v>
                </c:pt>
                <c:pt idx="179">
                  <c:v>2.9399999999999999E-2</c:v>
                </c:pt>
                <c:pt idx="180">
                  <c:v>2.9600000000000001E-2</c:v>
                </c:pt>
                <c:pt idx="181">
                  <c:v>2.9700000000000001E-2</c:v>
                </c:pt>
                <c:pt idx="182">
                  <c:v>2.9899999999999999E-2</c:v>
                </c:pt>
                <c:pt idx="183">
                  <c:v>0.03</c:v>
                </c:pt>
                <c:pt idx="184">
                  <c:v>3.0200000000000001E-2</c:v>
                </c:pt>
                <c:pt idx="185">
                  <c:v>3.04E-2</c:v>
                </c:pt>
                <c:pt idx="186">
                  <c:v>3.0499999999999999E-2</c:v>
                </c:pt>
                <c:pt idx="187">
                  <c:v>3.0700000000000002E-2</c:v>
                </c:pt>
                <c:pt idx="188">
                  <c:v>3.0800000000000001E-2</c:v>
                </c:pt>
                <c:pt idx="189">
                  <c:v>3.1E-2</c:v>
                </c:pt>
                <c:pt idx="190">
                  <c:v>3.1099999999999999E-2</c:v>
                </c:pt>
                <c:pt idx="191">
                  <c:v>3.1300000000000001E-2</c:v>
                </c:pt>
                <c:pt idx="192">
                  <c:v>3.15E-2</c:v>
                </c:pt>
                <c:pt idx="193">
                  <c:v>3.1600000000000003E-2</c:v>
                </c:pt>
                <c:pt idx="194">
                  <c:v>3.1800000000000002E-2</c:v>
                </c:pt>
                <c:pt idx="195">
                  <c:v>3.2000000000000001E-2</c:v>
                </c:pt>
                <c:pt idx="196">
                  <c:v>3.2199999999999999E-2</c:v>
                </c:pt>
                <c:pt idx="197">
                  <c:v>3.2300000000000002E-2</c:v>
                </c:pt>
                <c:pt idx="198">
                  <c:v>3.2500000000000001E-2</c:v>
                </c:pt>
                <c:pt idx="199">
                  <c:v>3.2599999999999997E-2</c:v>
                </c:pt>
                <c:pt idx="200">
                  <c:v>3.2800000000000003E-2</c:v>
                </c:pt>
                <c:pt idx="201">
                  <c:v>3.2899999999999999E-2</c:v>
                </c:pt>
                <c:pt idx="202">
                  <c:v>3.3099999999999997E-2</c:v>
                </c:pt>
                <c:pt idx="203">
                  <c:v>3.32E-2</c:v>
                </c:pt>
                <c:pt idx="204">
                  <c:v>3.3399999999999999E-2</c:v>
                </c:pt>
                <c:pt idx="205">
                  <c:v>3.3599999999999998E-2</c:v>
                </c:pt>
                <c:pt idx="206">
                  <c:v>3.3799999999999997E-2</c:v>
                </c:pt>
                <c:pt idx="207">
                  <c:v>3.39E-2</c:v>
                </c:pt>
                <c:pt idx="208">
                  <c:v>3.4099999999999998E-2</c:v>
                </c:pt>
                <c:pt idx="209">
                  <c:v>3.4299999999999997E-2</c:v>
                </c:pt>
                <c:pt idx="210">
                  <c:v>3.4500000000000003E-2</c:v>
                </c:pt>
                <c:pt idx="211">
                  <c:v>3.4700000000000002E-2</c:v>
                </c:pt>
                <c:pt idx="212">
                  <c:v>3.49E-2</c:v>
                </c:pt>
                <c:pt idx="213">
                  <c:v>3.5099999999999999E-2</c:v>
                </c:pt>
                <c:pt idx="214">
                  <c:v>3.5299999999999998E-2</c:v>
                </c:pt>
                <c:pt idx="215">
                  <c:v>3.56E-2</c:v>
                </c:pt>
                <c:pt idx="216">
                  <c:v>3.5799999999999998E-2</c:v>
                </c:pt>
                <c:pt idx="217">
                  <c:v>3.5999999999999997E-2</c:v>
                </c:pt>
                <c:pt idx="218">
                  <c:v>3.6200000000000003E-2</c:v>
                </c:pt>
                <c:pt idx="219">
                  <c:v>3.6299999999999999E-2</c:v>
                </c:pt>
                <c:pt idx="220">
                  <c:v>3.6400000000000002E-2</c:v>
                </c:pt>
                <c:pt idx="221">
                  <c:v>3.6499999999999998E-2</c:v>
                </c:pt>
                <c:pt idx="222">
                  <c:v>3.6600000000000001E-2</c:v>
                </c:pt>
                <c:pt idx="223">
                  <c:v>3.6700000000000003E-2</c:v>
                </c:pt>
                <c:pt idx="224">
                  <c:v>3.6900000000000002E-2</c:v>
                </c:pt>
                <c:pt idx="225">
                  <c:v>3.6999999999999998E-2</c:v>
                </c:pt>
                <c:pt idx="226">
                  <c:v>3.7100000000000001E-2</c:v>
                </c:pt>
                <c:pt idx="227">
                  <c:v>3.7199999999999997E-2</c:v>
                </c:pt>
                <c:pt idx="228">
                  <c:v>3.7400000000000003E-2</c:v>
                </c:pt>
                <c:pt idx="229">
                  <c:v>3.7499999999999999E-2</c:v>
                </c:pt>
                <c:pt idx="230">
                  <c:v>3.7699999999999997E-2</c:v>
                </c:pt>
                <c:pt idx="231">
                  <c:v>3.78E-2</c:v>
                </c:pt>
                <c:pt idx="232">
                  <c:v>3.7999999999999999E-2</c:v>
                </c:pt>
                <c:pt idx="233">
                  <c:v>3.8199999999999998E-2</c:v>
                </c:pt>
                <c:pt idx="234">
                  <c:v>3.8300000000000001E-2</c:v>
                </c:pt>
                <c:pt idx="235">
                  <c:v>3.85E-2</c:v>
                </c:pt>
                <c:pt idx="236">
                  <c:v>3.8699999999999998E-2</c:v>
                </c:pt>
                <c:pt idx="237">
                  <c:v>3.9E-2</c:v>
                </c:pt>
                <c:pt idx="238">
                  <c:v>3.9199999999999999E-2</c:v>
                </c:pt>
                <c:pt idx="239">
                  <c:v>3.9399999999999998E-2</c:v>
                </c:pt>
                <c:pt idx="240">
                  <c:v>3.9699999999999999E-2</c:v>
                </c:pt>
                <c:pt idx="241">
                  <c:v>3.9899999999999998E-2</c:v>
                </c:pt>
                <c:pt idx="242">
                  <c:v>4.0099999999999997E-2</c:v>
                </c:pt>
                <c:pt idx="243">
                  <c:v>4.0300000000000002E-2</c:v>
                </c:pt>
                <c:pt idx="244">
                  <c:v>4.0399999999999998E-2</c:v>
                </c:pt>
                <c:pt idx="245">
                  <c:v>4.0500000000000001E-2</c:v>
                </c:pt>
                <c:pt idx="246">
                  <c:v>4.07E-2</c:v>
                </c:pt>
                <c:pt idx="247">
                  <c:v>4.0800000000000003E-2</c:v>
                </c:pt>
                <c:pt idx="248">
                  <c:v>4.0899999999999999E-2</c:v>
                </c:pt>
                <c:pt idx="249">
                  <c:v>4.1000000000000002E-2</c:v>
                </c:pt>
                <c:pt idx="250">
                  <c:v>4.1200000000000001E-2</c:v>
                </c:pt>
                <c:pt idx="251">
                  <c:v>4.1300000000000003E-2</c:v>
                </c:pt>
                <c:pt idx="252">
                  <c:v>4.1500000000000002E-2</c:v>
                </c:pt>
                <c:pt idx="253">
                  <c:v>4.1700000000000001E-2</c:v>
                </c:pt>
                <c:pt idx="254">
                  <c:v>4.1799999999999997E-2</c:v>
                </c:pt>
                <c:pt idx="255">
                  <c:v>4.2000000000000003E-2</c:v>
                </c:pt>
                <c:pt idx="256">
                  <c:v>4.2099999999999999E-2</c:v>
                </c:pt>
                <c:pt idx="257">
                  <c:v>4.2299999999999997E-2</c:v>
                </c:pt>
                <c:pt idx="258">
                  <c:v>4.2500000000000003E-2</c:v>
                </c:pt>
                <c:pt idx="259">
                  <c:v>4.2599999999999999E-2</c:v>
                </c:pt>
                <c:pt idx="260">
                  <c:v>4.2799999999999998E-2</c:v>
                </c:pt>
                <c:pt idx="261">
                  <c:v>4.2999999999999997E-2</c:v>
                </c:pt>
                <c:pt idx="262">
                  <c:v>4.3099999999999999E-2</c:v>
                </c:pt>
                <c:pt idx="263">
                  <c:v>4.3299999999999998E-2</c:v>
                </c:pt>
                <c:pt idx="264">
                  <c:v>4.3499999999999997E-2</c:v>
                </c:pt>
                <c:pt idx="265">
                  <c:v>4.3700000000000003E-2</c:v>
                </c:pt>
                <c:pt idx="266">
                  <c:v>4.3799999999999999E-2</c:v>
                </c:pt>
                <c:pt idx="267">
                  <c:v>4.3999999999999997E-2</c:v>
                </c:pt>
                <c:pt idx="268">
                  <c:v>4.41E-2</c:v>
                </c:pt>
                <c:pt idx="269">
                  <c:v>4.4299999999999999E-2</c:v>
                </c:pt>
                <c:pt idx="270">
                  <c:v>4.4400000000000002E-2</c:v>
                </c:pt>
                <c:pt idx="271">
                  <c:v>4.4600000000000001E-2</c:v>
                </c:pt>
                <c:pt idx="272">
                  <c:v>4.48E-2</c:v>
                </c:pt>
                <c:pt idx="273">
                  <c:v>4.4900000000000002E-2</c:v>
                </c:pt>
                <c:pt idx="274">
                  <c:v>4.5100000000000001E-2</c:v>
                </c:pt>
                <c:pt idx="275">
                  <c:v>4.53E-2</c:v>
                </c:pt>
                <c:pt idx="276">
                  <c:v>4.5400000000000003E-2</c:v>
                </c:pt>
                <c:pt idx="277">
                  <c:v>4.5600000000000002E-2</c:v>
                </c:pt>
                <c:pt idx="278">
                  <c:v>4.58E-2</c:v>
                </c:pt>
                <c:pt idx="279">
                  <c:v>4.5999999999999999E-2</c:v>
                </c:pt>
                <c:pt idx="280">
                  <c:v>4.6199999999999998E-2</c:v>
                </c:pt>
                <c:pt idx="281">
                  <c:v>4.6399999999999997E-2</c:v>
                </c:pt>
                <c:pt idx="282">
                  <c:v>4.6600000000000003E-2</c:v>
                </c:pt>
                <c:pt idx="283">
                  <c:v>4.6800000000000001E-2</c:v>
                </c:pt>
                <c:pt idx="284">
                  <c:v>4.7100000000000003E-2</c:v>
                </c:pt>
                <c:pt idx="285">
                  <c:v>4.7300000000000002E-2</c:v>
                </c:pt>
                <c:pt idx="286">
                  <c:v>4.7500000000000001E-2</c:v>
                </c:pt>
                <c:pt idx="287">
                  <c:v>4.7699999999999999E-2</c:v>
                </c:pt>
                <c:pt idx="288">
                  <c:v>4.7800000000000002E-2</c:v>
                </c:pt>
                <c:pt idx="289">
                  <c:v>4.7899999999999998E-2</c:v>
                </c:pt>
                <c:pt idx="290">
                  <c:v>4.8000000000000001E-2</c:v>
                </c:pt>
                <c:pt idx="291">
                  <c:v>4.8099999999999997E-2</c:v>
                </c:pt>
                <c:pt idx="292">
                  <c:v>4.82E-2</c:v>
                </c:pt>
                <c:pt idx="293">
                  <c:v>4.8399999999999999E-2</c:v>
                </c:pt>
                <c:pt idx="294">
                  <c:v>4.8500000000000001E-2</c:v>
                </c:pt>
                <c:pt idx="295">
                  <c:v>4.8599999999999997E-2</c:v>
                </c:pt>
                <c:pt idx="296">
                  <c:v>4.8800000000000003E-2</c:v>
                </c:pt>
                <c:pt idx="297">
                  <c:v>4.8899999999999999E-2</c:v>
                </c:pt>
                <c:pt idx="298">
                  <c:v>4.9000000000000002E-2</c:v>
                </c:pt>
                <c:pt idx="299">
                  <c:v>4.9200000000000001E-2</c:v>
                </c:pt>
                <c:pt idx="300">
                  <c:v>4.9299999999999997E-2</c:v>
                </c:pt>
                <c:pt idx="301">
                  <c:v>4.9500000000000002E-2</c:v>
                </c:pt>
                <c:pt idx="302">
                  <c:v>4.9599999999999998E-2</c:v>
                </c:pt>
                <c:pt idx="303">
                  <c:v>4.9799999999999997E-2</c:v>
                </c:pt>
                <c:pt idx="304">
                  <c:v>0.05</c:v>
                </c:pt>
                <c:pt idx="305">
                  <c:v>5.0200000000000002E-2</c:v>
                </c:pt>
                <c:pt idx="306">
                  <c:v>5.04E-2</c:v>
                </c:pt>
                <c:pt idx="307">
                  <c:v>5.0700000000000002E-2</c:v>
                </c:pt>
                <c:pt idx="308">
                  <c:v>5.0900000000000001E-2</c:v>
                </c:pt>
                <c:pt idx="309">
                  <c:v>5.11E-2</c:v>
                </c:pt>
                <c:pt idx="310">
                  <c:v>5.1400000000000001E-2</c:v>
                </c:pt>
                <c:pt idx="311">
                  <c:v>5.16E-2</c:v>
                </c:pt>
                <c:pt idx="312">
                  <c:v>5.1799999999999999E-2</c:v>
                </c:pt>
                <c:pt idx="313">
                  <c:v>5.1900000000000002E-2</c:v>
                </c:pt>
                <c:pt idx="314">
                  <c:v>5.21E-2</c:v>
                </c:pt>
                <c:pt idx="315">
                  <c:v>5.2200000000000003E-2</c:v>
                </c:pt>
                <c:pt idx="316">
                  <c:v>5.2299999999999999E-2</c:v>
                </c:pt>
                <c:pt idx="317">
                  <c:v>5.2400000000000002E-2</c:v>
                </c:pt>
                <c:pt idx="318">
                  <c:v>5.2499999999999998E-2</c:v>
                </c:pt>
                <c:pt idx="319">
                  <c:v>5.2699999999999997E-2</c:v>
                </c:pt>
                <c:pt idx="320">
                  <c:v>5.28E-2</c:v>
                </c:pt>
                <c:pt idx="321">
                  <c:v>5.2999999999999999E-2</c:v>
                </c:pt>
                <c:pt idx="322">
                  <c:v>5.3199999999999997E-2</c:v>
                </c:pt>
                <c:pt idx="323">
                  <c:v>5.33E-2</c:v>
                </c:pt>
                <c:pt idx="324">
                  <c:v>5.3499999999999999E-2</c:v>
                </c:pt>
                <c:pt idx="325">
                  <c:v>5.3600000000000002E-2</c:v>
                </c:pt>
                <c:pt idx="326">
                  <c:v>5.3800000000000001E-2</c:v>
                </c:pt>
                <c:pt idx="327">
                  <c:v>5.3999999999999999E-2</c:v>
                </c:pt>
                <c:pt idx="328">
                  <c:v>5.4100000000000002E-2</c:v>
                </c:pt>
                <c:pt idx="329">
                  <c:v>5.4300000000000001E-2</c:v>
                </c:pt>
                <c:pt idx="330">
                  <c:v>5.45E-2</c:v>
                </c:pt>
                <c:pt idx="331">
                  <c:v>5.4600000000000003E-2</c:v>
                </c:pt>
                <c:pt idx="332">
                  <c:v>5.4800000000000001E-2</c:v>
                </c:pt>
                <c:pt idx="333">
                  <c:v>5.5E-2</c:v>
                </c:pt>
                <c:pt idx="334">
                  <c:v>5.5199999999999999E-2</c:v>
                </c:pt>
                <c:pt idx="335">
                  <c:v>5.5300000000000002E-2</c:v>
                </c:pt>
                <c:pt idx="336">
                  <c:v>5.5500000000000001E-2</c:v>
                </c:pt>
                <c:pt idx="337">
                  <c:v>5.5599999999999997E-2</c:v>
                </c:pt>
                <c:pt idx="338">
                  <c:v>5.5800000000000002E-2</c:v>
                </c:pt>
                <c:pt idx="339">
                  <c:v>5.5899999999999998E-2</c:v>
                </c:pt>
                <c:pt idx="340">
                  <c:v>5.6099999999999997E-2</c:v>
                </c:pt>
                <c:pt idx="341">
                  <c:v>5.6300000000000003E-2</c:v>
                </c:pt>
                <c:pt idx="342">
                  <c:v>5.6399999999999999E-2</c:v>
                </c:pt>
                <c:pt idx="343">
                  <c:v>5.6599999999999998E-2</c:v>
                </c:pt>
                <c:pt idx="344">
                  <c:v>5.6800000000000003E-2</c:v>
                </c:pt>
                <c:pt idx="345">
                  <c:v>5.6899999999999999E-2</c:v>
                </c:pt>
                <c:pt idx="346">
                  <c:v>5.7099999999999998E-2</c:v>
                </c:pt>
                <c:pt idx="347">
                  <c:v>5.7299999999999997E-2</c:v>
                </c:pt>
                <c:pt idx="348">
                  <c:v>5.7500000000000002E-2</c:v>
                </c:pt>
                <c:pt idx="349">
                  <c:v>5.7700000000000001E-2</c:v>
                </c:pt>
                <c:pt idx="350">
                  <c:v>5.79E-2</c:v>
                </c:pt>
                <c:pt idx="351">
                  <c:v>5.8099999999999999E-2</c:v>
                </c:pt>
                <c:pt idx="352">
                  <c:v>5.8400000000000001E-2</c:v>
                </c:pt>
                <c:pt idx="353">
                  <c:v>5.8599999999999999E-2</c:v>
                </c:pt>
                <c:pt idx="354">
                  <c:v>5.8799999999999998E-2</c:v>
                </c:pt>
                <c:pt idx="355">
                  <c:v>5.8999999999999997E-2</c:v>
                </c:pt>
                <c:pt idx="356">
                  <c:v>5.9200000000000003E-2</c:v>
                </c:pt>
                <c:pt idx="357">
                  <c:v>5.9299999999999999E-2</c:v>
                </c:pt>
                <c:pt idx="358">
                  <c:v>5.9400000000000001E-2</c:v>
                </c:pt>
                <c:pt idx="359">
                  <c:v>5.9499999999999997E-2</c:v>
                </c:pt>
                <c:pt idx="360">
                  <c:v>5.96E-2</c:v>
                </c:pt>
                <c:pt idx="361">
                  <c:v>5.9700000000000003E-2</c:v>
                </c:pt>
                <c:pt idx="362">
                  <c:v>5.9900000000000002E-2</c:v>
                </c:pt>
                <c:pt idx="363">
                  <c:v>0.06</c:v>
                </c:pt>
                <c:pt idx="364">
                  <c:v>6.0100000000000001E-2</c:v>
                </c:pt>
                <c:pt idx="365">
                  <c:v>6.0299999999999999E-2</c:v>
                </c:pt>
                <c:pt idx="366">
                  <c:v>6.0400000000000002E-2</c:v>
                </c:pt>
                <c:pt idx="367">
                  <c:v>6.0499999999999998E-2</c:v>
                </c:pt>
                <c:pt idx="368">
                  <c:v>6.0699999999999997E-2</c:v>
                </c:pt>
                <c:pt idx="369">
                  <c:v>6.08E-2</c:v>
                </c:pt>
                <c:pt idx="370">
                  <c:v>6.0999999999999999E-2</c:v>
                </c:pt>
                <c:pt idx="371">
                  <c:v>6.1100000000000002E-2</c:v>
                </c:pt>
                <c:pt idx="372">
                  <c:v>6.13E-2</c:v>
                </c:pt>
                <c:pt idx="373">
                  <c:v>6.1499999999999999E-2</c:v>
                </c:pt>
                <c:pt idx="374">
                  <c:v>6.1699999999999998E-2</c:v>
                </c:pt>
                <c:pt idx="375">
                  <c:v>6.1899999999999997E-2</c:v>
                </c:pt>
                <c:pt idx="376">
                  <c:v>6.2199999999999998E-2</c:v>
                </c:pt>
                <c:pt idx="377">
                  <c:v>6.2399999999999997E-2</c:v>
                </c:pt>
                <c:pt idx="378">
                  <c:v>6.2700000000000006E-2</c:v>
                </c:pt>
                <c:pt idx="379">
                  <c:v>6.2899999999999998E-2</c:v>
                </c:pt>
                <c:pt idx="380">
                  <c:v>6.3100000000000003E-2</c:v>
                </c:pt>
                <c:pt idx="381">
                  <c:v>6.3299999999999995E-2</c:v>
                </c:pt>
                <c:pt idx="382">
                  <c:v>6.3399999999999998E-2</c:v>
                </c:pt>
                <c:pt idx="383">
                  <c:v>6.3500000000000001E-2</c:v>
                </c:pt>
                <c:pt idx="384">
                  <c:v>6.3700000000000007E-2</c:v>
                </c:pt>
                <c:pt idx="385">
                  <c:v>6.3799999999999996E-2</c:v>
                </c:pt>
                <c:pt idx="386">
                  <c:v>6.3899999999999998E-2</c:v>
                </c:pt>
                <c:pt idx="387">
                  <c:v>6.4000000000000001E-2</c:v>
                </c:pt>
                <c:pt idx="388">
                  <c:v>6.4199999999999993E-2</c:v>
                </c:pt>
                <c:pt idx="389">
                  <c:v>6.4299999999999996E-2</c:v>
                </c:pt>
                <c:pt idx="390">
                  <c:v>6.4500000000000002E-2</c:v>
                </c:pt>
                <c:pt idx="391">
                  <c:v>6.4699999999999994E-2</c:v>
                </c:pt>
                <c:pt idx="392">
                  <c:v>6.4799999999999996E-2</c:v>
                </c:pt>
                <c:pt idx="393">
                  <c:v>6.5000000000000002E-2</c:v>
                </c:pt>
                <c:pt idx="394">
                  <c:v>6.5100000000000005E-2</c:v>
                </c:pt>
                <c:pt idx="395">
                  <c:v>6.5299999999999997E-2</c:v>
                </c:pt>
                <c:pt idx="396">
                  <c:v>6.5500000000000003E-2</c:v>
                </c:pt>
                <c:pt idx="397">
                  <c:v>6.5600000000000006E-2</c:v>
                </c:pt>
                <c:pt idx="398">
                  <c:v>6.5799999999999997E-2</c:v>
                </c:pt>
                <c:pt idx="399">
                  <c:v>6.6000000000000003E-2</c:v>
                </c:pt>
                <c:pt idx="400">
                  <c:v>6.6100000000000006E-2</c:v>
                </c:pt>
                <c:pt idx="401">
                  <c:v>6.6299999999999998E-2</c:v>
                </c:pt>
                <c:pt idx="402">
                  <c:v>6.6500000000000004E-2</c:v>
                </c:pt>
                <c:pt idx="403">
                  <c:v>6.6699999999999995E-2</c:v>
                </c:pt>
                <c:pt idx="404">
                  <c:v>6.6799999999999998E-2</c:v>
                </c:pt>
                <c:pt idx="405">
                  <c:v>6.7000000000000004E-2</c:v>
                </c:pt>
                <c:pt idx="406">
                  <c:v>6.7100000000000007E-2</c:v>
                </c:pt>
                <c:pt idx="407">
                  <c:v>6.7299999999999999E-2</c:v>
                </c:pt>
                <c:pt idx="408">
                  <c:v>6.7500000000000004E-2</c:v>
                </c:pt>
                <c:pt idx="409">
                  <c:v>6.7599999999999993E-2</c:v>
                </c:pt>
                <c:pt idx="410">
                  <c:v>6.7799999999999999E-2</c:v>
                </c:pt>
                <c:pt idx="411">
                  <c:v>6.7900000000000002E-2</c:v>
                </c:pt>
                <c:pt idx="412">
                  <c:v>6.8099999999999994E-2</c:v>
                </c:pt>
                <c:pt idx="413">
                  <c:v>6.83E-2</c:v>
                </c:pt>
                <c:pt idx="414">
                  <c:v>6.8400000000000002E-2</c:v>
                </c:pt>
                <c:pt idx="415">
                  <c:v>6.8599999999999994E-2</c:v>
                </c:pt>
                <c:pt idx="416">
                  <c:v>6.88E-2</c:v>
                </c:pt>
                <c:pt idx="417">
                  <c:v>6.9000000000000006E-2</c:v>
                </c:pt>
                <c:pt idx="418">
                  <c:v>6.9199999999999998E-2</c:v>
                </c:pt>
                <c:pt idx="419">
                  <c:v>6.9400000000000003E-2</c:v>
                </c:pt>
                <c:pt idx="420">
                  <c:v>6.9599999999999995E-2</c:v>
                </c:pt>
                <c:pt idx="421">
                  <c:v>6.9800000000000001E-2</c:v>
                </c:pt>
                <c:pt idx="422">
                  <c:v>7.0099999999999996E-2</c:v>
                </c:pt>
                <c:pt idx="423">
                  <c:v>7.0300000000000001E-2</c:v>
                </c:pt>
                <c:pt idx="424">
                  <c:v>7.0499999999999993E-2</c:v>
                </c:pt>
                <c:pt idx="425">
                  <c:v>7.0699999999999999E-2</c:v>
                </c:pt>
                <c:pt idx="426">
                  <c:v>7.0800000000000002E-2</c:v>
                </c:pt>
                <c:pt idx="427">
                  <c:v>7.0900000000000005E-2</c:v>
                </c:pt>
                <c:pt idx="428">
                  <c:v>7.0999999999999994E-2</c:v>
                </c:pt>
                <c:pt idx="429">
                  <c:v>7.1099999999999997E-2</c:v>
                </c:pt>
                <c:pt idx="430">
                  <c:v>7.1199999999999999E-2</c:v>
                </c:pt>
                <c:pt idx="431">
                  <c:v>7.1400000000000005E-2</c:v>
                </c:pt>
                <c:pt idx="432">
                  <c:v>7.1499999999999994E-2</c:v>
                </c:pt>
                <c:pt idx="433">
                  <c:v>7.1599999999999997E-2</c:v>
                </c:pt>
                <c:pt idx="434">
                  <c:v>7.1800000000000003E-2</c:v>
                </c:pt>
                <c:pt idx="435">
                  <c:v>7.1900000000000006E-2</c:v>
                </c:pt>
                <c:pt idx="436">
                  <c:v>7.1999999999999995E-2</c:v>
                </c:pt>
                <c:pt idx="437">
                  <c:v>7.22E-2</c:v>
                </c:pt>
                <c:pt idx="438">
                  <c:v>7.2300000000000003E-2</c:v>
                </c:pt>
                <c:pt idx="439">
                  <c:v>7.2499999999999995E-2</c:v>
                </c:pt>
                <c:pt idx="440">
                  <c:v>7.2599999999999998E-2</c:v>
                </c:pt>
                <c:pt idx="441">
                  <c:v>7.2800000000000004E-2</c:v>
                </c:pt>
                <c:pt idx="442">
                  <c:v>7.2999999999999995E-2</c:v>
                </c:pt>
                <c:pt idx="443">
                  <c:v>7.3200000000000001E-2</c:v>
                </c:pt>
                <c:pt idx="444">
                  <c:v>7.3400000000000007E-2</c:v>
                </c:pt>
                <c:pt idx="445">
                  <c:v>7.3700000000000002E-2</c:v>
                </c:pt>
                <c:pt idx="446">
                  <c:v>7.3899999999999993E-2</c:v>
                </c:pt>
                <c:pt idx="447">
                  <c:v>7.4200000000000002E-2</c:v>
                </c:pt>
                <c:pt idx="448">
                  <c:v>7.4399999999999994E-2</c:v>
                </c:pt>
                <c:pt idx="449">
                  <c:v>7.46E-2</c:v>
                </c:pt>
                <c:pt idx="450">
                  <c:v>7.4800000000000005E-2</c:v>
                </c:pt>
                <c:pt idx="451">
                  <c:v>7.4899999999999994E-2</c:v>
                </c:pt>
                <c:pt idx="452">
                  <c:v>7.51E-2</c:v>
                </c:pt>
                <c:pt idx="453">
                  <c:v>7.5200000000000003E-2</c:v>
                </c:pt>
                <c:pt idx="454">
                  <c:v>7.5300000000000006E-2</c:v>
                </c:pt>
                <c:pt idx="455">
                  <c:v>7.5399999999999995E-2</c:v>
                </c:pt>
                <c:pt idx="456">
                  <c:v>7.5600000000000001E-2</c:v>
                </c:pt>
                <c:pt idx="457">
                  <c:v>7.5700000000000003E-2</c:v>
                </c:pt>
                <c:pt idx="458">
                  <c:v>7.5899999999999995E-2</c:v>
                </c:pt>
                <c:pt idx="459">
                  <c:v>7.5999999999999998E-2</c:v>
                </c:pt>
                <c:pt idx="460">
                  <c:v>7.6200000000000004E-2</c:v>
                </c:pt>
                <c:pt idx="461">
                  <c:v>7.6399999999999996E-2</c:v>
                </c:pt>
                <c:pt idx="462">
                  <c:v>7.6499999999999999E-2</c:v>
                </c:pt>
                <c:pt idx="463">
                  <c:v>7.6700000000000004E-2</c:v>
                </c:pt>
                <c:pt idx="464">
                  <c:v>7.6799999999999993E-2</c:v>
                </c:pt>
                <c:pt idx="465">
                  <c:v>7.6999999999999999E-2</c:v>
                </c:pt>
                <c:pt idx="466">
                  <c:v>7.7100000000000002E-2</c:v>
                </c:pt>
                <c:pt idx="467">
                  <c:v>7.7299999999999994E-2</c:v>
                </c:pt>
                <c:pt idx="468">
                  <c:v>7.7499999999999999E-2</c:v>
                </c:pt>
                <c:pt idx="469">
                  <c:v>7.7600000000000002E-2</c:v>
                </c:pt>
                <c:pt idx="470">
                  <c:v>7.7799999999999994E-2</c:v>
                </c:pt>
                <c:pt idx="471">
                  <c:v>7.8E-2</c:v>
                </c:pt>
                <c:pt idx="472">
                  <c:v>7.8200000000000006E-2</c:v>
                </c:pt>
                <c:pt idx="473">
                  <c:v>7.8299999999999995E-2</c:v>
                </c:pt>
                <c:pt idx="474">
                  <c:v>7.85E-2</c:v>
                </c:pt>
                <c:pt idx="475">
                  <c:v>7.8600000000000003E-2</c:v>
                </c:pt>
                <c:pt idx="476">
                  <c:v>7.8799999999999995E-2</c:v>
                </c:pt>
                <c:pt idx="477">
                  <c:v>7.9000000000000001E-2</c:v>
                </c:pt>
                <c:pt idx="478">
                  <c:v>7.9100000000000004E-2</c:v>
                </c:pt>
                <c:pt idx="479">
                  <c:v>7.9299999999999995E-2</c:v>
                </c:pt>
                <c:pt idx="480">
                  <c:v>7.9399999999999998E-2</c:v>
                </c:pt>
                <c:pt idx="481">
                  <c:v>7.9600000000000004E-2</c:v>
                </c:pt>
                <c:pt idx="482">
                  <c:v>7.9799999999999996E-2</c:v>
                </c:pt>
                <c:pt idx="483">
                  <c:v>7.9899999999999999E-2</c:v>
                </c:pt>
                <c:pt idx="484">
                  <c:v>8.0100000000000005E-2</c:v>
                </c:pt>
                <c:pt idx="485">
                  <c:v>8.0299999999999996E-2</c:v>
                </c:pt>
                <c:pt idx="486">
                  <c:v>8.0500000000000002E-2</c:v>
                </c:pt>
                <c:pt idx="487">
                  <c:v>8.0699999999999994E-2</c:v>
                </c:pt>
                <c:pt idx="488">
                  <c:v>8.09E-2</c:v>
                </c:pt>
                <c:pt idx="489">
                  <c:v>8.1100000000000005E-2</c:v>
                </c:pt>
                <c:pt idx="490">
                  <c:v>8.14E-2</c:v>
                </c:pt>
                <c:pt idx="491">
                  <c:v>8.1600000000000006E-2</c:v>
                </c:pt>
                <c:pt idx="492">
                  <c:v>8.1900000000000001E-2</c:v>
                </c:pt>
                <c:pt idx="493">
                  <c:v>8.2000000000000003E-2</c:v>
                </c:pt>
                <c:pt idx="494">
                  <c:v>8.2199999999999995E-2</c:v>
                </c:pt>
                <c:pt idx="495">
                  <c:v>8.2299999999999998E-2</c:v>
                </c:pt>
                <c:pt idx="496">
                  <c:v>8.2400000000000001E-2</c:v>
                </c:pt>
                <c:pt idx="497">
                  <c:v>8.2500000000000004E-2</c:v>
                </c:pt>
                <c:pt idx="498">
                  <c:v>8.2600000000000007E-2</c:v>
                </c:pt>
                <c:pt idx="499">
                  <c:v>8.2699999999999996E-2</c:v>
                </c:pt>
                <c:pt idx="500">
                  <c:v>8.2799999999999999E-2</c:v>
                </c:pt>
                <c:pt idx="501">
                  <c:v>8.3000000000000004E-2</c:v>
                </c:pt>
                <c:pt idx="502">
                  <c:v>8.3099999999999993E-2</c:v>
                </c:pt>
                <c:pt idx="503">
                  <c:v>8.3199999999999996E-2</c:v>
                </c:pt>
                <c:pt idx="504">
                  <c:v>8.3400000000000002E-2</c:v>
                </c:pt>
                <c:pt idx="505">
                  <c:v>8.3500000000000005E-2</c:v>
                </c:pt>
                <c:pt idx="506">
                  <c:v>8.3699999999999997E-2</c:v>
                </c:pt>
                <c:pt idx="507">
                  <c:v>8.3799999999999999E-2</c:v>
                </c:pt>
                <c:pt idx="508">
                  <c:v>8.4000000000000005E-2</c:v>
                </c:pt>
                <c:pt idx="509">
                  <c:v>8.4099999999999994E-2</c:v>
                </c:pt>
                <c:pt idx="510">
                  <c:v>8.43E-2</c:v>
                </c:pt>
                <c:pt idx="511">
                  <c:v>8.4500000000000006E-2</c:v>
                </c:pt>
                <c:pt idx="512">
                  <c:v>8.4699999999999998E-2</c:v>
                </c:pt>
                <c:pt idx="513">
                  <c:v>8.5000000000000006E-2</c:v>
                </c:pt>
                <c:pt idx="514">
                  <c:v>8.5199999999999998E-2</c:v>
                </c:pt>
                <c:pt idx="515">
                  <c:v>8.5400000000000004E-2</c:v>
                </c:pt>
                <c:pt idx="516">
                  <c:v>8.5699999999999998E-2</c:v>
                </c:pt>
                <c:pt idx="517">
                  <c:v>8.5900000000000004E-2</c:v>
                </c:pt>
                <c:pt idx="518">
                  <c:v>8.6099999999999996E-2</c:v>
                </c:pt>
                <c:pt idx="519">
                  <c:v>8.6300000000000002E-2</c:v>
                </c:pt>
                <c:pt idx="520">
                  <c:v>8.6400000000000005E-2</c:v>
                </c:pt>
                <c:pt idx="521">
                  <c:v>8.6499999999999994E-2</c:v>
                </c:pt>
                <c:pt idx="522">
                  <c:v>8.6699999999999999E-2</c:v>
                </c:pt>
                <c:pt idx="523">
                  <c:v>8.6800000000000002E-2</c:v>
                </c:pt>
                <c:pt idx="524">
                  <c:v>8.6900000000000005E-2</c:v>
                </c:pt>
                <c:pt idx="525">
                  <c:v>8.7099999999999997E-2</c:v>
                </c:pt>
                <c:pt idx="526">
                  <c:v>8.72E-2</c:v>
                </c:pt>
                <c:pt idx="527">
                  <c:v>8.7400000000000005E-2</c:v>
                </c:pt>
                <c:pt idx="528">
                  <c:v>8.7499999999999994E-2</c:v>
                </c:pt>
                <c:pt idx="529">
                  <c:v>8.77E-2</c:v>
                </c:pt>
                <c:pt idx="530">
                  <c:v>8.7800000000000003E-2</c:v>
                </c:pt>
                <c:pt idx="531">
                  <c:v>8.7999999999999995E-2</c:v>
                </c:pt>
                <c:pt idx="532">
                  <c:v>8.8099999999999998E-2</c:v>
                </c:pt>
                <c:pt idx="533">
                  <c:v>8.8300000000000003E-2</c:v>
                </c:pt>
                <c:pt idx="534">
                  <c:v>8.8400000000000006E-2</c:v>
                </c:pt>
                <c:pt idx="535">
                  <c:v>8.8599999999999998E-2</c:v>
                </c:pt>
                <c:pt idx="536">
                  <c:v>8.8800000000000004E-2</c:v>
                </c:pt>
                <c:pt idx="537">
                  <c:v>8.8999999999999996E-2</c:v>
                </c:pt>
                <c:pt idx="538">
                  <c:v>8.9099999999999999E-2</c:v>
                </c:pt>
                <c:pt idx="539">
                  <c:v>8.9300000000000004E-2</c:v>
                </c:pt>
                <c:pt idx="540">
                  <c:v>8.9499999999999996E-2</c:v>
                </c:pt>
                <c:pt idx="541">
                  <c:v>8.9700000000000002E-2</c:v>
                </c:pt>
                <c:pt idx="542">
                  <c:v>8.9800000000000005E-2</c:v>
                </c:pt>
                <c:pt idx="543">
                  <c:v>0.09</c:v>
                </c:pt>
                <c:pt idx="544">
                  <c:v>9.01E-2</c:v>
                </c:pt>
                <c:pt idx="545">
                  <c:v>9.0300000000000005E-2</c:v>
                </c:pt>
                <c:pt idx="546">
                  <c:v>9.0399999999999994E-2</c:v>
                </c:pt>
                <c:pt idx="547">
                  <c:v>9.06E-2</c:v>
                </c:pt>
                <c:pt idx="548">
                  <c:v>9.0800000000000006E-2</c:v>
                </c:pt>
                <c:pt idx="549">
                  <c:v>9.0899999999999995E-2</c:v>
                </c:pt>
                <c:pt idx="550">
                  <c:v>9.11E-2</c:v>
                </c:pt>
                <c:pt idx="551">
                  <c:v>9.1300000000000006E-2</c:v>
                </c:pt>
                <c:pt idx="552">
                  <c:v>9.1499999999999998E-2</c:v>
                </c:pt>
                <c:pt idx="553">
                  <c:v>9.1600000000000001E-2</c:v>
                </c:pt>
                <c:pt idx="554">
                  <c:v>9.1800000000000007E-2</c:v>
                </c:pt>
                <c:pt idx="555">
                  <c:v>9.1999999999999998E-2</c:v>
                </c:pt>
                <c:pt idx="556">
                  <c:v>9.2200000000000004E-2</c:v>
                </c:pt>
                <c:pt idx="557">
                  <c:v>9.2399999999999996E-2</c:v>
                </c:pt>
                <c:pt idx="558">
                  <c:v>9.2600000000000002E-2</c:v>
                </c:pt>
                <c:pt idx="559">
                  <c:v>9.2899999999999996E-2</c:v>
                </c:pt>
                <c:pt idx="560">
                  <c:v>9.3100000000000002E-2</c:v>
                </c:pt>
                <c:pt idx="561">
                  <c:v>9.3399999999999997E-2</c:v>
                </c:pt>
                <c:pt idx="562">
                  <c:v>9.35E-2</c:v>
                </c:pt>
                <c:pt idx="563">
                  <c:v>9.3700000000000006E-2</c:v>
                </c:pt>
                <c:pt idx="564">
                  <c:v>9.3799999999999994E-2</c:v>
                </c:pt>
                <c:pt idx="565">
                  <c:v>9.3899999999999997E-2</c:v>
                </c:pt>
                <c:pt idx="566">
                  <c:v>9.4E-2</c:v>
                </c:pt>
                <c:pt idx="567">
                  <c:v>9.4100000000000003E-2</c:v>
                </c:pt>
                <c:pt idx="568">
                  <c:v>9.4200000000000006E-2</c:v>
                </c:pt>
                <c:pt idx="569">
                  <c:v>9.4299999999999995E-2</c:v>
                </c:pt>
                <c:pt idx="570">
                  <c:v>9.4500000000000001E-2</c:v>
                </c:pt>
                <c:pt idx="571">
                  <c:v>9.4600000000000004E-2</c:v>
                </c:pt>
                <c:pt idx="572">
                  <c:v>9.4700000000000006E-2</c:v>
                </c:pt>
                <c:pt idx="573">
                  <c:v>9.4899999999999998E-2</c:v>
                </c:pt>
                <c:pt idx="574">
                  <c:v>9.5000000000000001E-2</c:v>
                </c:pt>
                <c:pt idx="575">
                  <c:v>9.5200000000000007E-2</c:v>
                </c:pt>
                <c:pt idx="576">
                  <c:v>9.5299999999999996E-2</c:v>
                </c:pt>
                <c:pt idx="577">
                  <c:v>9.5500000000000002E-2</c:v>
                </c:pt>
                <c:pt idx="578">
                  <c:v>9.5600000000000004E-2</c:v>
                </c:pt>
                <c:pt idx="579">
                  <c:v>9.5799999999999996E-2</c:v>
                </c:pt>
                <c:pt idx="580">
                  <c:v>9.6000000000000002E-2</c:v>
                </c:pt>
                <c:pt idx="581">
                  <c:v>9.6199999999999994E-2</c:v>
                </c:pt>
                <c:pt idx="582">
                  <c:v>9.64E-2</c:v>
                </c:pt>
                <c:pt idx="583">
                  <c:v>9.6699999999999994E-2</c:v>
                </c:pt>
                <c:pt idx="584">
                  <c:v>9.69E-2</c:v>
                </c:pt>
                <c:pt idx="585">
                  <c:v>9.7100000000000006E-2</c:v>
                </c:pt>
                <c:pt idx="586">
                  <c:v>9.74E-2</c:v>
                </c:pt>
                <c:pt idx="587">
                  <c:v>9.7600000000000006E-2</c:v>
                </c:pt>
                <c:pt idx="588">
                  <c:v>9.7799999999999998E-2</c:v>
                </c:pt>
                <c:pt idx="589">
                  <c:v>9.7900000000000001E-2</c:v>
                </c:pt>
                <c:pt idx="590">
                  <c:v>9.8000000000000004E-2</c:v>
                </c:pt>
                <c:pt idx="591">
                  <c:v>9.8199999999999996E-2</c:v>
                </c:pt>
                <c:pt idx="592">
                  <c:v>9.8299999999999998E-2</c:v>
                </c:pt>
                <c:pt idx="593">
                  <c:v>9.8400000000000001E-2</c:v>
                </c:pt>
                <c:pt idx="594">
                  <c:v>9.8599999999999993E-2</c:v>
                </c:pt>
                <c:pt idx="595">
                  <c:v>9.8699999999999996E-2</c:v>
                </c:pt>
                <c:pt idx="596">
                  <c:v>9.8900000000000002E-2</c:v>
                </c:pt>
                <c:pt idx="597">
                  <c:v>9.9000000000000005E-2</c:v>
                </c:pt>
                <c:pt idx="598">
                  <c:v>9.9199999999999997E-2</c:v>
                </c:pt>
                <c:pt idx="599">
                  <c:v>9.9299999999999999E-2</c:v>
                </c:pt>
                <c:pt idx="600">
                  <c:v>9.9500000000000005E-2</c:v>
                </c:pt>
                <c:pt idx="601">
                  <c:v>9.9599999999999994E-2</c:v>
                </c:pt>
                <c:pt idx="602">
                  <c:v>9.98E-2</c:v>
                </c:pt>
                <c:pt idx="603">
                  <c:v>9.9900000000000003E-2</c:v>
                </c:pt>
                <c:pt idx="604">
                  <c:v>0.10009999999999999</c:v>
                </c:pt>
                <c:pt idx="605">
                  <c:v>0.1003</c:v>
                </c:pt>
                <c:pt idx="606">
                  <c:v>0.10050000000000001</c:v>
                </c:pt>
                <c:pt idx="607">
                  <c:v>0.10059999999999999</c:v>
                </c:pt>
                <c:pt idx="608">
                  <c:v>0.1008</c:v>
                </c:pt>
                <c:pt idx="609">
                  <c:v>0.10100000000000001</c:v>
                </c:pt>
                <c:pt idx="610">
                  <c:v>0.1012</c:v>
                </c:pt>
                <c:pt idx="611">
                  <c:v>0.1013</c:v>
                </c:pt>
                <c:pt idx="612">
                  <c:v>0.10150000000000001</c:v>
                </c:pt>
                <c:pt idx="613">
                  <c:v>0.1016</c:v>
                </c:pt>
                <c:pt idx="614">
                  <c:v>0.1018</c:v>
                </c:pt>
                <c:pt idx="615">
                  <c:v>0.1019</c:v>
                </c:pt>
                <c:pt idx="616">
                  <c:v>0.1021</c:v>
                </c:pt>
                <c:pt idx="617">
                  <c:v>0.1023</c:v>
                </c:pt>
                <c:pt idx="618">
                  <c:v>0.1024</c:v>
                </c:pt>
                <c:pt idx="619">
                  <c:v>0.1026</c:v>
                </c:pt>
                <c:pt idx="620">
                  <c:v>0.1028</c:v>
                </c:pt>
                <c:pt idx="621">
                  <c:v>0.10290000000000001</c:v>
                </c:pt>
                <c:pt idx="622">
                  <c:v>0.1031</c:v>
                </c:pt>
                <c:pt idx="623">
                  <c:v>0.1033</c:v>
                </c:pt>
                <c:pt idx="624">
                  <c:v>0.10349999999999999</c:v>
                </c:pt>
                <c:pt idx="625">
                  <c:v>0.1037</c:v>
                </c:pt>
                <c:pt idx="626">
                  <c:v>0.10390000000000001</c:v>
                </c:pt>
                <c:pt idx="627">
                  <c:v>0.1041</c:v>
                </c:pt>
                <c:pt idx="628">
                  <c:v>0.10440000000000001</c:v>
                </c:pt>
                <c:pt idx="629">
                  <c:v>0.1046</c:v>
                </c:pt>
                <c:pt idx="630">
                  <c:v>0.10489999999999999</c:v>
                </c:pt>
                <c:pt idx="631">
                  <c:v>0.105</c:v>
                </c:pt>
                <c:pt idx="632">
                  <c:v>0.1052</c:v>
                </c:pt>
                <c:pt idx="633">
                  <c:v>0.1053</c:v>
                </c:pt>
                <c:pt idx="634">
                  <c:v>0.10539999999999999</c:v>
                </c:pt>
                <c:pt idx="635">
                  <c:v>0.1055</c:v>
                </c:pt>
                <c:pt idx="636">
                  <c:v>0.1056</c:v>
                </c:pt>
                <c:pt idx="637">
                  <c:v>0.1057</c:v>
                </c:pt>
                <c:pt idx="638">
                  <c:v>0.10589999999999999</c:v>
                </c:pt>
                <c:pt idx="639">
                  <c:v>0.106</c:v>
                </c:pt>
                <c:pt idx="640">
                  <c:v>0.1061</c:v>
                </c:pt>
                <c:pt idx="641">
                  <c:v>0.1062</c:v>
                </c:pt>
                <c:pt idx="642">
                  <c:v>0.10639999999999999</c:v>
                </c:pt>
                <c:pt idx="643">
                  <c:v>0.1065</c:v>
                </c:pt>
                <c:pt idx="644">
                  <c:v>0.1067</c:v>
                </c:pt>
                <c:pt idx="645">
                  <c:v>0.10680000000000001</c:v>
                </c:pt>
                <c:pt idx="646">
                  <c:v>0.107</c:v>
                </c:pt>
                <c:pt idx="647">
                  <c:v>0.1071</c:v>
                </c:pt>
                <c:pt idx="648">
                  <c:v>0.10730000000000001</c:v>
                </c:pt>
                <c:pt idx="649">
                  <c:v>0.1075</c:v>
                </c:pt>
                <c:pt idx="650">
                  <c:v>0.1077</c:v>
                </c:pt>
                <c:pt idx="651">
                  <c:v>0.108</c:v>
                </c:pt>
                <c:pt idx="652">
                  <c:v>0.1082</c:v>
                </c:pt>
                <c:pt idx="653">
                  <c:v>0.1084</c:v>
                </c:pt>
                <c:pt idx="654">
                  <c:v>0.1086</c:v>
                </c:pt>
                <c:pt idx="655">
                  <c:v>0.1089</c:v>
                </c:pt>
                <c:pt idx="656">
                  <c:v>0.1091</c:v>
                </c:pt>
                <c:pt idx="657">
                  <c:v>0.10929999999999999</c:v>
                </c:pt>
                <c:pt idx="658">
                  <c:v>0.1094</c:v>
                </c:pt>
                <c:pt idx="659">
                  <c:v>0.1095</c:v>
                </c:pt>
                <c:pt idx="660">
                  <c:v>0.10970000000000001</c:v>
                </c:pt>
                <c:pt idx="661">
                  <c:v>0.10979999999999999</c:v>
                </c:pt>
                <c:pt idx="662">
                  <c:v>0.1099</c:v>
                </c:pt>
                <c:pt idx="663">
                  <c:v>0.1101</c:v>
                </c:pt>
                <c:pt idx="664">
                  <c:v>0.11020000000000001</c:v>
                </c:pt>
                <c:pt idx="665">
                  <c:v>0.1104</c:v>
                </c:pt>
                <c:pt idx="666">
                  <c:v>0.1105</c:v>
                </c:pt>
                <c:pt idx="667">
                  <c:v>0.11070000000000001</c:v>
                </c:pt>
                <c:pt idx="668">
                  <c:v>0.1108</c:v>
                </c:pt>
                <c:pt idx="669">
                  <c:v>0.111</c:v>
                </c:pt>
                <c:pt idx="670">
                  <c:v>0.1111</c:v>
                </c:pt>
                <c:pt idx="671">
                  <c:v>0.1113</c:v>
                </c:pt>
                <c:pt idx="672">
                  <c:v>0.1114</c:v>
                </c:pt>
                <c:pt idx="673">
                  <c:v>0.1116</c:v>
                </c:pt>
                <c:pt idx="674">
                  <c:v>0.1118</c:v>
                </c:pt>
                <c:pt idx="675">
                  <c:v>0.112</c:v>
                </c:pt>
                <c:pt idx="676">
                  <c:v>0.11210000000000001</c:v>
                </c:pt>
                <c:pt idx="677">
                  <c:v>0.1123</c:v>
                </c:pt>
                <c:pt idx="678">
                  <c:v>0.1125</c:v>
                </c:pt>
                <c:pt idx="679">
                  <c:v>0.11269999999999999</c:v>
                </c:pt>
                <c:pt idx="680">
                  <c:v>0.1128</c:v>
                </c:pt>
                <c:pt idx="681">
                  <c:v>0.113</c:v>
                </c:pt>
                <c:pt idx="682">
                  <c:v>0.11310000000000001</c:v>
                </c:pt>
                <c:pt idx="683">
                  <c:v>0.1133</c:v>
                </c:pt>
                <c:pt idx="684">
                  <c:v>0.1134</c:v>
                </c:pt>
                <c:pt idx="685">
                  <c:v>0.11360000000000001</c:v>
                </c:pt>
                <c:pt idx="686">
                  <c:v>0.1138</c:v>
                </c:pt>
                <c:pt idx="687">
                  <c:v>0.1139</c:v>
                </c:pt>
                <c:pt idx="688">
                  <c:v>0.11409999999999999</c:v>
                </c:pt>
                <c:pt idx="689">
                  <c:v>0.1143</c:v>
                </c:pt>
                <c:pt idx="690">
                  <c:v>0.1144</c:v>
                </c:pt>
                <c:pt idx="691">
                  <c:v>0.11459999999999999</c:v>
                </c:pt>
                <c:pt idx="692">
                  <c:v>0.1148</c:v>
                </c:pt>
                <c:pt idx="693">
                  <c:v>0.115</c:v>
                </c:pt>
                <c:pt idx="694">
                  <c:v>0.1152</c:v>
                </c:pt>
                <c:pt idx="695">
                  <c:v>0.1154</c:v>
                </c:pt>
                <c:pt idx="696">
                  <c:v>0.11559999999999999</c:v>
                </c:pt>
                <c:pt idx="697">
                  <c:v>0.1159</c:v>
                </c:pt>
                <c:pt idx="698">
                  <c:v>0.11609999999999999</c:v>
                </c:pt>
                <c:pt idx="699">
                  <c:v>0.1163</c:v>
                </c:pt>
                <c:pt idx="700">
                  <c:v>0.11650000000000001</c:v>
                </c:pt>
                <c:pt idx="701">
                  <c:v>0.1166</c:v>
                </c:pt>
                <c:pt idx="702">
                  <c:v>0.1168</c:v>
                </c:pt>
                <c:pt idx="703">
                  <c:v>0.1169</c:v>
                </c:pt>
                <c:pt idx="704">
                  <c:v>0.11700000000000001</c:v>
                </c:pt>
                <c:pt idx="705">
                  <c:v>0.1171</c:v>
                </c:pt>
                <c:pt idx="706">
                  <c:v>0.1172</c:v>
                </c:pt>
                <c:pt idx="707">
                  <c:v>0.1173</c:v>
                </c:pt>
                <c:pt idx="708">
                  <c:v>0.11749999999999999</c:v>
                </c:pt>
                <c:pt idx="709">
                  <c:v>0.1176</c:v>
                </c:pt>
                <c:pt idx="710">
                  <c:v>0.1177</c:v>
                </c:pt>
                <c:pt idx="711">
                  <c:v>0.1179</c:v>
                </c:pt>
                <c:pt idx="712">
                  <c:v>0.11799999999999999</c:v>
                </c:pt>
                <c:pt idx="713">
                  <c:v>0.1181</c:v>
                </c:pt>
                <c:pt idx="714">
                  <c:v>0.1183</c:v>
                </c:pt>
                <c:pt idx="715">
                  <c:v>0.11849999999999999</c:v>
                </c:pt>
                <c:pt idx="716">
                  <c:v>0.1186</c:v>
                </c:pt>
                <c:pt idx="717">
                  <c:v>0.1188</c:v>
                </c:pt>
                <c:pt idx="718">
                  <c:v>0.11899999999999999</c:v>
                </c:pt>
                <c:pt idx="719">
                  <c:v>0.1193</c:v>
                </c:pt>
                <c:pt idx="720">
                  <c:v>0.1195</c:v>
                </c:pt>
                <c:pt idx="721">
                  <c:v>0.1197</c:v>
                </c:pt>
                <c:pt idx="722">
                  <c:v>0.12</c:v>
                </c:pt>
                <c:pt idx="723">
                  <c:v>0.1202</c:v>
                </c:pt>
                <c:pt idx="724">
                  <c:v>0.12039999999999999</c:v>
                </c:pt>
                <c:pt idx="725">
                  <c:v>0.1206</c:v>
                </c:pt>
                <c:pt idx="726">
                  <c:v>0.1208</c:v>
                </c:pt>
                <c:pt idx="727">
                  <c:v>0.12089999999999999</c:v>
                </c:pt>
                <c:pt idx="728">
                  <c:v>0.121</c:v>
                </c:pt>
                <c:pt idx="729">
                  <c:v>0.1211</c:v>
                </c:pt>
                <c:pt idx="730">
                  <c:v>0.12130000000000001</c:v>
                </c:pt>
                <c:pt idx="731">
                  <c:v>0.12139999999999999</c:v>
                </c:pt>
                <c:pt idx="732">
                  <c:v>0.1215</c:v>
                </c:pt>
                <c:pt idx="733">
                  <c:v>0.1217</c:v>
                </c:pt>
                <c:pt idx="734">
                  <c:v>0.12189999999999999</c:v>
                </c:pt>
                <c:pt idx="735">
                  <c:v>0.122</c:v>
                </c:pt>
                <c:pt idx="736">
                  <c:v>0.1222</c:v>
                </c:pt>
                <c:pt idx="737">
                  <c:v>0.12230000000000001</c:v>
                </c:pt>
                <c:pt idx="738">
                  <c:v>0.1225</c:v>
                </c:pt>
                <c:pt idx="739">
                  <c:v>0.1226</c:v>
                </c:pt>
                <c:pt idx="740">
                  <c:v>0.12280000000000001</c:v>
                </c:pt>
                <c:pt idx="741">
                  <c:v>0.123</c:v>
                </c:pt>
                <c:pt idx="742">
                  <c:v>0.1231</c:v>
                </c:pt>
                <c:pt idx="743">
                  <c:v>0.12330000000000001</c:v>
                </c:pt>
                <c:pt idx="744">
                  <c:v>0.1235</c:v>
                </c:pt>
                <c:pt idx="745">
                  <c:v>0.1237</c:v>
                </c:pt>
                <c:pt idx="746">
                  <c:v>0.12379999999999999</c:v>
                </c:pt>
                <c:pt idx="747">
                  <c:v>0.124</c:v>
                </c:pt>
                <c:pt idx="748">
                  <c:v>0.1242</c:v>
                </c:pt>
                <c:pt idx="749">
                  <c:v>0.12429999999999999</c:v>
                </c:pt>
                <c:pt idx="750">
                  <c:v>0.1245</c:v>
                </c:pt>
                <c:pt idx="751">
                  <c:v>0.1246</c:v>
                </c:pt>
                <c:pt idx="752">
                  <c:v>0.12479999999999999</c:v>
                </c:pt>
                <c:pt idx="753">
                  <c:v>0.1249</c:v>
                </c:pt>
                <c:pt idx="754">
                  <c:v>0.12509999999999999</c:v>
                </c:pt>
                <c:pt idx="755">
                  <c:v>0.12529999999999999</c:v>
                </c:pt>
                <c:pt idx="756">
                  <c:v>0.12540000000000001</c:v>
                </c:pt>
                <c:pt idx="757">
                  <c:v>0.12559999999999999</c:v>
                </c:pt>
                <c:pt idx="758">
                  <c:v>0.1258</c:v>
                </c:pt>
                <c:pt idx="759">
                  <c:v>0.12590000000000001</c:v>
                </c:pt>
                <c:pt idx="760">
                  <c:v>0.12609999999999999</c:v>
                </c:pt>
                <c:pt idx="761">
                  <c:v>0.1263</c:v>
                </c:pt>
                <c:pt idx="762">
                  <c:v>0.1265</c:v>
                </c:pt>
                <c:pt idx="763">
                  <c:v>0.12670000000000001</c:v>
                </c:pt>
                <c:pt idx="764">
                  <c:v>0.12690000000000001</c:v>
                </c:pt>
                <c:pt idx="765">
                  <c:v>0.12709999999999999</c:v>
                </c:pt>
                <c:pt idx="766">
                  <c:v>0.12740000000000001</c:v>
                </c:pt>
                <c:pt idx="767">
                  <c:v>0.12770000000000001</c:v>
                </c:pt>
                <c:pt idx="768">
                  <c:v>0.12790000000000001</c:v>
                </c:pt>
                <c:pt idx="769">
                  <c:v>0.128</c:v>
                </c:pt>
                <c:pt idx="770">
                  <c:v>0.12820000000000001</c:v>
                </c:pt>
                <c:pt idx="771">
                  <c:v>0.1283</c:v>
                </c:pt>
                <c:pt idx="772">
                  <c:v>0.12839999999999999</c:v>
                </c:pt>
                <c:pt idx="773">
                  <c:v>0.1285</c:v>
                </c:pt>
                <c:pt idx="774">
                  <c:v>0.12859999999999999</c:v>
                </c:pt>
                <c:pt idx="775">
                  <c:v>0.12870000000000001</c:v>
                </c:pt>
                <c:pt idx="776">
                  <c:v>0.1288</c:v>
                </c:pt>
                <c:pt idx="777">
                  <c:v>0.129</c:v>
                </c:pt>
                <c:pt idx="778">
                  <c:v>0.12909999999999999</c:v>
                </c:pt>
                <c:pt idx="779">
                  <c:v>0.12920000000000001</c:v>
                </c:pt>
                <c:pt idx="780">
                  <c:v>0.12939999999999999</c:v>
                </c:pt>
                <c:pt idx="781">
                  <c:v>0.1295</c:v>
                </c:pt>
                <c:pt idx="782">
                  <c:v>0.12959999999999999</c:v>
                </c:pt>
                <c:pt idx="783">
                  <c:v>0.1298</c:v>
                </c:pt>
                <c:pt idx="784">
                  <c:v>0.13</c:v>
                </c:pt>
                <c:pt idx="785">
                  <c:v>0.13009999999999999</c:v>
                </c:pt>
                <c:pt idx="786">
                  <c:v>0.1303</c:v>
                </c:pt>
                <c:pt idx="787">
                  <c:v>0.1305</c:v>
                </c:pt>
                <c:pt idx="788">
                  <c:v>0.13070000000000001</c:v>
                </c:pt>
                <c:pt idx="789">
                  <c:v>0.13089999999999999</c:v>
                </c:pt>
                <c:pt idx="790">
                  <c:v>0.13120000000000001</c:v>
                </c:pt>
                <c:pt idx="791">
                  <c:v>0.13139999999999999</c:v>
                </c:pt>
                <c:pt idx="792">
                  <c:v>0.13170000000000001</c:v>
                </c:pt>
                <c:pt idx="793">
                  <c:v>0.13189999999999999</c:v>
                </c:pt>
                <c:pt idx="794">
                  <c:v>0.1321</c:v>
                </c:pt>
                <c:pt idx="795">
                  <c:v>0.1323</c:v>
                </c:pt>
                <c:pt idx="796">
                  <c:v>0.13239999999999999</c:v>
                </c:pt>
                <c:pt idx="797">
                  <c:v>0.1326</c:v>
                </c:pt>
                <c:pt idx="798">
                  <c:v>0.13270000000000001</c:v>
                </c:pt>
                <c:pt idx="799">
                  <c:v>0.1328</c:v>
                </c:pt>
                <c:pt idx="800">
                  <c:v>0.13289999999999999</c:v>
                </c:pt>
                <c:pt idx="801">
                  <c:v>0.13300000000000001</c:v>
                </c:pt>
                <c:pt idx="802">
                  <c:v>0.13320000000000001</c:v>
                </c:pt>
                <c:pt idx="803">
                  <c:v>0.1333</c:v>
                </c:pt>
                <c:pt idx="804">
                  <c:v>0.13350000000000001</c:v>
                </c:pt>
                <c:pt idx="805">
                  <c:v>0.13370000000000001</c:v>
                </c:pt>
                <c:pt idx="806">
                  <c:v>0.1338</c:v>
                </c:pt>
                <c:pt idx="807">
                  <c:v>0.13400000000000001</c:v>
                </c:pt>
                <c:pt idx="808">
                  <c:v>0.1341</c:v>
                </c:pt>
                <c:pt idx="809">
                  <c:v>0.1343</c:v>
                </c:pt>
                <c:pt idx="810">
                  <c:v>0.13450000000000001</c:v>
                </c:pt>
                <c:pt idx="811">
                  <c:v>0.1346</c:v>
                </c:pt>
                <c:pt idx="812">
                  <c:v>0.1348</c:v>
                </c:pt>
                <c:pt idx="813">
                  <c:v>0.13500000000000001</c:v>
                </c:pt>
                <c:pt idx="814">
                  <c:v>0.13519999999999999</c:v>
                </c:pt>
                <c:pt idx="815">
                  <c:v>0.1353</c:v>
                </c:pt>
                <c:pt idx="816">
                  <c:v>0.13550000000000001</c:v>
                </c:pt>
                <c:pt idx="817">
                  <c:v>0.13569999999999999</c:v>
                </c:pt>
                <c:pt idx="818">
                  <c:v>0.1358</c:v>
                </c:pt>
                <c:pt idx="819">
                  <c:v>0.13600000000000001</c:v>
                </c:pt>
                <c:pt idx="820">
                  <c:v>0.1361</c:v>
                </c:pt>
                <c:pt idx="821">
                  <c:v>0.1363</c:v>
                </c:pt>
                <c:pt idx="822">
                  <c:v>0.13639999999999999</c:v>
                </c:pt>
                <c:pt idx="823">
                  <c:v>0.1366</c:v>
                </c:pt>
                <c:pt idx="824">
                  <c:v>0.1368</c:v>
                </c:pt>
                <c:pt idx="825">
                  <c:v>0.13689999999999999</c:v>
                </c:pt>
                <c:pt idx="826">
                  <c:v>0.1371</c:v>
                </c:pt>
                <c:pt idx="827">
                  <c:v>0.13730000000000001</c:v>
                </c:pt>
                <c:pt idx="828">
                  <c:v>0.13750000000000001</c:v>
                </c:pt>
                <c:pt idx="829">
                  <c:v>0.1376</c:v>
                </c:pt>
                <c:pt idx="830">
                  <c:v>0.13780000000000001</c:v>
                </c:pt>
                <c:pt idx="831">
                  <c:v>0.13800000000000001</c:v>
                </c:pt>
                <c:pt idx="832">
                  <c:v>0.13819999999999999</c:v>
                </c:pt>
                <c:pt idx="833">
                  <c:v>0.1384</c:v>
                </c:pt>
                <c:pt idx="834">
                  <c:v>0.1386</c:v>
                </c:pt>
                <c:pt idx="835">
                  <c:v>0.1389</c:v>
                </c:pt>
                <c:pt idx="836">
                  <c:v>0.1391</c:v>
                </c:pt>
                <c:pt idx="837">
                  <c:v>0.13930000000000001</c:v>
                </c:pt>
                <c:pt idx="838">
                  <c:v>0.13950000000000001</c:v>
                </c:pt>
                <c:pt idx="839">
                  <c:v>0.1396</c:v>
                </c:pt>
                <c:pt idx="840">
                  <c:v>0.13969999999999999</c:v>
                </c:pt>
                <c:pt idx="841">
                  <c:v>0.1399</c:v>
                </c:pt>
                <c:pt idx="842">
                  <c:v>0.14000000000000001</c:v>
                </c:pt>
                <c:pt idx="843">
                  <c:v>0.1401</c:v>
                </c:pt>
                <c:pt idx="844">
                  <c:v>0.14019999999999999</c:v>
                </c:pt>
                <c:pt idx="845">
                  <c:v>0.14030000000000001</c:v>
                </c:pt>
                <c:pt idx="846">
                  <c:v>0.14050000000000001</c:v>
                </c:pt>
                <c:pt idx="847">
                  <c:v>0.1406</c:v>
                </c:pt>
                <c:pt idx="848">
                  <c:v>0.14069999999999999</c:v>
                </c:pt>
                <c:pt idx="849">
                  <c:v>0.1409</c:v>
                </c:pt>
                <c:pt idx="850">
                  <c:v>0.14099999999999999</c:v>
                </c:pt>
                <c:pt idx="851">
                  <c:v>0.14119999999999999</c:v>
                </c:pt>
                <c:pt idx="852">
                  <c:v>0.14130000000000001</c:v>
                </c:pt>
                <c:pt idx="853">
                  <c:v>0.14149999999999999</c:v>
                </c:pt>
                <c:pt idx="854">
                  <c:v>0.14169999999999999</c:v>
                </c:pt>
                <c:pt idx="855">
                  <c:v>0.14180000000000001</c:v>
                </c:pt>
                <c:pt idx="856">
                  <c:v>0.1421</c:v>
                </c:pt>
                <c:pt idx="857">
                  <c:v>0.14230000000000001</c:v>
                </c:pt>
                <c:pt idx="858">
                  <c:v>0.14249999999999999</c:v>
                </c:pt>
                <c:pt idx="859">
                  <c:v>0.14269999999999999</c:v>
                </c:pt>
                <c:pt idx="860">
                  <c:v>0.14299999999999999</c:v>
                </c:pt>
                <c:pt idx="861">
                  <c:v>0.14319999999999999</c:v>
                </c:pt>
                <c:pt idx="862">
                  <c:v>0.1434</c:v>
                </c:pt>
                <c:pt idx="863">
                  <c:v>0.14360000000000001</c:v>
                </c:pt>
                <c:pt idx="864">
                  <c:v>0.14369999999999999</c:v>
                </c:pt>
                <c:pt idx="865">
                  <c:v>0.1439</c:v>
                </c:pt>
                <c:pt idx="866">
                  <c:v>0.14399999999999999</c:v>
                </c:pt>
                <c:pt idx="867">
                  <c:v>0.14410000000000001</c:v>
                </c:pt>
                <c:pt idx="868">
                  <c:v>0.14430000000000001</c:v>
                </c:pt>
                <c:pt idx="869">
                  <c:v>0.1444</c:v>
                </c:pt>
                <c:pt idx="870">
                  <c:v>0.14460000000000001</c:v>
                </c:pt>
                <c:pt idx="871">
                  <c:v>0.1447</c:v>
                </c:pt>
                <c:pt idx="872">
                  <c:v>0.1449</c:v>
                </c:pt>
                <c:pt idx="873">
                  <c:v>0.14499999999999999</c:v>
                </c:pt>
                <c:pt idx="874">
                  <c:v>0.1452</c:v>
                </c:pt>
                <c:pt idx="875">
                  <c:v>0.14530000000000001</c:v>
                </c:pt>
                <c:pt idx="876">
                  <c:v>0.14549999999999999</c:v>
                </c:pt>
                <c:pt idx="877">
                  <c:v>0.14560000000000001</c:v>
                </c:pt>
                <c:pt idx="878">
                  <c:v>0.14580000000000001</c:v>
                </c:pt>
                <c:pt idx="879">
                  <c:v>0.14599999999999999</c:v>
                </c:pt>
                <c:pt idx="880">
                  <c:v>0.14610000000000001</c:v>
                </c:pt>
                <c:pt idx="881">
                  <c:v>0.14630000000000001</c:v>
                </c:pt>
                <c:pt idx="882">
                  <c:v>0.14649999999999999</c:v>
                </c:pt>
                <c:pt idx="883">
                  <c:v>0.1467</c:v>
                </c:pt>
                <c:pt idx="884">
                  <c:v>0.14680000000000001</c:v>
                </c:pt>
                <c:pt idx="885">
                  <c:v>0.14699999999999999</c:v>
                </c:pt>
                <c:pt idx="886">
                  <c:v>0.1472</c:v>
                </c:pt>
                <c:pt idx="887">
                  <c:v>0.14729999999999999</c:v>
                </c:pt>
                <c:pt idx="888">
                  <c:v>0.14749999999999999</c:v>
                </c:pt>
                <c:pt idx="889">
                  <c:v>0.14760000000000001</c:v>
                </c:pt>
                <c:pt idx="890">
                  <c:v>0.14779999999999999</c:v>
                </c:pt>
                <c:pt idx="891">
                  <c:v>0.1479</c:v>
                </c:pt>
                <c:pt idx="892">
                  <c:v>0.14810000000000001</c:v>
                </c:pt>
                <c:pt idx="893">
                  <c:v>0.1482</c:v>
                </c:pt>
                <c:pt idx="894">
                  <c:v>0.1484</c:v>
                </c:pt>
                <c:pt idx="895">
                  <c:v>0.14860000000000001</c:v>
                </c:pt>
                <c:pt idx="896">
                  <c:v>0.14879999999999999</c:v>
                </c:pt>
                <c:pt idx="897">
                  <c:v>0.1489</c:v>
                </c:pt>
                <c:pt idx="898">
                  <c:v>0.14910000000000001</c:v>
                </c:pt>
                <c:pt idx="899">
                  <c:v>0.14929999999999999</c:v>
                </c:pt>
                <c:pt idx="900">
                  <c:v>0.14949999999999999</c:v>
                </c:pt>
                <c:pt idx="901">
                  <c:v>0.1497</c:v>
                </c:pt>
                <c:pt idx="902">
                  <c:v>0.14990000000000001</c:v>
                </c:pt>
                <c:pt idx="903">
                  <c:v>0.15010000000000001</c:v>
                </c:pt>
                <c:pt idx="904">
                  <c:v>0.15040000000000001</c:v>
                </c:pt>
                <c:pt idx="905">
                  <c:v>0.1507</c:v>
                </c:pt>
                <c:pt idx="906">
                  <c:v>0.15090000000000001</c:v>
                </c:pt>
                <c:pt idx="907">
                  <c:v>0.15110000000000001</c:v>
                </c:pt>
                <c:pt idx="908">
                  <c:v>0.1512</c:v>
                </c:pt>
                <c:pt idx="909">
                  <c:v>0.15129999999999999</c:v>
                </c:pt>
                <c:pt idx="910">
                  <c:v>0.15140000000000001</c:v>
                </c:pt>
                <c:pt idx="911">
                  <c:v>0.1515</c:v>
                </c:pt>
                <c:pt idx="912">
                  <c:v>0.15160000000000001</c:v>
                </c:pt>
                <c:pt idx="913">
                  <c:v>0.1517</c:v>
                </c:pt>
                <c:pt idx="914">
                  <c:v>0.15179999999999999</c:v>
                </c:pt>
                <c:pt idx="915">
                  <c:v>0.152</c:v>
                </c:pt>
                <c:pt idx="916">
                  <c:v>0.15210000000000001</c:v>
                </c:pt>
                <c:pt idx="917">
                  <c:v>0.1522</c:v>
                </c:pt>
                <c:pt idx="918">
                  <c:v>0.15240000000000001</c:v>
                </c:pt>
                <c:pt idx="919">
                  <c:v>0.1525</c:v>
                </c:pt>
                <c:pt idx="920">
                  <c:v>0.15260000000000001</c:v>
                </c:pt>
                <c:pt idx="921">
                  <c:v>0.15279999999999999</c:v>
                </c:pt>
                <c:pt idx="922">
                  <c:v>0.153</c:v>
                </c:pt>
                <c:pt idx="923">
                  <c:v>0.15310000000000001</c:v>
                </c:pt>
                <c:pt idx="924">
                  <c:v>0.15329999999999999</c:v>
                </c:pt>
                <c:pt idx="925">
                  <c:v>0.1535</c:v>
                </c:pt>
                <c:pt idx="926">
                  <c:v>0.15379999999999999</c:v>
                </c:pt>
                <c:pt idx="927">
                  <c:v>0.154</c:v>
                </c:pt>
                <c:pt idx="928">
                  <c:v>0.1542</c:v>
                </c:pt>
                <c:pt idx="929">
                  <c:v>0.1545</c:v>
                </c:pt>
                <c:pt idx="930">
                  <c:v>0.1547</c:v>
                </c:pt>
                <c:pt idx="931">
                  <c:v>0.155</c:v>
                </c:pt>
                <c:pt idx="932">
                  <c:v>0.15509999999999999</c:v>
                </c:pt>
                <c:pt idx="933">
                  <c:v>0.15529999999999999</c:v>
                </c:pt>
                <c:pt idx="934">
                  <c:v>0.15540000000000001</c:v>
                </c:pt>
                <c:pt idx="935">
                  <c:v>0.1555</c:v>
                </c:pt>
                <c:pt idx="936">
                  <c:v>0.15559999999999999</c:v>
                </c:pt>
                <c:pt idx="937">
                  <c:v>0.15570000000000001</c:v>
                </c:pt>
                <c:pt idx="938">
                  <c:v>0.15590000000000001</c:v>
                </c:pt>
                <c:pt idx="939">
                  <c:v>0.156</c:v>
                </c:pt>
                <c:pt idx="940">
                  <c:v>0.15620000000000001</c:v>
                </c:pt>
                <c:pt idx="941">
                  <c:v>0.15640000000000001</c:v>
                </c:pt>
                <c:pt idx="942">
                  <c:v>0.1565</c:v>
                </c:pt>
                <c:pt idx="943">
                  <c:v>0.15670000000000001</c:v>
                </c:pt>
                <c:pt idx="944">
                  <c:v>0.15679999999999999</c:v>
                </c:pt>
                <c:pt idx="945">
                  <c:v>0.157</c:v>
                </c:pt>
                <c:pt idx="946">
                  <c:v>0.15709999999999999</c:v>
                </c:pt>
                <c:pt idx="947">
                  <c:v>0.1573</c:v>
                </c:pt>
                <c:pt idx="948">
                  <c:v>0.15740000000000001</c:v>
                </c:pt>
                <c:pt idx="949">
                  <c:v>0.15759999999999999</c:v>
                </c:pt>
                <c:pt idx="950">
                  <c:v>0.1578</c:v>
                </c:pt>
                <c:pt idx="951">
                  <c:v>0.158</c:v>
                </c:pt>
                <c:pt idx="952">
                  <c:v>0.15820000000000001</c:v>
                </c:pt>
                <c:pt idx="953">
                  <c:v>0.1583</c:v>
                </c:pt>
                <c:pt idx="954">
                  <c:v>0.1585</c:v>
                </c:pt>
                <c:pt idx="955">
                  <c:v>0.15870000000000001</c:v>
                </c:pt>
                <c:pt idx="956">
                  <c:v>0.1588</c:v>
                </c:pt>
                <c:pt idx="957">
                  <c:v>0.159</c:v>
                </c:pt>
                <c:pt idx="958">
                  <c:v>0.15909999999999999</c:v>
                </c:pt>
                <c:pt idx="959">
                  <c:v>0.1593</c:v>
                </c:pt>
                <c:pt idx="960">
                  <c:v>0.15939999999999999</c:v>
                </c:pt>
                <c:pt idx="961">
                  <c:v>0.15959999999999999</c:v>
                </c:pt>
                <c:pt idx="962">
                  <c:v>0.1598</c:v>
                </c:pt>
                <c:pt idx="963">
                  <c:v>0.15989999999999999</c:v>
                </c:pt>
                <c:pt idx="964">
                  <c:v>0.16009999999999999</c:v>
                </c:pt>
                <c:pt idx="965">
                  <c:v>0.1603</c:v>
                </c:pt>
                <c:pt idx="966">
                  <c:v>0.1605</c:v>
                </c:pt>
                <c:pt idx="967">
                  <c:v>0.16059999999999999</c:v>
                </c:pt>
                <c:pt idx="968">
                  <c:v>0.1608</c:v>
                </c:pt>
                <c:pt idx="969">
                  <c:v>0.161</c:v>
                </c:pt>
                <c:pt idx="970">
                  <c:v>0.16120000000000001</c:v>
                </c:pt>
                <c:pt idx="971">
                  <c:v>0.16139999999999999</c:v>
                </c:pt>
                <c:pt idx="972">
                  <c:v>0.16170000000000001</c:v>
                </c:pt>
                <c:pt idx="973">
                  <c:v>0.16189999999999999</c:v>
                </c:pt>
                <c:pt idx="974">
                  <c:v>0.16220000000000001</c:v>
                </c:pt>
                <c:pt idx="975">
                  <c:v>0.16239999999999999</c:v>
                </c:pt>
                <c:pt idx="976">
                  <c:v>0.16250000000000001</c:v>
                </c:pt>
                <c:pt idx="977">
                  <c:v>0.16259999999999999</c:v>
                </c:pt>
                <c:pt idx="978">
                  <c:v>0.16270000000000001</c:v>
                </c:pt>
                <c:pt idx="979">
                  <c:v>0.1628</c:v>
                </c:pt>
                <c:pt idx="980">
                  <c:v>0.16300000000000001</c:v>
                </c:pt>
                <c:pt idx="981">
                  <c:v>0.16309999999999999</c:v>
                </c:pt>
                <c:pt idx="982">
                  <c:v>0.16320000000000001</c:v>
                </c:pt>
                <c:pt idx="983">
                  <c:v>0.1633</c:v>
                </c:pt>
                <c:pt idx="984">
                  <c:v>0.16350000000000001</c:v>
                </c:pt>
                <c:pt idx="985">
                  <c:v>0.1636</c:v>
                </c:pt>
                <c:pt idx="986">
                  <c:v>0.16370000000000001</c:v>
                </c:pt>
                <c:pt idx="987">
                  <c:v>0.16389999999999999</c:v>
                </c:pt>
                <c:pt idx="988">
                  <c:v>0.16400000000000001</c:v>
                </c:pt>
                <c:pt idx="989">
                  <c:v>0.16420000000000001</c:v>
                </c:pt>
                <c:pt idx="990">
                  <c:v>0.1643</c:v>
                </c:pt>
                <c:pt idx="991">
                  <c:v>0.16450000000000001</c:v>
                </c:pt>
                <c:pt idx="992">
                  <c:v>0.16470000000000001</c:v>
                </c:pt>
                <c:pt idx="993">
                  <c:v>0.1648</c:v>
                </c:pt>
                <c:pt idx="994">
                  <c:v>0.1651</c:v>
                </c:pt>
                <c:pt idx="995">
                  <c:v>0.1653</c:v>
                </c:pt>
                <c:pt idx="996">
                  <c:v>0.16550000000000001</c:v>
                </c:pt>
                <c:pt idx="997">
                  <c:v>0.16569999999999999</c:v>
                </c:pt>
                <c:pt idx="998">
                  <c:v>0.16600000000000001</c:v>
                </c:pt>
                <c:pt idx="999">
                  <c:v>0.16619999999999999</c:v>
                </c:pt>
                <c:pt idx="1000">
                  <c:v>0.16639999999999999</c:v>
                </c:pt>
                <c:pt idx="1001">
                  <c:v>0.1666</c:v>
                </c:pt>
                <c:pt idx="1002">
                  <c:v>0.1668</c:v>
                </c:pt>
                <c:pt idx="1003">
                  <c:v>0.16689999999999999</c:v>
                </c:pt>
                <c:pt idx="1004">
                  <c:v>0.16700000000000001</c:v>
                </c:pt>
                <c:pt idx="1005">
                  <c:v>0.1671</c:v>
                </c:pt>
                <c:pt idx="1006">
                  <c:v>0.16719999999999999</c:v>
                </c:pt>
                <c:pt idx="1007">
                  <c:v>0.16739999999999999</c:v>
                </c:pt>
                <c:pt idx="1008">
                  <c:v>0.16750000000000001</c:v>
                </c:pt>
                <c:pt idx="1009">
                  <c:v>0.16769999999999999</c:v>
                </c:pt>
                <c:pt idx="1010">
                  <c:v>0.1678</c:v>
                </c:pt>
                <c:pt idx="1011">
                  <c:v>0.16800000000000001</c:v>
                </c:pt>
                <c:pt idx="1012">
                  <c:v>0.16819999999999999</c:v>
                </c:pt>
                <c:pt idx="1013">
                  <c:v>0.16830000000000001</c:v>
                </c:pt>
                <c:pt idx="1014">
                  <c:v>0.16850000000000001</c:v>
                </c:pt>
                <c:pt idx="1015">
                  <c:v>0.1686</c:v>
                </c:pt>
                <c:pt idx="1016">
                  <c:v>0.16880000000000001</c:v>
                </c:pt>
                <c:pt idx="1017">
                  <c:v>0.16900000000000001</c:v>
                </c:pt>
                <c:pt idx="1018">
                  <c:v>0.1691</c:v>
                </c:pt>
                <c:pt idx="1019">
                  <c:v>0.16930000000000001</c:v>
                </c:pt>
                <c:pt idx="1020">
                  <c:v>0.16950000000000001</c:v>
                </c:pt>
                <c:pt idx="1021">
                  <c:v>0.16969999999999999</c:v>
                </c:pt>
                <c:pt idx="1022">
                  <c:v>0.16980000000000001</c:v>
                </c:pt>
                <c:pt idx="1023">
                  <c:v>0.17</c:v>
                </c:pt>
                <c:pt idx="1024">
                  <c:v>0.17019999999999999</c:v>
                </c:pt>
                <c:pt idx="1025">
                  <c:v>0.17030000000000001</c:v>
                </c:pt>
                <c:pt idx="1026">
                  <c:v>0.17050000000000001</c:v>
                </c:pt>
                <c:pt idx="1027">
                  <c:v>0.1706</c:v>
                </c:pt>
                <c:pt idx="1028">
                  <c:v>0.17080000000000001</c:v>
                </c:pt>
                <c:pt idx="1029">
                  <c:v>0.1709</c:v>
                </c:pt>
                <c:pt idx="1030">
                  <c:v>0.1711</c:v>
                </c:pt>
                <c:pt idx="1031">
                  <c:v>0.17130000000000001</c:v>
                </c:pt>
                <c:pt idx="1032">
                  <c:v>0.1714</c:v>
                </c:pt>
                <c:pt idx="1033">
                  <c:v>0.1716</c:v>
                </c:pt>
                <c:pt idx="1034">
                  <c:v>0.17180000000000001</c:v>
                </c:pt>
                <c:pt idx="1035">
                  <c:v>0.1719</c:v>
                </c:pt>
                <c:pt idx="1036">
                  <c:v>0.1721</c:v>
                </c:pt>
                <c:pt idx="1037">
                  <c:v>0.17230000000000001</c:v>
                </c:pt>
                <c:pt idx="1038">
                  <c:v>0.17249999999999999</c:v>
                </c:pt>
                <c:pt idx="1039">
                  <c:v>0.17269999999999999</c:v>
                </c:pt>
                <c:pt idx="1040">
                  <c:v>0.1729</c:v>
                </c:pt>
                <c:pt idx="1041">
                  <c:v>0.17319999999999999</c:v>
                </c:pt>
                <c:pt idx="1042">
                  <c:v>0.1734</c:v>
                </c:pt>
                <c:pt idx="1043">
                  <c:v>0.17369999999999999</c:v>
                </c:pt>
                <c:pt idx="1044">
                  <c:v>0.17380000000000001</c:v>
                </c:pt>
                <c:pt idx="1045">
                  <c:v>0.17399999999999999</c:v>
                </c:pt>
                <c:pt idx="1046">
                  <c:v>0.1741</c:v>
                </c:pt>
                <c:pt idx="1047">
                  <c:v>0.17419999999999999</c:v>
                </c:pt>
                <c:pt idx="1048">
                  <c:v>0.17430000000000001</c:v>
                </c:pt>
                <c:pt idx="1049">
                  <c:v>0.1744</c:v>
                </c:pt>
                <c:pt idx="1050">
                  <c:v>0.17460000000000001</c:v>
                </c:pt>
                <c:pt idx="1051">
                  <c:v>0.17469999999999999</c:v>
                </c:pt>
                <c:pt idx="1052">
                  <c:v>0.17480000000000001</c:v>
                </c:pt>
                <c:pt idx="1053">
                  <c:v>0.1749</c:v>
                </c:pt>
                <c:pt idx="1054">
                  <c:v>0.17510000000000001</c:v>
                </c:pt>
                <c:pt idx="1055">
                  <c:v>0.17519999999999999</c:v>
                </c:pt>
                <c:pt idx="1056">
                  <c:v>0.17530000000000001</c:v>
                </c:pt>
                <c:pt idx="1057">
                  <c:v>0.17549999999999999</c:v>
                </c:pt>
                <c:pt idx="1058">
                  <c:v>0.17560000000000001</c:v>
                </c:pt>
                <c:pt idx="1059">
                  <c:v>0.17580000000000001</c:v>
                </c:pt>
                <c:pt idx="1060">
                  <c:v>0.17599999999999999</c:v>
                </c:pt>
                <c:pt idx="1061">
                  <c:v>0.1762</c:v>
                </c:pt>
                <c:pt idx="1062">
                  <c:v>0.17630000000000001</c:v>
                </c:pt>
                <c:pt idx="1063">
                  <c:v>0.17660000000000001</c:v>
                </c:pt>
                <c:pt idx="1064">
                  <c:v>0.17680000000000001</c:v>
                </c:pt>
                <c:pt idx="1065">
                  <c:v>0.17699999999999999</c:v>
                </c:pt>
                <c:pt idx="1066">
                  <c:v>0.1772</c:v>
                </c:pt>
                <c:pt idx="1067">
                  <c:v>0.17749999999999999</c:v>
                </c:pt>
                <c:pt idx="1068">
                  <c:v>0.1777</c:v>
                </c:pt>
                <c:pt idx="1069">
                  <c:v>0.1779</c:v>
                </c:pt>
                <c:pt idx="1070">
                  <c:v>0.17810000000000001</c:v>
                </c:pt>
                <c:pt idx="1071">
                  <c:v>0.1782</c:v>
                </c:pt>
                <c:pt idx="1072">
                  <c:v>0.17829999999999999</c:v>
                </c:pt>
                <c:pt idx="1073">
                  <c:v>0.17849999999999999</c:v>
                </c:pt>
                <c:pt idx="1074">
                  <c:v>0.17860000000000001</c:v>
                </c:pt>
                <c:pt idx="1075">
                  <c:v>0.1787</c:v>
                </c:pt>
                <c:pt idx="1076">
                  <c:v>0.1789</c:v>
                </c:pt>
                <c:pt idx="1077">
                  <c:v>0.17899999999999999</c:v>
                </c:pt>
                <c:pt idx="1078">
                  <c:v>0.1792</c:v>
                </c:pt>
                <c:pt idx="1079">
                  <c:v>0.1794</c:v>
                </c:pt>
                <c:pt idx="1080">
                  <c:v>0.17949999999999999</c:v>
                </c:pt>
                <c:pt idx="1081">
                  <c:v>0.1797</c:v>
                </c:pt>
                <c:pt idx="1082">
                  <c:v>0.17979999999999999</c:v>
                </c:pt>
                <c:pt idx="1083">
                  <c:v>0.18</c:v>
                </c:pt>
                <c:pt idx="1084">
                  <c:v>0.18010000000000001</c:v>
                </c:pt>
                <c:pt idx="1085">
                  <c:v>0.18029999999999999</c:v>
                </c:pt>
                <c:pt idx="1086">
                  <c:v>0.18049999999999999</c:v>
                </c:pt>
                <c:pt idx="1087">
                  <c:v>0.18060000000000001</c:v>
                </c:pt>
                <c:pt idx="1088">
                  <c:v>0.18079999999999999</c:v>
                </c:pt>
                <c:pt idx="1089">
                  <c:v>0.18099999999999999</c:v>
                </c:pt>
                <c:pt idx="1090">
                  <c:v>0.1812</c:v>
                </c:pt>
                <c:pt idx="1091">
                  <c:v>0.18129999999999999</c:v>
                </c:pt>
                <c:pt idx="1092">
                  <c:v>0.18149999999999999</c:v>
                </c:pt>
                <c:pt idx="1093">
                  <c:v>0.1817</c:v>
                </c:pt>
                <c:pt idx="1094">
                  <c:v>0.18179999999999999</c:v>
                </c:pt>
                <c:pt idx="1095">
                  <c:v>0.182</c:v>
                </c:pt>
                <c:pt idx="1096">
                  <c:v>0.18210000000000001</c:v>
                </c:pt>
                <c:pt idx="1097">
                  <c:v>0.18229999999999999</c:v>
                </c:pt>
                <c:pt idx="1098">
                  <c:v>0.18240000000000001</c:v>
                </c:pt>
                <c:pt idx="1099">
                  <c:v>0.18260000000000001</c:v>
                </c:pt>
                <c:pt idx="1100">
                  <c:v>0.18279999999999999</c:v>
                </c:pt>
                <c:pt idx="1101">
                  <c:v>0.18290000000000001</c:v>
                </c:pt>
                <c:pt idx="1102">
                  <c:v>0.18310000000000001</c:v>
                </c:pt>
                <c:pt idx="1103">
                  <c:v>0.18329999999999999</c:v>
                </c:pt>
                <c:pt idx="1104">
                  <c:v>0.18340000000000001</c:v>
                </c:pt>
                <c:pt idx="1105">
                  <c:v>0.18360000000000001</c:v>
                </c:pt>
                <c:pt idx="1106">
                  <c:v>0.18379999999999999</c:v>
                </c:pt>
                <c:pt idx="1107">
                  <c:v>0.184</c:v>
                </c:pt>
                <c:pt idx="1108">
                  <c:v>0.1842</c:v>
                </c:pt>
                <c:pt idx="1109">
                  <c:v>0.18440000000000001</c:v>
                </c:pt>
                <c:pt idx="1110">
                  <c:v>0.18459999999999999</c:v>
                </c:pt>
                <c:pt idx="1111">
                  <c:v>0.18490000000000001</c:v>
                </c:pt>
                <c:pt idx="1112">
                  <c:v>0.18509999999999999</c:v>
                </c:pt>
                <c:pt idx="1113">
                  <c:v>0.18529999999999999</c:v>
                </c:pt>
                <c:pt idx="1114">
                  <c:v>0.1855</c:v>
                </c:pt>
                <c:pt idx="1115">
                  <c:v>0.18559999999999999</c:v>
                </c:pt>
                <c:pt idx="1116">
                  <c:v>0.1857</c:v>
                </c:pt>
                <c:pt idx="1117">
                  <c:v>0.18579999999999999</c:v>
                </c:pt>
                <c:pt idx="1118">
                  <c:v>0.18590000000000001</c:v>
                </c:pt>
                <c:pt idx="1119">
                  <c:v>0.18609999999999999</c:v>
                </c:pt>
                <c:pt idx="1120">
                  <c:v>0.1862</c:v>
                </c:pt>
                <c:pt idx="1121">
                  <c:v>0.18629999999999999</c:v>
                </c:pt>
                <c:pt idx="1122">
                  <c:v>0.18640000000000001</c:v>
                </c:pt>
                <c:pt idx="1123">
                  <c:v>0.18659999999999999</c:v>
                </c:pt>
                <c:pt idx="1124">
                  <c:v>0.1867</c:v>
                </c:pt>
                <c:pt idx="1125">
                  <c:v>0.18679999999999999</c:v>
                </c:pt>
                <c:pt idx="1126">
                  <c:v>0.187</c:v>
                </c:pt>
                <c:pt idx="1127">
                  <c:v>0.18709999999999999</c:v>
                </c:pt>
                <c:pt idx="1128">
                  <c:v>0.18729999999999999</c:v>
                </c:pt>
                <c:pt idx="1129">
                  <c:v>0.1875</c:v>
                </c:pt>
                <c:pt idx="1130">
                  <c:v>0.18770000000000001</c:v>
                </c:pt>
                <c:pt idx="1131">
                  <c:v>0.18790000000000001</c:v>
                </c:pt>
                <c:pt idx="1132">
                  <c:v>0.18809999999999999</c:v>
                </c:pt>
                <c:pt idx="1133">
                  <c:v>0.1883</c:v>
                </c:pt>
                <c:pt idx="1134">
                  <c:v>0.18859999999999999</c:v>
                </c:pt>
                <c:pt idx="1135">
                  <c:v>0.1888</c:v>
                </c:pt>
                <c:pt idx="1136">
                  <c:v>0.189</c:v>
                </c:pt>
                <c:pt idx="1137">
                  <c:v>0.18920000000000001</c:v>
                </c:pt>
                <c:pt idx="1138">
                  <c:v>0.18940000000000001</c:v>
                </c:pt>
                <c:pt idx="1139">
                  <c:v>0.18959999999999999</c:v>
                </c:pt>
                <c:pt idx="1140">
                  <c:v>0.18970000000000001</c:v>
                </c:pt>
                <c:pt idx="1141">
                  <c:v>0.18990000000000001</c:v>
                </c:pt>
                <c:pt idx="1142">
                  <c:v>0.19</c:v>
                </c:pt>
                <c:pt idx="1143">
                  <c:v>0.19009999999999999</c:v>
                </c:pt>
                <c:pt idx="1144">
                  <c:v>0.19020000000000001</c:v>
                </c:pt>
                <c:pt idx="1145">
                  <c:v>0.19040000000000001</c:v>
                </c:pt>
                <c:pt idx="1146">
                  <c:v>0.1905</c:v>
                </c:pt>
                <c:pt idx="1147">
                  <c:v>0.19070000000000001</c:v>
                </c:pt>
                <c:pt idx="1148">
                  <c:v>0.1908</c:v>
                </c:pt>
                <c:pt idx="1149">
                  <c:v>0.191</c:v>
                </c:pt>
                <c:pt idx="1150">
                  <c:v>0.19120000000000001</c:v>
                </c:pt>
                <c:pt idx="1151">
                  <c:v>0.1913</c:v>
                </c:pt>
                <c:pt idx="1152">
                  <c:v>0.1915</c:v>
                </c:pt>
                <c:pt idx="1153">
                  <c:v>0.19159999999999999</c:v>
                </c:pt>
                <c:pt idx="1154">
                  <c:v>0.1918</c:v>
                </c:pt>
                <c:pt idx="1155">
                  <c:v>0.19189999999999999</c:v>
                </c:pt>
                <c:pt idx="1156">
                  <c:v>0.19209999999999999</c:v>
                </c:pt>
                <c:pt idx="1157">
                  <c:v>0.1923</c:v>
                </c:pt>
                <c:pt idx="1158">
                  <c:v>0.1925</c:v>
                </c:pt>
                <c:pt idx="1159">
                  <c:v>0.19270000000000001</c:v>
                </c:pt>
                <c:pt idx="1160">
                  <c:v>0.1928</c:v>
                </c:pt>
                <c:pt idx="1161">
                  <c:v>0.193</c:v>
                </c:pt>
                <c:pt idx="1162">
                  <c:v>0.19320000000000001</c:v>
                </c:pt>
                <c:pt idx="1163">
                  <c:v>0.1933</c:v>
                </c:pt>
                <c:pt idx="1164">
                  <c:v>0.19350000000000001</c:v>
                </c:pt>
                <c:pt idx="1165">
                  <c:v>0.19359999999999999</c:v>
                </c:pt>
                <c:pt idx="1166">
                  <c:v>0.1938</c:v>
                </c:pt>
                <c:pt idx="1167">
                  <c:v>0.19389999999999999</c:v>
                </c:pt>
                <c:pt idx="1168">
                  <c:v>0.19409999999999999</c:v>
                </c:pt>
                <c:pt idx="1169">
                  <c:v>0.1943</c:v>
                </c:pt>
                <c:pt idx="1170">
                  <c:v>0.19439999999999999</c:v>
                </c:pt>
                <c:pt idx="1171">
                  <c:v>0.1946</c:v>
                </c:pt>
                <c:pt idx="1172">
                  <c:v>0.1948</c:v>
                </c:pt>
                <c:pt idx="1173">
                  <c:v>0.19500000000000001</c:v>
                </c:pt>
                <c:pt idx="1174">
                  <c:v>0.1951</c:v>
                </c:pt>
                <c:pt idx="1175">
                  <c:v>0.1953</c:v>
                </c:pt>
                <c:pt idx="1176">
                  <c:v>0.19550000000000001</c:v>
                </c:pt>
                <c:pt idx="1177">
                  <c:v>0.19570000000000001</c:v>
                </c:pt>
                <c:pt idx="1178">
                  <c:v>0.19600000000000001</c:v>
                </c:pt>
                <c:pt idx="1179">
                  <c:v>0.19620000000000001</c:v>
                </c:pt>
                <c:pt idx="1180">
                  <c:v>0.19650000000000001</c:v>
                </c:pt>
                <c:pt idx="1181">
                  <c:v>0.19670000000000001</c:v>
                </c:pt>
                <c:pt idx="1182">
                  <c:v>0.19689999999999999</c:v>
                </c:pt>
                <c:pt idx="1183">
                  <c:v>0.19700000000000001</c:v>
                </c:pt>
                <c:pt idx="1184">
                  <c:v>0.1971</c:v>
                </c:pt>
                <c:pt idx="1185">
                  <c:v>0.19719999999999999</c:v>
                </c:pt>
                <c:pt idx="1186">
                  <c:v>0.1973</c:v>
                </c:pt>
                <c:pt idx="1187">
                  <c:v>0.19739999999999999</c:v>
                </c:pt>
                <c:pt idx="1188">
                  <c:v>0.19750000000000001</c:v>
                </c:pt>
                <c:pt idx="1189">
                  <c:v>0.19769999999999999</c:v>
                </c:pt>
                <c:pt idx="1190">
                  <c:v>0.1978</c:v>
                </c:pt>
                <c:pt idx="1191">
                  <c:v>0.19789999999999999</c:v>
                </c:pt>
                <c:pt idx="1192">
                  <c:v>0.1981</c:v>
                </c:pt>
                <c:pt idx="1193">
                  <c:v>0.19819999999999999</c:v>
                </c:pt>
                <c:pt idx="1194">
                  <c:v>0.1983</c:v>
                </c:pt>
                <c:pt idx="1195">
                  <c:v>0.19850000000000001</c:v>
                </c:pt>
                <c:pt idx="1196">
                  <c:v>0.1986</c:v>
                </c:pt>
                <c:pt idx="1197">
                  <c:v>0.1988</c:v>
                </c:pt>
                <c:pt idx="1198">
                  <c:v>0.19900000000000001</c:v>
                </c:pt>
                <c:pt idx="1199">
                  <c:v>0.19919999999999999</c:v>
                </c:pt>
                <c:pt idx="1200">
                  <c:v>0.19939999999999999</c:v>
                </c:pt>
                <c:pt idx="1201">
                  <c:v>0.1996</c:v>
                </c:pt>
                <c:pt idx="1202">
                  <c:v>0.19980000000000001</c:v>
                </c:pt>
                <c:pt idx="1203">
                  <c:v>0.2001</c:v>
                </c:pt>
                <c:pt idx="1204">
                  <c:v>0.20030000000000001</c:v>
                </c:pt>
                <c:pt idx="1205">
                  <c:v>0.20050000000000001</c:v>
                </c:pt>
                <c:pt idx="1206">
                  <c:v>0.20069999999999999</c:v>
                </c:pt>
                <c:pt idx="1207">
                  <c:v>0.2009</c:v>
                </c:pt>
                <c:pt idx="1208">
                  <c:v>0.2011</c:v>
                </c:pt>
                <c:pt idx="1209">
                  <c:v>0.20119999999999999</c:v>
                </c:pt>
                <c:pt idx="1210">
                  <c:v>0.20130000000000001</c:v>
                </c:pt>
                <c:pt idx="1211">
                  <c:v>0.20150000000000001</c:v>
                </c:pt>
                <c:pt idx="1212">
                  <c:v>0.2016</c:v>
                </c:pt>
                <c:pt idx="1213">
                  <c:v>0.20169999999999999</c:v>
                </c:pt>
                <c:pt idx="1214">
                  <c:v>0.2019</c:v>
                </c:pt>
                <c:pt idx="1215">
                  <c:v>0.20200000000000001</c:v>
                </c:pt>
                <c:pt idx="1216">
                  <c:v>0.20219999999999999</c:v>
                </c:pt>
                <c:pt idx="1217">
                  <c:v>0.20230000000000001</c:v>
                </c:pt>
                <c:pt idx="1218">
                  <c:v>0.20250000000000001</c:v>
                </c:pt>
                <c:pt idx="1219">
                  <c:v>0.20269999999999999</c:v>
                </c:pt>
                <c:pt idx="1220">
                  <c:v>0.20280000000000001</c:v>
                </c:pt>
                <c:pt idx="1221">
                  <c:v>0.20300000000000001</c:v>
                </c:pt>
                <c:pt idx="1222">
                  <c:v>0.2031</c:v>
                </c:pt>
                <c:pt idx="1223">
                  <c:v>0.20330000000000001</c:v>
                </c:pt>
                <c:pt idx="1224">
                  <c:v>0.20349999999999999</c:v>
                </c:pt>
                <c:pt idx="1225">
                  <c:v>0.2036</c:v>
                </c:pt>
                <c:pt idx="1226">
                  <c:v>0.20380000000000001</c:v>
                </c:pt>
                <c:pt idx="1227">
                  <c:v>0.20399999999999999</c:v>
                </c:pt>
                <c:pt idx="1228">
                  <c:v>0.20419999999999999</c:v>
                </c:pt>
                <c:pt idx="1229">
                  <c:v>0.20430000000000001</c:v>
                </c:pt>
                <c:pt idx="1230">
                  <c:v>0.20449999999999999</c:v>
                </c:pt>
                <c:pt idx="1231">
                  <c:v>0.20469999999999999</c:v>
                </c:pt>
                <c:pt idx="1232">
                  <c:v>0.20480000000000001</c:v>
                </c:pt>
                <c:pt idx="1233">
                  <c:v>0.20499999999999999</c:v>
                </c:pt>
                <c:pt idx="1234">
                  <c:v>0.2051</c:v>
                </c:pt>
                <c:pt idx="1235">
                  <c:v>0.20530000000000001</c:v>
                </c:pt>
                <c:pt idx="1236">
                  <c:v>0.2054</c:v>
                </c:pt>
                <c:pt idx="1237">
                  <c:v>0.2056</c:v>
                </c:pt>
                <c:pt idx="1238">
                  <c:v>0.20580000000000001</c:v>
                </c:pt>
                <c:pt idx="1239">
                  <c:v>0.2059</c:v>
                </c:pt>
                <c:pt idx="1240">
                  <c:v>0.20610000000000001</c:v>
                </c:pt>
                <c:pt idx="1241">
                  <c:v>0.20630000000000001</c:v>
                </c:pt>
                <c:pt idx="1242">
                  <c:v>0.20649999999999999</c:v>
                </c:pt>
                <c:pt idx="1243">
                  <c:v>0.20660000000000001</c:v>
                </c:pt>
                <c:pt idx="1244">
                  <c:v>0.20680000000000001</c:v>
                </c:pt>
                <c:pt idx="1245">
                  <c:v>0.20699999999999999</c:v>
                </c:pt>
                <c:pt idx="1246">
                  <c:v>0.2072</c:v>
                </c:pt>
                <c:pt idx="1247">
                  <c:v>0.20749999999999999</c:v>
                </c:pt>
                <c:pt idx="1248">
                  <c:v>0.2077</c:v>
                </c:pt>
                <c:pt idx="1249">
                  <c:v>0.20799999999999999</c:v>
                </c:pt>
                <c:pt idx="1250">
                  <c:v>0.2082</c:v>
                </c:pt>
                <c:pt idx="1251">
                  <c:v>0.2084</c:v>
                </c:pt>
                <c:pt idx="1252">
                  <c:v>0.20849999999999999</c:v>
                </c:pt>
                <c:pt idx="1253">
                  <c:v>0.20860000000000001</c:v>
                </c:pt>
                <c:pt idx="1254">
                  <c:v>0.2087</c:v>
                </c:pt>
                <c:pt idx="1255">
                  <c:v>0.20880000000000001</c:v>
                </c:pt>
                <c:pt idx="1256">
                  <c:v>0.2089</c:v>
                </c:pt>
                <c:pt idx="1257">
                  <c:v>0.20899999999999999</c:v>
                </c:pt>
                <c:pt idx="1258">
                  <c:v>0.2092</c:v>
                </c:pt>
                <c:pt idx="1259">
                  <c:v>0.20930000000000001</c:v>
                </c:pt>
                <c:pt idx="1260">
                  <c:v>0.2094</c:v>
                </c:pt>
                <c:pt idx="1261">
                  <c:v>0.20949999999999999</c:v>
                </c:pt>
                <c:pt idx="1262">
                  <c:v>0.2097</c:v>
                </c:pt>
                <c:pt idx="1263">
                  <c:v>0.20979999999999999</c:v>
                </c:pt>
                <c:pt idx="1264">
                  <c:v>0.21</c:v>
                </c:pt>
                <c:pt idx="1265">
                  <c:v>0.21010000000000001</c:v>
                </c:pt>
                <c:pt idx="1266">
                  <c:v>0.21029999999999999</c:v>
                </c:pt>
                <c:pt idx="1267">
                  <c:v>0.21049999999999999</c:v>
                </c:pt>
                <c:pt idx="1268">
                  <c:v>0.2107</c:v>
                </c:pt>
                <c:pt idx="1269">
                  <c:v>0.2109</c:v>
                </c:pt>
                <c:pt idx="1270">
                  <c:v>0.21110000000000001</c:v>
                </c:pt>
                <c:pt idx="1271">
                  <c:v>0.21129999999999999</c:v>
                </c:pt>
                <c:pt idx="1272">
                  <c:v>0.21160000000000001</c:v>
                </c:pt>
                <c:pt idx="1273">
                  <c:v>0.21179999999999999</c:v>
                </c:pt>
                <c:pt idx="1274">
                  <c:v>0.21210000000000001</c:v>
                </c:pt>
                <c:pt idx="1275">
                  <c:v>0.21229999999999999</c:v>
                </c:pt>
                <c:pt idx="1276">
                  <c:v>0.21249999999999999</c:v>
                </c:pt>
                <c:pt idx="1277">
                  <c:v>0.21260000000000001</c:v>
                </c:pt>
                <c:pt idx="1278">
                  <c:v>0.2127</c:v>
                </c:pt>
                <c:pt idx="1279">
                  <c:v>0.21290000000000001</c:v>
                </c:pt>
                <c:pt idx="1280">
                  <c:v>0.21299999999999999</c:v>
                </c:pt>
                <c:pt idx="1281">
                  <c:v>0.21310000000000001</c:v>
                </c:pt>
                <c:pt idx="1282">
                  <c:v>0.2132</c:v>
                </c:pt>
                <c:pt idx="1283">
                  <c:v>0.21340000000000001</c:v>
                </c:pt>
                <c:pt idx="1284">
                  <c:v>0.2135</c:v>
                </c:pt>
                <c:pt idx="1285">
                  <c:v>0.2137</c:v>
                </c:pt>
                <c:pt idx="1286">
                  <c:v>0.21379999999999999</c:v>
                </c:pt>
                <c:pt idx="1287">
                  <c:v>0.214</c:v>
                </c:pt>
                <c:pt idx="1288">
                  <c:v>0.2142</c:v>
                </c:pt>
                <c:pt idx="1289">
                  <c:v>0.21429999999999999</c:v>
                </c:pt>
                <c:pt idx="1290">
                  <c:v>0.2145</c:v>
                </c:pt>
                <c:pt idx="1291">
                  <c:v>0.21460000000000001</c:v>
                </c:pt>
                <c:pt idx="1292">
                  <c:v>0.21479999999999999</c:v>
                </c:pt>
                <c:pt idx="1293">
                  <c:v>0.215</c:v>
                </c:pt>
                <c:pt idx="1294">
                  <c:v>0.2152</c:v>
                </c:pt>
                <c:pt idx="1295">
                  <c:v>0.21529999999999999</c:v>
                </c:pt>
                <c:pt idx="1296">
                  <c:v>0.2155</c:v>
                </c:pt>
                <c:pt idx="1297">
                  <c:v>0.2157</c:v>
                </c:pt>
                <c:pt idx="1298">
                  <c:v>0.21579999999999999</c:v>
                </c:pt>
                <c:pt idx="1299">
                  <c:v>0.216</c:v>
                </c:pt>
                <c:pt idx="1300">
                  <c:v>0.2162</c:v>
                </c:pt>
                <c:pt idx="1301">
                  <c:v>0.21629999999999999</c:v>
                </c:pt>
                <c:pt idx="1302">
                  <c:v>0.21640000000000001</c:v>
                </c:pt>
                <c:pt idx="1303">
                  <c:v>0.21659999999999999</c:v>
                </c:pt>
                <c:pt idx="1304">
                  <c:v>0.21679999999999999</c:v>
                </c:pt>
                <c:pt idx="1305">
                  <c:v>0.21690000000000001</c:v>
                </c:pt>
                <c:pt idx="1306">
                  <c:v>0.21709999999999999</c:v>
                </c:pt>
                <c:pt idx="1307">
                  <c:v>0.21729999999999999</c:v>
                </c:pt>
                <c:pt idx="1308">
                  <c:v>0.21740000000000001</c:v>
                </c:pt>
                <c:pt idx="1309">
                  <c:v>0.21759999999999999</c:v>
                </c:pt>
                <c:pt idx="1310">
                  <c:v>0.21779999999999999</c:v>
                </c:pt>
                <c:pt idx="1311">
                  <c:v>0.218</c:v>
                </c:pt>
                <c:pt idx="1312">
                  <c:v>0.21809999999999999</c:v>
                </c:pt>
                <c:pt idx="1313">
                  <c:v>0.21829999999999999</c:v>
                </c:pt>
                <c:pt idx="1314">
                  <c:v>0.2185</c:v>
                </c:pt>
                <c:pt idx="1315">
                  <c:v>0.21870000000000001</c:v>
                </c:pt>
                <c:pt idx="1316">
                  <c:v>0.219</c:v>
                </c:pt>
                <c:pt idx="1317">
                  <c:v>0.21920000000000001</c:v>
                </c:pt>
                <c:pt idx="1318">
                  <c:v>0.2195</c:v>
                </c:pt>
                <c:pt idx="1319">
                  <c:v>0.21970000000000001</c:v>
                </c:pt>
                <c:pt idx="1320">
                  <c:v>0.2198</c:v>
                </c:pt>
                <c:pt idx="1321">
                  <c:v>0.22</c:v>
                </c:pt>
                <c:pt idx="1322">
                  <c:v>0.22009999999999999</c:v>
                </c:pt>
                <c:pt idx="1323">
                  <c:v>0.22020000000000001</c:v>
                </c:pt>
                <c:pt idx="1324">
                  <c:v>0.2203</c:v>
                </c:pt>
                <c:pt idx="1325">
                  <c:v>0.22040000000000001</c:v>
                </c:pt>
                <c:pt idx="1326">
                  <c:v>0.2205</c:v>
                </c:pt>
                <c:pt idx="1327">
                  <c:v>0.22070000000000001</c:v>
                </c:pt>
                <c:pt idx="1328">
                  <c:v>0.2208</c:v>
                </c:pt>
                <c:pt idx="1329">
                  <c:v>0.22090000000000001</c:v>
                </c:pt>
                <c:pt idx="1330">
                  <c:v>0.22109999999999999</c:v>
                </c:pt>
                <c:pt idx="1331">
                  <c:v>0.22120000000000001</c:v>
                </c:pt>
                <c:pt idx="1332">
                  <c:v>0.2213</c:v>
                </c:pt>
                <c:pt idx="1333">
                  <c:v>0.2215</c:v>
                </c:pt>
                <c:pt idx="1334">
                  <c:v>0.22159999999999999</c:v>
                </c:pt>
                <c:pt idx="1335">
                  <c:v>0.2218</c:v>
                </c:pt>
                <c:pt idx="1336">
                  <c:v>0.222</c:v>
                </c:pt>
                <c:pt idx="1337">
                  <c:v>0.22220000000000001</c:v>
                </c:pt>
                <c:pt idx="1338">
                  <c:v>0.22239999999999999</c:v>
                </c:pt>
                <c:pt idx="1339">
                  <c:v>0.22259999999999999</c:v>
                </c:pt>
                <c:pt idx="1340">
                  <c:v>0.2228</c:v>
                </c:pt>
                <c:pt idx="1341">
                  <c:v>0.22309999999999999</c:v>
                </c:pt>
                <c:pt idx="1342">
                  <c:v>0.2233</c:v>
                </c:pt>
                <c:pt idx="1343">
                  <c:v>0.22359999999999999</c:v>
                </c:pt>
                <c:pt idx="1344">
                  <c:v>0.2238</c:v>
                </c:pt>
                <c:pt idx="1345">
                  <c:v>0.224</c:v>
                </c:pt>
                <c:pt idx="1346">
                  <c:v>0.22409999999999999</c:v>
                </c:pt>
                <c:pt idx="1347">
                  <c:v>0.22420000000000001</c:v>
                </c:pt>
                <c:pt idx="1348">
                  <c:v>0.2243</c:v>
                </c:pt>
                <c:pt idx="1349">
                  <c:v>0.22439999999999999</c:v>
                </c:pt>
                <c:pt idx="1350">
                  <c:v>0.22459999999999999</c:v>
                </c:pt>
                <c:pt idx="1351">
                  <c:v>0.22470000000000001</c:v>
                </c:pt>
                <c:pt idx="1352">
                  <c:v>0.22489999999999999</c:v>
                </c:pt>
                <c:pt idx="1353">
                  <c:v>0.22500000000000001</c:v>
                </c:pt>
                <c:pt idx="1354">
                  <c:v>0.22520000000000001</c:v>
                </c:pt>
                <c:pt idx="1355">
                  <c:v>0.22539999999999999</c:v>
                </c:pt>
                <c:pt idx="1356">
                  <c:v>0.22550000000000001</c:v>
                </c:pt>
                <c:pt idx="1357">
                  <c:v>0.22570000000000001</c:v>
                </c:pt>
                <c:pt idx="1358">
                  <c:v>0.2258</c:v>
                </c:pt>
                <c:pt idx="1359">
                  <c:v>0.22600000000000001</c:v>
                </c:pt>
                <c:pt idx="1360">
                  <c:v>0.2261</c:v>
                </c:pt>
                <c:pt idx="1361">
                  <c:v>0.2263</c:v>
                </c:pt>
                <c:pt idx="1362">
                  <c:v>0.22650000000000001</c:v>
                </c:pt>
                <c:pt idx="1363">
                  <c:v>0.2266</c:v>
                </c:pt>
                <c:pt idx="1364">
                  <c:v>0.2268</c:v>
                </c:pt>
                <c:pt idx="1365">
                  <c:v>0.22700000000000001</c:v>
                </c:pt>
                <c:pt idx="1366">
                  <c:v>0.22720000000000001</c:v>
                </c:pt>
                <c:pt idx="1367">
                  <c:v>0.2273</c:v>
                </c:pt>
                <c:pt idx="1368">
                  <c:v>0.22750000000000001</c:v>
                </c:pt>
                <c:pt idx="1369">
                  <c:v>0.22770000000000001</c:v>
                </c:pt>
                <c:pt idx="1370">
                  <c:v>0.2278</c:v>
                </c:pt>
                <c:pt idx="1371">
                  <c:v>0.22800000000000001</c:v>
                </c:pt>
                <c:pt idx="1372">
                  <c:v>0.2281</c:v>
                </c:pt>
                <c:pt idx="1373">
                  <c:v>0.2283</c:v>
                </c:pt>
                <c:pt idx="1374">
                  <c:v>0.22839999999999999</c:v>
                </c:pt>
                <c:pt idx="1375">
                  <c:v>0.2286</c:v>
                </c:pt>
                <c:pt idx="1376">
                  <c:v>0.22869999999999999</c:v>
                </c:pt>
                <c:pt idx="1377">
                  <c:v>0.22889999999999999</c:v>
                </c:pt>
                <c:pt idx="1378">
                  <c:v>0.2291</c:v>
                </c:pt>
                <c:pt idx="1379">
                  <c:v>0.2293</c:v>
                </c:pt>
                <c:pt idx="1380">
                  <c:v>0.22950000000000001</c:v>
                </c:pt>
                <c:pt idx="1381">
                  <c:v>0.2296</c:v>
                </c:pt>
                <c:pt idx="1382">
                  <c:v>0.2298</c:v>
                </c:pt>
                <c:pt idx="1383">
                  <c:v>0.23</c:v>
                </c:pt>
                <c:pt idx="1384">
                  <c:v>0.23019999999999999</c:v>
                </c:pt>
                <c:pt idx="1385">
                  <c:v>0.23050000000000001</c:v>
                </c:pt>
                <c:pt idx="1386">
                  <c:v>0.23069999999999999</c:v>
                </c:pt>
                <c:pt idx="1387">
                  <c:v>0.23100000000000001</c:v>
                </c:pt>
                <c:pt idx="1388">
                  <c:v>0.23119999999999999</c:v>
                </c:pt>
                <c:pt idx="1389">
                  <c:v>0.23139999999999999</c:v>
                </c:pt>
                <c:pt idx="1390">
                  <c:v>0.23150000000000001</c:v>
                </c:pt>
                <c:pt idx="1391">
                  <c:v>0.2316</c:v>
                </c:pt>
                <c:pt idx="1392">
                  <c:v>0.23169999999999999</c:v>
                </c:pt>
                <c:pt idx="1393">
                  <c:v>0.23180000000000001</c:v>
                </c:pt>
                <c:pt idx="1394">
                  <c:v>0.2319</c:v>
                </c:pt>
                <c:pt idx="1395">
                  <c:v>0.23200000000000001</c:v>
                </c:pt>
                <c:pt idx="1396">
                  <c:v>0.23219999999999999</c:v>
                </c:pt>
                <c:pt idx="1397">
                  <c:v>0.23230000000000001</c:v>
                </c:pt>
                <c:pt idx="1398">
                  <c:v>0.2324</c:v>
                </c:pt>
                <c:pt idx="1399">
                  <c:v>0.2326</c:v>
                </c:pt>
                <c:pt idx="1400">
                  <c:v>0.23269999999999999</c:v>
                </c:pt>
                <c:pt idx="1401">
                  <c:v>0.23280000000000001</c:v>
                </c:pt>
                <c:pt idx="1402">
                  <c:v>0.23300000000000001</c:v>
                </c:pt>
                <c:pt idx="1403">
                  <c:v>0.2331</c:v>
                </c:pt>
                <c:pt idx="1404">
                  <c:v>0.23330000000000001</c:v>
                </c:pt>
                <c:pt idx="1405">
                  <c:v>0.23350000000000001</c:v>
                </c:pt>
                <c:pt idx="1406">
                  <c:v>0.23369999999999999</c:v>
                </c:pt>
                <c:pt idx="1407">
                  <c:v>0.2339</c:v>
                </c:pt>
                <c:pt idx="1408">
                  <c:v>0.2341</c:v>
                </c:pt>
                <c:pt idx="1409">
                  <c:v>0.23430000000000001</c:v>
                </c:pt>
                <c:pt idx="1410">
                  <c:v>0.2346</c:v>
                </c:pt>
                <c:pt idx="1411">
                  <c:v>0.23480000000000001</c:v>
                </c:pt>
                <c:pt idx="1412">
                  <c:v>0.23499999999999999</c:v>
                </c:pt>
                <c:pt idx="1413">
                  <c:v>0.23519999999999999</c:v>
                </c:pt>
                <c:pt idx="1414">
                  <c:v>0.2354</c:v>
                </c:pt>
                <c:pt idx="1415">
                  <c:v>0.2356</c:v>
                </c:pt>
                <c:pt idx="1416">
                  <c:v>0.23569999999999999</c:v>
                </c:pt>
                <c:pt idx="1417">
                  <c:v>0.23580000000000001</c:v>
                </c:pt>
                <c:pt idx="1418">
                  <c:v>0.2359</c:v>
                </c:pt>
                <c:pt idx="1419">
                  <c:v>0.2361</c:v>
                </c:pt>
                <c:pt idx="1420">
                  <c:v>0.23619999999999999</c:v>
                </c:pt>
                <c:pt idx="1421">
                  <c:v>0.23630000000000001</c:v>
                </c:pt>
                <c:pt idx="1422">
                  <c:v>0.23649999999999999</c:v>
                </c:pt>
                <c:pt idx="1423">
                  <c:v>0.23669999999999999</c:v>
                </c:pt>
                <c:pt idx="1424">
                  <c:v>0.23680000000000001</c:v>
                </c:pt>
                <c:pt idx="1425">
                  <c:v>0.23699999999999999</c:v>
                </c:pt>
                <c:pt idx="1426">
                  <c:v>0.23710000000000001</c:v>
                </c:pt>
                <c:pt idx="1427">
                  <c:v>0.23730000000000001</c:v>
                </c:pt>
                <c:pt idx="1428">
                  <c:v>0.23749999999999999</c:v>
                </c:pt>
                <c:pt idx="1429">
                  <c:v>0.23760000000000001</c:v>
                </c:pt>
                <c:pt idx="1430">
                  <c:v>0.23780000000000001</c:v>
                </c:pt>
                <c:pt idx="1431">
                  <c:v>0.23799999999999999</c:v>
                </c:pt>
                <c:pt idx="1432">
                  <c:v>0.23810000000000001</c:v>
                </c:pt>
                <c:pt idx="1433">
                  <c:v>0.23830000000000001</c:v>
                </c:pt>
                <c:pt idx="1434">
                  <c:v>0.23849999999999999</c:v>
                </c:pt>
                <c:pt idx="1435">
                  <c:v>0.2387</c:v>
                </c:pt>
                <c:pt idx="1436">
                  <c:v>0.23880000000000001</c:v>
                </c:pt>
                <c:pt idx="1437">
                  <c:v>0.23899999999999999</c:v>
                </c:pt>
                <c:pt idx="1438">
                  <c:v>0.2392</c:v>
                </c:pt>
                <c:pt idx="1439">
                  <c:v>0.23930000000000001</c:v>
                </c:pt>
                <c:pt idx="1440">
                  <c:v>0.23949999999999999</c:v>
                </c:pt>
                <c:pt idx="1441">
                  <c:v>0.23960000000000001</c:v>
                </c:pt>
                <c:pt idx="1442">
                  <c:v>0.23980000000000001</c:v>
                </c:pt>
                <c:pt idx="1443">
                  <c:v>0.2399</c:v>
                </c:pt>
                <c:pt idx="1444">
                  <c:v>0.24010000000000001</c:v>
                </c:pt>
                <c:pt idx="1445">
                  <c:v>0.24030000000000001</c:v>
                </c:pt>
                <c:pt idx="1446">
                  <c:v>0.2404</c:v>
                </c:pt>
                <c:pt idx="1447">
                  <c:v>0.24060000000000001</c:v>
                </c:pt>
                <c:pt idx="1448">
                  <c:v>0.24079999999999999</c:v>
                </c:pt>
                <c:pt idx="1449">
                  <c:v>0.24099999999999999</c:v>
                </c:pt>
                <c:pt idx="1450">
                  <c:v>0.24110000000000001</c:v>
                </c:pt>
                <c:pt idx="1451">
                  <c:v>0.24129999999999999</c:v>
                </c:pt>
                <c:pt idx="1452">
                  <c:v>0.24149999999999999</c:v>
                </c:pt>
                <c:pt idx="1453">
                  <c:v>0.24179999999999999</c:v>
                </c:pt>
                <c:pt idx="1454">
                  <c:v>0.24199999999999999</c:v>
                </c:pt>
                <c:pt idx="1455">
                  <c:v>0.2422</c:v>
                </c:pt>
                <c:pt idx="1456">
                  <c:v>0.24249999999999999</c:v>
                </c:pt>
                <c:pt idx="1457">
                  <c:v>0.2427</c:v>
                </c:pt>
                <c:pt idx="1458">
                  <c:v>0.24279999999999999</c:v>
                </c:pt>
                <c:pt idx="1459">
                  <c:v>0.24299999999999999</c:v>
                </c:pt>
                <c:pt idx="1460">
                  <c:v>0.24310000000000001</c:v>
                </c:pt>
                <c:pt idx="1461">
                  <c:v>0.2432</c:v>
                </c:pt>
                <c:pt idx="1462">
                  <c:v>0.24329999999999999</c:v>
                </c:pt>
                <c:pt idx="1463">
                  <c:v>0.24340000000000001</c:v>
                </c:pt>
                <c:pt idx="1464">
                  <c:v>0.24349999999999999</c:v>
                </c:pt>
                <c:pt idx="1465">
                  <c:v>0.2437</c:v>
                </c:pt>
                <c:pt idx="1466">
                  <c:v>0.24379999999999999</c:v>
                </c:pt>
                <c:pt idx="1467">
                  <c:v>0.24390000000000001</c:v>
                </c:pt>
                <c:pt idx="1468">
                  <c:v>0.24410000000000001</c:v>
                </c:pt>
                <c:pt idx="1469">
                  <c:v>0.2442</c:v>
                </c:pt>
                <c:pt idx="1470">
                  <c:v>0.24429999999999999</c:v>
                </c:pt>
                <c:pt idx="1471">
                  <c:v>0.2445</c:v>
                </c:pt>
                <c:pt idx="1472">
                  <c:v>0.24460000000000001</c:v>
                </c:pt>
                <c:pt idx="1473">
                  <c:v>0.24479999999999999</c:v>
                </c:pt>
                <c:pt idx="1474">
                  <c:v>0.245</c:v>
                </c:pt>
                <c:pt idx="1475">
                  <c:v>0.2452</c:v>
                </c:pt>
                <c:pt idx="1476">
                  <c:v>0.24540000000000001</c:v>
                </c:pt>
                <c:pt idx="1477">
                  <c:v>0.24560000000000001</c:v>
                </c:pt>
                <c:pt idx="1478">
                  <c:v>0.24579999999999999</c:v>
                </c:pt>
                <c:pt idx="1479">
                  <c:v>0.24610000000000001</c:v>
                </c:pt>
                <c:pt idx="1480">
                  <c:v>0.24629999999999999</c:v>
                </c:pt>
                <c:pt idx="1481">
                  <c:v>0.2465</c:v>
                </c:pt>
                <c:pt idx="1482">
                  <c:v>0.2467</c:v>
                </c:pt>
                <c:pt idx="1483">
                  <c:v>0.24690000000000001</c:v>
                </c:pt>
                <c:pt idx="1484">
                  <c:v>0.24709999999999999</c:v>
                </c:pt>
                <c:pt idx="1485">
                  <c:v>0.2472</c:v>
                </c:pt>
                <c:pt idx="1486">
                  <c:v>0.24729999999999999</c:v>
                </c:pt>
                <c:pt idx="1487">
                  <c:v>0.24740000000000001</c:v>
                </c:pt>
                <c:pt idx="1488">
                  <c:v>0.24759999999999999</c:v>
                </c:pt>
                <c:pt idx="1489">
                  <c:v>0.2477</c:v>
                </c:pt>
                <c:pt idx="1490">
                  <c:v>0.24790000000000001</c:v>
                </c:pt>
                <c:pt idx="1491">
                  <c:v>0.248</c:v>
                </c:pt>
                <c:pt idx="1492">
                  <c:v>0.2482</c:v>
                </c:pt>
                <c:pt idx="1493">
                  <c:v>0.24840000000000001</c:v>
                </c:pt>
                <c:pt idx="1494">
                  <c:v>0.2485</c:v>
                </c:pt>
                <c:pt idx="1495">
                  <c:v>0.2487</c:v>
                </c:pt>
                <c:pt idx="1496">
                  <c:v>0.24879999999999999</c:v>
                </c:pt>
                <c:pt idx="1497">
                  <c:v>0.249</c:v>
                </c:pt>
                <c:pt idx="1498">
                  <c:v>0.24909999999999999</c:v>
                </c:pt>
                <c:pt idx="1499">
                  <c:v>0.24929999999999999</c:v>
                </c:pt>
                <c:pt idx="1500">
                  <c:v>0.2495</c:v>
                </c:pt>
                <c:pt idx="1501">
                  <c:v>0.24970000000000001</c:v>
                </c:pt>
                <c:pt idx="1502">
                  <c:v>0.24979999999999999</c:v>
                </c:pt>
                <c:pt idx="1503">
                  <c:v>0.25</c:v>
                </c:pt>
                <c:pt idx="1504">
                  <c:v>0.25019999999999998</c:v>
                </c:pt>
                <c:pt idx="1505">
                  <c:v>0.25030000000000002</c:v>
                </c:pt>
                <c:pt idx="1506">
                  <c:v>0.2505</c:v>
                </c:pt>
                <c:pt idx="1507">
                  <c:v>0.25059999999999999</c:v>
                </c:pt>
                <c:pt idx="1508">
                  <c:v>0.25080000000000002</c:v>
                </c:pt>
                <c:pt idx="1509">
                  <c:v>0.25090000000000001</c:v>
                </c:pt>
                <c:pt idx="1510">
                  <c:v>0.25109999999999999</c:v>
                </c:pt>
                <c:pt idx="1511">
                  <c:v>0.25130000000000002</c:v>
                </c:pt>
                <c:pt idx="1512">
                  <c:v>0.25140000000000001</c:v>
                </c:pt>
                <c:pt idx="1513">
                  <c:v>0.25159999999999999</c:v>
                </c:pt>
                <c:pt idx="1514">
                  <c:v>0.25180000000000002</c:v>
                </c:pt>
                <c:pt idx="1515">
                  <c:v>0.25190000000000001</c:v>
                </c:pt>
                <c:pt idx="1516">
                  <c:v>0.25209999999999999</c:v>
                </c:pt>
                <c:pt idx="1517">
                  <c:v>0.25230000000000002</c:v>
                </c:pt>
                <c:pt idx="1518">
                  <c:v>0.2525</c:v>
                </c:pt>
                <c:pt idx="1519">
                  <c:v>0.25269999999999998</c:v>
                </c:pt>
                <c:pt idx="1520">
                  <c:v>0.25290000000000001</c:v>
                </c:pt>
                <c:pt idx="1521">
                  <c:v>0.25309999999999999</c:v>
                </c:pt>
                <c:pt idx="1522">
                  <c:v>0.25330000000000003</c:v>
                </c:pt>
                <c:pt idx="1523">
                  <c:v>0.25359999999999999</c:v>
                </c:pt>
                <c:pt idx="1524">
                  <c:v>0.25380000000000003</c:v>
                </c:pt>
                <c:pt idx="1525">
                  <c:v>0.254</c:v>
                </c:pt>
                <c:pt idx="1526">
                  <c:v>0.25419999999999998</c:v>
                </c:pt>
                <c:pt idx="1527">
                  <c:v>0.25430000000000003</c:v>
                </c:pt>
                <c:pt idx="1528">
                  <c:v>0.25440000000000002</c:v>
                </c:pt>
                <c:pt idx="1529">
                  <c:v>0.25459999999999999</c:v>
                </c:pt>
                <c:pt idx="1530">
                  <c:v>0.25469999999999998</c:v>
                </c:pt>
                <c:pt idx="1531">
                  <c:v>0.25480000000000003</c:v>
                </c:pt>
                <c:pt idx="1532">
                  <c:v>0.25490000000000002</c:v>
                </c:pt>
                <c:pt idx="1533">
                  <c:v>0.255</c:v>
                </c:pt>
                <c:pt idx="1534">
                  <c:v>0.25509999999999999</c:v>
                </c:pt>
                <c:pt idx="1535">
                  <c:v>0.25530000000000003</c:v>
                </c:pt>
                <c:pt idx="1536">
                  <c:v>0.25540000000000002</c:v>
                </c:pt>
                <c:pt idx="1537">
                  <c:v>0.2555</c:v>
                </c:pt>
                <c:pt idx="1538">
                  <c:v>0.25569999999999998</c:v>
                </c:pt>
                <c:pt idx="1539">
                  <c:v>0.25580000000000003</c:v>
                </c:pt>
                <c:pt idx="1540">
                  <c:v>0.25600000000000001</c:v>
                </c:pt>
                <c:pt idx="1541">
                  <c:v>0.25609999999999999</c:v>
                </c:pt>
                <c:pt idx="1542">
                  <c:v>0.25629999999999997</c:v>
                </c:pt>
                <c:pt idx="1543">
                  <c:v>0.25650000000000001</c:v>
                </c:pt>
                <c:pt idx="1544">
                  <c:v>0.25669999999999998</c:v>
                </c:pt>
                <c:pt idx="1545">
                  <c:v>0.25690000000000002</c:v>
                </c:pt>
                <c:pt idx="1546">
                  <c:v>0.2571</c:v>
                </c:pt>
                <c:pt idx="1547">
                  <c:v>0.25740000000000002</c:v>
                </c:pt>
                <c:pt idx="1548">
                  <c:v>0.2576</c:v>
                </c:pt>
                <c:pt idx="1549">
                  <c:v>0.25779999999999997</c:v>
                </c:pt>
                <c:pt idx="1550">
                  <c:v>0.2581</c:v>
                </c:pt>
                <c:pt idx="1551">
                  <c:v>0.25829999999999997</c:v>
                </c:pt>
                <c:pt idx="1552">
                  <c:v>0.25840000000000002</c:v>
                </c:pt>
                <c:pt idx="1553">
                  <c:v>0.2586</c:v>
                </c:pt>
                <c:pt idx="1554">
                  <c:v>0.25869999999999999</c:v>
                </c:pt>
                <c:pt idx="1555">
                  <c:v>0.25879999999999997</c:v>
                </c:pt>
                <c:pt idx="1556">
                  <c:v>0.25890000000000002</c:v>
                </c:pt>
                <c:pt idx="1557">
                  <c:v>0.2591</c:v>
                </c:pt>
                <c:pt idx="1558">
                  <c:v>0.25919999999999999</c:v>
                </c:pt>
                <c:pt idx="1559">
                  <c:v>0.25940000000000002</c:v>
                </c:pt>
                <c:pt idx="1560">
                  <c:v>0.25950000000000001</c:v>
                </c:pt>
                <c:pt idx="1561">
                  <c:v>0.25969999999999999</c:v>
                </c:pt>
                <c:pt idx="1562">
                  <c:v>0.25979999999999998</c:v>
                </c:pt>
                <c:pt idx="1563">
                  <c:v>0.26</c:v>
                </c:pt>
                <c:pt idx="1564">
                  <c:v>0.26019999999999999</c:v>
                </c:pt>
                <c:pt idx="1565">
                  <c:v>0.26029999999999998</c:v>
                </c:pt>
                <c:pt idx="1566">
                  <c:v>0.26050000000000001</c:v>
                </c:pt>
                <c:pt idx="1567">
                  <c:v>0.2606</c:v>
                </c:pt>
                <c:pt idx="1568">
                  <c:v>0.26079999999999998</c:v>
                </c:pt>
                <c:pt idx="1569">
                  <c:v>0.26100000000000001</c:v>
                </c:pt>
                <c:pt idx="1570">
                  <c:v>0.2611</c:v>
                </c:pt>
                <c:pt idx="1571">
                  <c:v>0.26129999999999998</c:v>
                </c:pt>
                <c:pt idx="1572">
                  <c:v>0.26150000000000001</c:v>
                </c:pt>
                <c:pt idx="1573">
                  <c:v>0.26169999999999999</c:v>
                </c:pt>
                <c:pt idx="1574">
                  <c:v>0.26179999999999998</c:v>
                </c:pt>
                <c:pt idx="1575">
                  <c:v>0.26200000000000001</c:v>
                </c:pt>
                <c:pt idx="1576">
                  <c:v>0.26219999999999999</c:v>
                </c:pt>
                <c:pt idx="1577">
                  <c:v>0.26229999999999998</c:v>
                </c:pt>
                <c:pt idx="1578">
                  <c:v>0.26250000000000001</c:v>
                </c:pt>
                <c:pt idx="1579">
                  <c:v>0.2626</c:v>
                </c:pt>
                <c:pt idx="1580">
                  <c:v>0.26279999999999998</c:v>
                </c:pt>
                <c:pt idx="1581">
                  <c:v>0.26290000000000002</c:v>
                </c:pt>
                <c:pt idx="1582">
                  <c:v>0.2631</c:v>
                </c:pt>
                <c:pt idx="1583">
                  <c:v>0.26329999999999998</c:v>
                </c:pt>
                <c:pt idx="1584">
                  <c:v>0.26340000000000002</c:v>
                </c:pt>
                <c:pt idx="1585">
                  <c:v>0.2636</c:v>
                </c:pt>
                <c:pt idx="1586">
                  <c:v>0.26379999999999998</c:v>
                </c:pt>
                <c:pt idx="1587">
                  <c:v>0.26390000000000002</c:v>
                </c:pt>
                <c:pt idx="1588">
                  <c:v>0.2641</c:v>
                </c:pt>
                <c:pt idx="1589">
                  <c:v>0.26429999999999998</c:v>
                </c:pt>
                <c:pt idx="1590">
                  <c:v>0.26450000000000001</c:v>
                </c:pt>
                <c:pt idx="1591">
                  <c:v>0.26479999999999998</c:v>
                </c:pt>
                <c:pt idx="1592">
                  <c:v>0.26500000000000001</c:v>
                </c:pt>
                <c:pt idx="1593">
                  <c:v>0.26529999999999998</c:v>
                </c:pt>
                <c:pt idx="1594">
                  <c:v>0.26550000000000001</c:v>
                </c:pt>
                <c:pt idx="1595">
                  <c:v>0.26569999999999999</c:v>
                </c:pt>
                <c:pt idx="1596">
                  <c:v>0.26579999999999998</c:v>
                </c:pt>
                <c:pt idx="1597">
                  <c:v>0.26600000000000001</c:v>
                </c:pt>
                <c:pt idx="1598">
                  <c:v>0.2661</c:v>
                </c:pt>
                <c:pt idx="1599">
                  <c:v>0.26619999999999999</c:v>
                </c:pt>
                <c:pt idx="1600">
                  <c:v>0.26629999999999998</c:v>
                </c:pt>
                <c:pt idx="1601">
                  <c:v>0.26640000000000003</c:v>
                </c:pt>
                <c:pt idx="1602">
                  <c:v>0.26650000000000001</c:v>
                </c:pt>
                <c:pt idx="1603">
                  <c:v>0.26669999999999999</c:v>
                </c:pt>
                <c:pt idx="1604">
                  <c:v>0.26679999999999998</c:v>
                </c:pt>
                <c:pt idx="1605">
                  <c:v>0.26690000000000003</c:v>
                </c:pt>
                <c:pt idx="1606">
                  <c:v>0.26700000000000002</c:v>
                </c:pt>
                <c:pt idx="1607">
                  <c:v>0.26719999999999999</c:v>
                </c:pt>
                <c:pt idx="1608">
                  <c:v>0.26729999999999998</c:v>
                </c:pt>
                <c:pt idx="1609">
                  <c:v>0.26750000000000002</c:v>
                </c:pt>
                <c:pt idx="1610">
                  <c:v>0.2676</c:v>
                </c:pt>
                <c:pt idx="1611">
                  <c:v>0.26779999999999998</c:v>
                </c:pt>
                <c:pt idx="1612">
                  <c:v>0.26800000000000002</c:v>
                </c:pt>
                <c:pt idx="1613">
                  <c:v>0.26819999999999999</c:v>
                </c:pt>
                <c:pt idx="1614">
                  <c:v>0.26840000000000003</c:v>
                </c:pt>
                <c:pt idx="1615">
                  <c:v>0.26860000000000001</c:v>
                </c:pt>
                <c:pt idx="1616">
                  <c:v>0.26889999999999997</c:v>
                </c:pt>
                <c:pt idx="1617">
                  <c:v>0.26910000000000001</c:v>
                </c:pt>
                <c:pt idx="1618">
                  <c:v>0.26929999999999998</c:v>
                </c:pt>
                <c:pt idx="1619">
                  <c:v>0.26960000000000001</c:v>
                </c:pt>
                <c:pt idx="1620">
                  <c:v>0.26979999999999998</c:v>
                </c:pt>
                <c:pt idx="1621">
                  <c:v>0.26989999999999997</c:v>
                </c:pt>
                <c:pt idx="1622">
                  <c:v>0.27010000000000001</c:v>
                </c:pt>
                <c:pt idx="1623">
                  <c:v>0.2702</c:v>
                </c:pt>
                <c:pt idx="1624">
                  <c:v>0.27029999999999998</c:v>
                </c:pt>
                <c:pt idx="1625">
                  <c:v>0.27039999999999997</c:v>
                </c:pt>
                <c:pt idx="1626">
                  <c:v>0.27060000000000001</c:v>
                </c:pt>
                <c:pt idx="1627">
                  <c:v>0.2707</c:v>
                </c:pt>
                <c:pt idx="1628">
                  <c:v>0.27089999999999997</c:v>
                </c:pt>
                <c:pt idx="1629">
                  <c:v>0.27100000000000002</c:v>
                </c:pt>
                <c:pt idx="1630">
                  <c:v>0.2712</c:v>
                </c:pt>
                <c:pt idx="1631">
                  <c:v>0.27139999999999997</c:v>
                </c:pt>
                <c:pt idx="1632">
                  <c:v>0.27150000000000002</c:v>
                </c:pt>
                <c:pt idx="1633">
                  <c:v>0.2717</c:v>
                </c:pt>
                <c:pt idx="1634">
                  <c:v>0.27179999999999999</c:v>
                </c:pt>
                <c:pt idx="1635">
                  <c:v>0.27200000000000002</c:v>
                </c:pt>
                <c:pt idx="1636">
                  <c:v>0.27210000000000001</c:v>
                </c:pt>
                <c:pt idx="1637">
                  <c:v>0.27229999999999999</c:v>
                </c:pt>
                <c:pt idx="1638">
                  <c:v>0.27250000000000002</c:v>
                </c:pt>
                <c:pt idx="1639">
                  <c:v>0.27260000000000001</c:v>
                </c:pt>
                <c:pt idx="1640">
                  <c:v>0.27279999999999999</c:v>
                </c:pt>
                <c:pt idx="1641">
                  <c:v>0.27300000000000002</c:v>
                </c:pt>
                <c:pt idx="1642">
                  <c:v>0.2732</c:v>
                </c:pt>
                <c:pt idx="1643">
                  <c:v>0.27329999999999999</c:v>
                </c:pt>
                <c:pt idx="1644">
                  <c:v>0.27350000000000002</c:v>
                </c:pt>
                <c:pt idx="1645">
                  <c:v>0.27360000000000001</c:v>
                </c:pt>
                <c:pt idx="1646">
                  <c:v>0.27379999999999999</c:v>
                </c:pt>
                <c:pt idx="1647">
                  <c:v>0.27389999999999998</c:v>
                </c:pt>
                <c:pt idx="1648">
                  <c:v>0.27410000000000001</c:v>
                </c:pt>
                <c:pt idx="1649">
                  <c:v>0.27429999999999999</c:v>
                </c:pt>
                <c:pt idx="1650">
                  <c:v>0.27439999999999998</c:v>
                </c:pt>
                <c:pt idx="1651">
                  <c:v>0.27460000000000001</c:v>
                </c:pt>
                <c:pt idx="1652">
                  <c:v>0.27479999999999999</c:v>
                </c:pt>
                <c:pt idx="1653">
                  <c:v>0.27489999999999998</c:v>
                </c:pt>
                <c:pt idx="1654">
                  <c:v>0.27510000000000001</c:v>
                </c:pt>
                <c:pt idx="1655">
                  <c:v>0.27529999999999999</c:v>
                </c:pt>
                <c:pt idx="1656">
                  <c:v>0.27550000000000002</c:v>
                </c:pt>
                <c:pt idx="1657">
                  <c:v>0.27560000000000001</c:v>
                </c:pt>
                <c:pt idx="1658">
                  <c:v>0.27579999999999999</c:v>
                </c:pt>
                <c:pt idx="1659">
                  <c:v>0.27610000000000001</c:v>
                </c:pt>
                <c:pt idx="1660">
                  <c:v>0.27629999999999999</c:v>
                </c:pt>
                <c:pt idx="1661">
                  <c:v>0.27650000000000002</c:v>
                </c:pt>
                <c:pt idx="1662">
                  <c:v>0.27679999999999999</c:v>
                </c:pt>
                <c:pt idx="1663">
                  <c:v>0.27700000000000002</c:v>
                </c:pt>
                <c:pt idx="1664">
                  <c:v>0.2772</c:v>
                </c:pt>
                <c:pt idx="1665">
                  <c:v>0.27729999999999999</c:v>
                </c:pt>
                <c:pt idx="1666">
                  <c:v>0.27750000000000002</c:v>
                </c:pt>
                <c:pt idx="1667">
                  <c:v>0.27760000000000001</c:v>
                </c:pt>
                <c:pt idx="1668">
                  <c:v>0.2777</c:v>
                </c:pt>
                <c:pt idx="1669">
                  <c:v>0.27779999999999999</c:v>
                </c:pt>
                <c:pt idx="1670">
                  <c:v>0.27789999999999998</c:v>
                </c:pt>
                <c:pt idx="1671">
                  <c:v>0.27800000000000002</c:v>
                </c:pt>
                <c:pt idx="1672">
                  <c:v>0.27810000000000001</c:v>
                </c:pt>
                <c:pt idx="1673">
                  <c:v>0.27829999999999999</c:v>
                </c:pt>
                <c:pt idx="1674">
                  <c:v>0.27839999999999998</c:v>
                </c:pt>
                <c:pt idx="1675">
                  <c:v>0.27850000000000003</c:v>
                </c:pt>
                <c:pt idx="1676">
                  <c:v>0.2787</c:v>
                </c:pt>
                <c:pt idx="1677">
                  <c:v>0.27879999999999999</c:v>
                </c:pt>
                <c:pt idx="1678">
                  <c:v>0.27900000000000003</c:v>
                </c:pt>
                <c:pt idx="1679">
                  <c:v>0.2792</c:v>
                </c:pt>
                <c:pt idx="1680">
                  <c:v>0.27929999999999999</c:v>
                </c:pt>
                <c:pt idx="1681">
                  <c:v>0.27950000000000003</c:v>
                </c:pt>
                <c:pt idx="1682">
                  <c:v>0.2797</c:v>
                </c:pt>
                <c:pt idx="1683">
                  <c:v>0.27989999999999998</c:v>
                </c:pt>
                <c:pt idx="1684">
                  <c:v>0.2802</c:v>
                </c:pt>
                <c:pt idx="1685">
                  <c:v>0.28039999999999998</c:v>
                </c:pt>
                <c:pt idx="1686">
                  <c:v>0.28060000000000002</c:v>
                </c:pt>
                <c:pt idx="1687">
                  <c:v>0.28089999999999998</c:v>
                </c:pt>
                <c:pt idx="1688">
                  <c:v>0.28110000000000002</c:v>
                </c:pt>
                <c:pt idx="1689">
                  <c:v>0.28129999999999999</c:v>
                </c:pt>
                <c:pt idx="1690">
                  <c:v>0.28139999999999998</c:v>
                </c:pt>
                <c:pt idx="1691">
                  <c:v>0.28160000000000002</c:v>
                </c:pt>
                <c:pt idx="1692">
                  <c:v>0.28170000000000001</c:v>
                </c:pt>
                <c:pt idx="1693">
                  <c:v>0.28179999999999999</c:v>
                </c:pt>
                <c:pt idx="1694">
                  <c:v>0.28189999999999998</c:v>
                </c:pt>
                <c:pt idx="1695">
                  <c:v>0.28199999999999997</c:v>
                </c:pt>
                <c:pt idx="1696">
                  <c:v>0.28220000000000001</c:v>
                </c:pt>
                <c:pt idx="1697">
                  <c:v>0.28239999999999998</c:v>
                </c:pt>
                <c:pt idx="1698">
                  <c:v>0.28249999999999997</c:v>
                </c:pt>
                <c:pt idx="1699">
                  <c:v>0.28270000000000001</c:v>
                </c:pt>
                <c:pt idx="1700">
                  <c:v>0.2828</c:v>
                </c:pt>
                <c:pt idx="1701">
                  <c:v>0.28299999999999997</c:v>
                </c:pt>
                <c:pt idx="1702">
                  <c:v>0.28310000000000002</c:v>
                </c:pt>
                <c:pt idx="1703">
                  <c:v>0.2833</c:v>
                </c:pt>
                <c:pt idx="1704">
                  <c:v>0.28349999999999997</c:v>
                </c:pt>
                <c:pt idx="1705">
                  <c:v>0.28360000000000002</c:v>
                </c:pt>
                <c:pt idx="1706">
                  <c:v>0.2838</c:v>
                </c:pt>
                <c:pt idx="1707">
                  <c:v>0.28399999999999997</c:v>
                </c:pt>
                <c:pt idx="1708">
                  <c:v>0.28410000000000002</c:v>
                </c:pt>
                <c:pt idx="1709">
                  <c:v>0.2843</c:v>
                </c:pt>
                <c:pt idx="1710">
                  <c:v>0.28449999999999998</c:v>
                </c:pt>
                <c:pt idx="1711">
                  <c:v>0.28470000000000001</c:v>
                </c:pt>
                <c:pt idx="1712">
                  <c:v>0.2848</c:v>
                </c:pt>
                <c:pt idx="1713">
                  <c:v>0.28499999999999998</c:v>
                </c:pt>
                <c:pt idx="1714">
                  <c:v>0.28510000000000002</c:v>
                </c:pt>
                <c:pt idx="1715">
                  <c:v>0.2853</c:v>
                </c:pt>
                <c:pt idx="1716">
                  <c:v>0.28549999999999998</c:v>
                </c:pt>
                <c:pt idx="1717">
                  <c:v>0.28560000000000002</c:v>
                </c:pt>
                <c:pt idx="1718">
                  <c:v>0.2858</c:v>
                </c:pt>
                <c:pt idx="1719">
                  <c:v>0.28589999999999999</c:v>
                </c:pt>
                <c:pt idx="1720">
                  <c:v>0.28610000000000002</c:v>
                </c:pt>
                <c:pt idx="1721">
                  <c:v>0.2863</c:v>
                </c:pt>
                <c:pt idx="1722">
                  <c:v>0.28639999999999999</c:v>
                </c:pt>
                <c:pt idx="1723">
                  <c:v>0.28660000000000002</c:v>
                </c:pt>
                <c:pt idx="1724">
                  <c:v>0.2868</c:v>
                </c:pt>
                <c:pt idx="1725">
                  <c:v>0.28699999999999998</c:v>
                </c:pt>
                <c:pt idx="1726">
                  <c:v>0.28720000000000001</c:v>
                </c:pt>
                <c:pt idx="1727">
                  <c:v>0.2873</c:v>
                </c:pt>
                <c:pt idx="1728">
                  <c:v>0.28760000000000002</c:v>
                </c:pt>
                <c:pt idx="1729">
                  <c:v>0.2878</c:v>
                </c:pt>
                <c:pt idx="1730">
                  <c:v>0.28810000000000002</c:v>
                </c:pt>
                <c:pt idx="1731">
                  <c:v>0.2883</c:v>
                </c:pt>
                <c:pt idx="1732">
                  <c:v>0.28849999999999998</c:v>
                </c:pt>
                <c:pt idx="1733">
                  <c:v>0.28870000000000001</c:v>
                </c:pt>
                <c:pt idx="1734">
                  <c:v>0.2888</c:v>
                </c:pt>
                <c:pt idx="1735">
                  <c:v>0.28889999999999999</c:v>
                </c:pt>
                <c:pt idx="1736">
                  <c:v>0.28899999999999998</c:v>
                </c:pt>
                <c:pt idx="1737">
                  <c:v>0.28910000000000002</c:v>
                </c:pt>
                <c:pt idx="1738">
                  <c:v>0.2893</c:v>
                </c:pt>
                <c:pt idx="1739">
                  <c:v>0.28939999999999999</c:v>
                </c:pt>
                <c:pt idx="1740">
                  <c:v>0.28949999999999998</c:v>
                </c:pt>
                <c:pt idx="1741">
                  <c:v>0.28960000000000002</c:v>
                </c:pt>
                <c:pt idx="1742">
                  <c:v>0.2898</c:v>
                </c:pt>
                <c:pt idx="1743">
                  <c:v>0.28989999999999999</c:v>
                </c:pt>
                <c:pt idx="1744">
                  <c:v>0.28999999999999998</c:v>
                </c:pt>
                <c:pt idx="1745">
                  <c:v>0.29020000000000001</c:v>
                </c:pt>
                <c:pt idx="1746">
                  <c:v>0.2903</c:v>
                </c:pt>
                <c:pt idx="1747">
                  <c:v>0.29049999999999998</c:v>
                </c:pt>
                <c:pt idx="1748">
                  <c:v>0.29060000000000002</c:v>
                </c:pt>
                <c:pt idx="1749">
                  <c:v>0.2908</c:v>
                </c:pt>
                <c:pt idx="1750">
                  <c:v>0.29099999999999998</c:v>
                </c:pt>
                <c:pt idx="1751">
                  <c:v>0.29120000000000001</c:v>
                </c:pt>
                <c:pt idx="1752">
                  <c:v>0.29139999999999999</c:v>
                </c:pt>
                <c:pt idx="1753">
                  <c:v>0.29160000000000003</c:v>
                </c:pt>
                <c:pt idx="1754">
                  <c:v>0.29189999999999999</c:v>
                </c:pt>
                <c:pt idx="1755">
                  <c:v>0.29210000000000003</c:v>
                </c:pt>
                <c:pt idx="1756">
                  <c:v>0.29239999999999999</c:v>
                </c:pt>
                <c:pt idx="1757">
                  <c:v>0.29260000000000003</c:v>
                </c:pt>
                <c:pt idx="1758">
                  <c:v>0.2928</c:v>
                </c:pt>
                <c:pt idx="1759">
                  <c:v>0.29299999999999998</c:v>
                </c:pt>
                <c:pt idx="1760">
                  <c:v>0.29310000000000003</c:v>
                </c:pt>
                <c:pt idx="1761">
                  <c:v>0.29320000000000002</c:v>
                </c:pt>
                <c:pt idx="1762">
                  <c:v>0.29330000000000001</c:v>
                </c:pt>
                <c:pt idx="1763">
                  <c:v>0.29339999999999999</c:v>
                </c:pt>
                <c:pt idx="1764">
                  <c:v>0.29360000000000003</c:v>
                </c:pt>
                <c:pt idx="1765">
                  <c:v>0.29370000000000002</c:v>
                </c:pt>
                <c:pt idx="1766">
                  <c:v>0.29380000000000001</c:v>
                </c:pt>
                <c:pt idx="1767">
                  <c:v>0.29399999999999998</c:v>
                </c:pt>
                <c:pt idx="1768">
                  <c:v>0.29420000000000002</c:v>
                </c:pt>
                <c:pt idx="1769">
                  <c:v>0.29430000000000001</c:v>
                </c:pt>
                <c:pt idx="1770">
                  <c:v>0.29449999999999998</c:v>
                </c:pt>
                <c:pt idx="1771">
                  <c:v>0.29459999999999997</c:v>
                </c:pt>
                <c:pt idx="1772">
                  <c:v>0.29480000000000001</c:v>
                </c:pt>
                <c:pt idx="1773">
                  <c:v>0.29499999999999998</c:v>
                </c:pt>
                <c:pt idx="1774">
                  <c:v>0.29509999999999997</c:v>
                </c:pt>
                <c:pt idx="1775">
                  <c:v>0.29530000000000001</c:v>
                </c:pt>
                <c:pt idx="1776">
                  <c:v>0.29549999999999998</c:v>
                </c:pt>
                <c:pt idx="1777">
                  <c:v>0.29559999999999997</c:v>
                </c:pt>
                <c:pt idx="1778">
                  <c:v>0.29580000000000001</c:v>
                </c:pt>
                <c:pt idx="1779">
                  <c:v>0.29599999999999999</c:v>
                </c:pt>
                <c:pt idx="1780">
                  <c:v>0.29620000000000002</c:v>
                </c:pt>
                <c:pt idx="1781">
                  <c:v>0.29630000000000001</c:v>
                </c:pt>
                <c:pt idx="1782">
                  <c:v>0.29649999999999999</c:v>
                </c:pt>
                <c:pt idx="1783">
                  <c:v>0.29659999999999997</c:v>
                </c:pt>
                <c:pt idx="1784">
                  <c:v>0.29680000000000001</c:v>
                </c:pt>
                <c:pt idx="1785">
                  <c:v>0.2969</c:v>
                </c:pt>
                <c:pt idx="1786">
                  <c:v>0.29709999999999998</c:v>
                </c:pt>
                <c:pt idx="1787">
                  <c:v>0.29730000000000001</c:v>
                </c:pt>
                <c:pt idx="1788">
                  <c:v>0.2974</c:v>
                </c:pt>
                <c:pt idx="1789">
                  <c:v>0.29759999999999998</c:v>
                </c:pt>
                <c:pt idx="1790">
                  <c:v>0.29770000000000002</c:v>
                </c:pt>
                <c:pt idx="1791">
                  <c:v>0.2979</c:v>
                </c:pt>
                <c:pt idx="1792">
                  <c:v>0.29809999999999998</c:v>
                </c:pt>
                <c:pt idx="1793">
                  <c:v>0.29830000000000001</c:v>
                </c:pt>
                <c:pt idx="1794">
                  <c:v>0.29849999999999999</c:v>
                </c:pt>
                <c:pt idx="1795">
                  <c:v>0.29859999999999998</c:v>
                </c:pt>
                <c:pt idx="1796">
                  <c:v>0.29880000000000001</c:v>
                </c:pt>
                <c:pt idx="1797">
                  <c:v>0.29909999999999998</c:v>
                </c:pt>
                <c:pt idx="1798">
                  <c:v>0.29930000000000001</c:v>
                </c:pt>
                <c:pt idx="1799">
                  <c:v>0.29959999999999998</c:v>
                </c:pt>
                <c:pt idx="1800">
                  <c:v>0.29980000000000001</c:v>
                </c:pt>
                <c:pt idx="1801">
                  <c:v>0.3</c:v>
                </c:pt>
                <c:pt idx="1802">
                  <c:v>0.30020000000000002</c:v>
                </c:pt>
                <c:pt idx="1803">
                  <c:v>0.30030000000000001</c:v>
                </c:pt>
                <c:pt idx="1804">
                  <c:v>0.3004</c:v>
                </c:pt>
                <c:pt idx="1805">
                  <c:v>0.30049999999999999</c:v>
                </c:pt>
                <c:pt idx="1806">
                  <c:v>0.30059999999999998</c:v>
                </c:pt>
                <c:pt idx="1807">
                  <c:v>0.30070000000000002</c:v>
                </c:pt>
                <c:pt idx="1808">
                  <c:v>0.3009</c:v>
                </c:pt>
                <c:pt idx="1809">
                  <c:v>0.30099999999999999</c:v>
                </c:pt>
                <c:pt idx="1810">
                  <c:v>0.30109999999999998</c:v>
                </c:pt>
                <c:pt idx="1811">
                  <c:v>0.30130000000000001</c:v>
                </c:pt>
                <c:pt idx="1812">
                  <c:v>0.3014</c:v>
                </c:pt>
                <c:pt idx="1813">
                  <c:v>0.30149999999999999</c:v>
                </c:pt>
                <c:pt idx="1814">
                  <c:v>0.30170000000000002</c:v>
                </c:pt>
                <c:pt idx="1815">
                  <c:v>0.30180000000000001</c:v>
                </c:pt>
                <c:pt idx="1816">
                  <c:v>0.30199999999999999</c:v>
                </c:pt>
                <c:pt idx="1817">
                  <c:v>0.30209999999999998</c:v>
                </c:pt>
                <c:pt idx="1818">
                  <c:v>0.30230000000000001</c:v>
                </c:pt>
                <c:pt idx="1819">
                  <c:v>0.30249999999999999</c:v>
                </c:pt>
                <c:pt idx="1820">
                  <c:v>0.30270000000000002</c:v>
                </c:pt>
                <c:pt idx="1821">
                  <c:v>0.3029</c:v>
                </c:pt>
                <c:pt idx="1822">
                  <c:v>0.30309999999999998</c:v>
                </c:pt>
                <c:pt idx="1823">
                  <c:v>0.3034</c:v>
                </c:pt>
                <c:pt idx="1824">
                  <c:v>0.30359999999999998</c:v>
                </c:pt>
                <c:pt idx="1825">
                  <c:v>0.3039</c:v>
                </c:pt>
                <c:pt idx="1826">
                  <c:v>0.30409999999999998</c:v>
                </c:pt>
                <c:pt idx="1827">
                  <c:v>0.30430000000000001</c:v>
                </c:pt>
                <c:pt idx="1828">
                  <c:v>0.30449999999999999</c:v>
                </c:pt>
                <c:pt idx="1829">
                  <c:v>0.30459999999999998</c:v>
                </c:pt>
                <c:pt idx="1830">
                  <c:v>0.30470000000000003</c:v>
                </c:pt>
                <c:pt idx="1831">
                  <c:v>0.30480000000000002</c:v>
                </c:pt>
                <c:pt idx="1832">
                  <c:v>0.3049</c:v>
                </c:pt>
                <c:pt idx="1833">
                  <c:v>0.30499999999999999</c:v>
                </c:pt>
                <c:pt idx="1834">
                  <c:v>0.30520000000000003</c:v>
                </c:pt>
                <c:pt idx="1835">
                  <c:v>0.30530000000000002</c:v>
                </c:pt>
                <c:pt idx="1836">
                  <c:v>0.30549999999999999</c:v>
                </c:pt>
                <c:pt idx="1837">
                  <c:v>0.30570000000000003</c:v>
                </c:pt>
                <c:pt idx="1838">
                  <c:v>0.30580000000000002</c:v>
                </c:pt>
                <c:pt idx="1839">
                  <c:v>0.30599999999999999</c:v>
                </c:pt>
                <c:pt idx="1840">
                  <c:v>0.30609999999999998</c:v>
                </c:pt>
                <c:pt idx="1841">
                  <c:v>0.30630000000000002</c:v>
                </c:pt>
                <c:pt idx="1842">
                  <c:v>0.30649999999999999</c:v>
                </c:pt>
                <c:pt idx="1843">
                  <c:v>0.30659999999999998</c:v>
                </c:pt>
                <c:pt idx="1844">
                  <c:v>0.30680000000000002</c:v>
                </c:pt>
                <c:pt idx="1845">
                  <c:v>0.307</c:v>
                </c:pt>
                <c:pt idx="1846">
                  <c:v>0.30709999999999998</c:v>
                </c:pt>
                <c:pt idx="1847">
                  <c:v>0.30730000000000002</c:v>
                </c:pt>
                <c:pt idx="1848">
                  <c:v>0.3075</c:v>
                </c:pt>
                <c:pt idx="1849">
                  <c:v>0.30769999999999997</c:v>
                </c:pt>
                <c:pt idx="1850">
                  <c:v>0.30780000000000002</c:v>
                </c:pt>
                <c:pt idx="1851">
                  <c:v>0.308</c:v>
                </c:pt>
                <c:pt idx="1852">
                  <c:v>0.30809999999999998</c:v>
                </c:pt>
                <c:pt idx="1853">
                  <c:v>0.30830000000000002</c:v>
                </c:pt>
                <c:pt idx="1854">
                  <c:v>0.30840000000000001</c:v>
                </c:pt>
                <c:pt idx="1855">
                  <c:v>0.30859999999999999</c:v>
                </c:pt>
                <c:pt idx="1856">
                  <c:v>0.30880000000000002</c:v>
                </c:pt>
                <c:pt idx="1857">
                  <c:v>0.30890000000000001</c:v>
                </c:pt>
                <c:pt idx="1858">
                  <c:v>0.30909999999999999</c:v>
                </c:pt>
                <c:pt idx="1859">
                  <c:v>0.30919999999999997</c:v>
                </c:pt>
                <c:pt idx="1860">
                  <c:v>0.30940000000000001</c:v>
                </c:pt>
                <c:pt idx="1861">
                  <c:v>0.30959999999999999</c:v>
                </c:pt>
                <c:pt idx="1862">
                  <c:v>0.30980000000000002</c:v>
                </c:pt>
                <c:pt idx="1863">
                  <c:v>0.31</c:v>
                </c:pt>
                <c:pt idx="1864">
                  <c:v>0.31019999999999998</c:v>
                </c:pt>
                <c:pt idx="1865">
                  <c:v>0.31040000000000001</c:v>
                </c:pt>
                <c:pt idx="1866">
                  <c:v>0.31059999999999999</c:v>
                </c:pt>
                <c:pt idx="1867">
                  <c:v>0.31080000000000002</c:v>
                </c:pt>
                <c:pt idx="1868">
                  <c:v>0.311</c:v>
                </c:pt>
                <c:pt idx="1869">
                  <c:v>0.31130000000000002</c:v>
                </c:pt>
                <c:pt idx="1870">
                  <c:v>0.3115</c:v>
                </c:pt>
                <c:pt idx="1871">
                  <c:v>0.31169999999999998</c:v>
                </c:pt>
                <c:pt idx="1872">
                  <c:v>0.31180000000000002</c:v>
                </c:pt>
                <c:pt idx="1873">
                  <c:v>0.31190000000000001</c:v>
                </c:pt>
                <c:pt idx="1874">
                  <c:v>0.312</c:v>
                </c:pt>
                <c:pt idx="1875">
                  <c:v>0.31209999999999999</c:v>
                </c:pt>
                <c:pt idx="1876">
                  <c:v>0.31230000000000002</c:v>
                </c:pt>
                <c:pt idx="1877">
                  <c:v>0.31240000000000001</c:v>
                </c:pt>
                <c:pt idx="1878">
                  <c:v>0.3125</c:v>
                </c:pt>
                <c:pt idx="1879">
                  <c:v>0.31259999999999999</c:v>
                </c:pt>
                <c:pt idx="1880">
                  <c:v>0.31280000000000002</c:v>
                </c:pt>
                <c:pt idx="1881">
                  <c:v>0.31290000000000001</c:v>
                </c:pt>
                <c:pt idx="1882">
                  <c:v>0.313</c:v>
                </c:pt>
                <c:pt idx="1883">
                  <c:v>0.31319999999999998</c:v>
                </c:pt>
                <c:pt idx="1884">
                  <c:v>0.31330000000000002</c:v>
                </c:pt>
                <c:pt idx="1885">
                  <c:v>0.3135</c:v>
                </c:pt>
                <c:pt idx="1886">
                  <c:v>0.31359999999999999</c:v>
                </c:pt>
                <c:pt idx="1887">
                  <c:v>0.31380000000000002</c:v>
                </c:pt>
                <c:pt idx="1888">
                  <c:v>0.314</c:v>
                </c:pt>
                <c:pt idx="1889">
                  <c:v>0.31419999999999998</c:v>
                </c:pt>
                <c:pt idx="1890">
                  <c:v>0.31440000000000001</c:v>
                </c:pt>
                <c:pt idx="1891">
                  <c:v>0.31459999999999999</c:v>
                </c:pt>
                <c:pt idx="1892">
                  <c:v>0.31490000000000001</c:v>
                </c:pt>
                <c:pt idx="1893">
                  <c:v>0.31509999999999999</c:v>
                </c:pt>
                <c:pt idx="1894">
                  <c:v>0.31540000000000001</c:v>
                </c:pt>
                <c:pt idx="1895">
                  <c:v>0.31559999999999999</c:v>
                </c:pt>
                <c:pt idx="1896">
                  <c:v>0.31580000000000003</c:v>
                </c:pt>
                <c:pt idx="1897">
                  <c:v>0.316</c:v>
                </c:pt>
                <c:pt idx="1898">
                  <c:v>0.31609999999999999</c:v>
                </c:pt>
                <c:pt idx="1899">
                  <c:v>0.31619999999999998</c:v>
                </c:pt>
                <c:pt idx="1900">
                  <c:v>0.31630000000000003</c:v>
                </c:pt>
                <c:pt idx="1901">
                  <c:v>0.31640000000000001</c:v>
                </c:pt>
                <c:pt idx="1902">
                  <c:v>0.3165</c:v>
                </c:pt>
                <c:pt idx="1903">
                  <c:v>0.31669999999999998</c:v>
                </c:pt>
                <c:pt idx="1904">
                  <c:v>0.31680000000000003</c:v>
                </c:pt>
                <c:pt idx="1905">
                  <c:v>0.317</c:v>
                </c:pt>
                <c:pt idx="1906">
                  <c:v>0.31719999999999998</c:v>
                </c:pt>
                <c:pt idx="1907">
                  <c:v>0.31730000000000003</c:v>
                </c:pt>
                <c:pt idx="1908">
                  <c:v>0.3175</c:v>
                </c:pt>
                <c:pt idx="1909">
                  <c:v>0.31759999999999999</c:v>
                </c:pt>
                <c:pt idx="1910">
                  <c:v>0.31780000000000003</c:v>
                </c:pt>
                <c:pt idx="1911">
                  <c:v>0.318</c:v>
                </c:pt>
                <c:pt idx="1912">
                  <c:v>0.31809999999999999</c:v>
                </c:pt>
                <c:pt idx="1913">
                  <c:v>0.31830000000000003</c:v>
                </c:pt>
                <c:pt idx="1914">
                  <c:v>0.31850000000000001</c:v>
                </c:pt>
                <c:pt idx="1915">
                  <c:v>0.31859999999999999</c:v>
                </c:pt>
                <c:pt idx="1916">
                  <c:v>0.31879999999999997</c:v>
                </c:pt>
                <c:pt idx="1917">
                  <c:v>0.31900000000000001</c:v>
                </c:pt>
                <c:pt idx="1918">
                  <c:v>0.31919999999999998</c:v>
                </c:pt>
                <c:pt idx="1919">
                  <c:v>0.31929999999999997</c:v>
                </c:pt>
                <c:pt idx="1920">
                  <c:v>0.31950000000000001</c:v>
                </c:pt>
                <c:pt idx="1921">
                  <c:v>0.3196</c:v>
                </c:pt>
                <c:pt idx="1922">
                  <c:v>0.31979999999999997</c:v>
                </c:pt>
                <c:pt idx="1923">
                  <c:v>0.32</c:v>
                </c:pt>
                <c:pt idx="1924">
                  <c:v>0.3201</c:v>
                </c:pt>
                <c:pt idx="1925">
                  <c:v>0.32029999999999997</c:v>
                </c:pt>
                <c:pt idx="1926">
                  <c:v>0.32040000000000002</c:v>
                </c:pt>
                <c:pt idx="1927">
                  <c:v>0.3206</c:v>
                </c:pt>
                <c:pt idx="1928">
                  <c:v>0.32079999999999997</c:v>
                </c:pt>
                <c:pt idx="1929">
                  <c:v>0.32090000000000002</c:v>
                </c:pt>
                <c:pt idx="1930">
                  <c:v>0.3211</c:v>
                </c:pt>
                <c:pt idx="1931">
                  <c:v>0.32129999999999997</c:v>
                </c:pt>
                <c:pt idx="1932">
                  <c:v>0.32150000000000001</c:v>
                </c:pt>
                <c:pt idx="1933">
                  <c:v>0.3216</c:v>
                </c:pt>
                <c:pt idx="1934">
                  <c:v>0.32190000000000002</c:v>
                </c:pt>
                <c:pt idx="1935">
                  <c:v>0.3221</c:v>
                </c:pt>
                <c:pt idx="1936">
                  <c:v>0.32240000000000002</c:v>
                </c:pt>
                <c:pt idx="1937">
                  <c:v>0.3226</c:v>
                </c:pt>
                <c:pt idx="1938">
                  <c:v>0.32290000000000002</c:v>
                </c:pt>
                <c:pt idx="1939">
                  <c:v>0.3231</c:v>
                </c:pt>
                <c:pt idx="1940">
                  <c:v>0.32319999999999999</c:v>
                </c:pt>
                <c:pt idx="1941">
                  <c:v>0.32329999999999998</c:v>
                </c:pt>
                <c:pt idx="1942">
                  <c:v>0.32340000000000002</c:v>
                </c:pt>
                <c:pt idx="1943">
                  <c:v>0.32350000000000001</c:v>
                </c:pt>
                <c:pt idx="1944">
                  <c:v>0.3236</c:v>
                </c:pt>
                <c:pt idx="1945">
                  <c:v>0.32369999999999999</c:v>
                </c:pt>
                <c:pt idx="1946">
                  <c:v>0.32390000000000002</c:v>
                </c:pt>
                <c:pt idx="1947">
                  <c:v>0.32400000000000001</c:v>
                </c:pt>
                <c:pt idx="1948">
                  <c:v>0.3241</c:v>
                </c:pt>
                <c:pt idx="1949">
                  <c:v>0.32419999999999999</c:v>
                </c:pt>
                <c:pt idx="1950">
                  <c:v>0.32440000000000002</c:v>
                </c:pt>
                <c:pt idx="1951">
                  <c:v>0.32450000000000001</c:v>
                </c:pt>
                <c:pt idx="1952">
                  <c:v>0.32469999999999999</c:v>
                </c:pt>
                <c:pt idx="1953">
                  <c:v>0.32479999999999998</c:v>
                </c:pt>
                <c:pt idx="1954">
                  <c:v>0.32500000000000001</c:v>
                </c:pt>
                <c:pt idx="1955">
                  <c:v>0.3251</c:v>
                </c:pt>
                <c:pt idx="1956">
                  <c:v>0.32529999999999998</c:v>
                </c:pt>
                <c:pt idx="1957">
                  <c:v>0.32550000000000001</c:v>
                </c:pt>
                <c:pt idx="1958">
                  <c:v>0.32569999999999999</c:v>
                </c:pt>
                <c:pt idx="1959">
                  <c:v>0.32590000000000002</c:v>
                </c:pt>
                <c:pt idx="1960">
                  <c:v>0.32619999999999999</c:v>
                </c:pt>
                <c:pt idx="1961">
                  <c:v>0.32640000000000002</c:v>
                </c:pt>
                <c:pt idx="1962">
                  <c:v>0.3266</c:v>
                </c:pt>
                <c:pt idx="1963">
                  <c:v>0.32690000000000002</c:v>
                </c:pt>
                <c:pt idx="1964">
                  <c:v>0.3271</c:v>
                </c:pt>
                <c:pt idx="1965">
                  <c:v>0.32729999999999998</c:v>
                </c:pt>
                <c:pt idx="1966">
                  <c:v>0.32740000000000002</c:v>
                </c:pt>
                <c:pt idx="1967">
                  <c:v>0.3276</c:v>
                </c:pt>
                <c:pt idx="1968">
                  <c:v>0.32769999999999999</c:v>
                </c:pt>
                <c:pt idx="1969">
                  <c:v>0.32779999999999998</c:v>
                </c:pt>
                <c:pt idx="1970">
                  <c:v>0.32790000000000002</c:v>
                </c:pt>
                <c:pt idx="1971">
                  <c:v>0.3281</c:v>
                </c:pt>
                <c:pt idx="1972">
                  <c:v>0.32819999999999999</c:v>
                </c:pt>
                <c:pt idx="1973">
                  <c:v>0.32840000000000003</c:v>
                </c:pt>
                <c:pt idx="1974">
                  <c:v>0.32850000000000001</c:v>
                </c:pt>
                <c:pt idx="1975">
                  <c:v>0.32869999999999999</c:v>
                </c:pt>
                <c:pt idx="1976">
                  <c:v>0.32879999999999998</c:v>
                </c:pt>
                <c:pt idx="1977">
                  <c:v>0.32900000000000001</c:v>
                </c:pt>
                <c:pt idx="1978">
                  <c:v>0.3291</c:v>
                </c:pt>
                <c:pt idx="1979">
                  <c:v>0.32929999999999998</c:v>
                </c:pt>
                <c:pt idx="1980">
                  <c:v>0.32940000000000003</c:v>
                </c:pt>
                <c:pt idx="1981">
                  <c:v>0.3296</c:v>
                </c:pt>
                <c:pt idx="1982">
                  <c:v>0.32979999999999998</c:v>
                </c:pt>
                <c:pt idx="1983">
                  <c:v>0.32990000000000003</c:v>
                </c:pt>
                <c:pt idx="1984">
                  <c:v>0.3301</c:v>
                </c:pt>
                <c:pt idx="1985">
                  <c:v>0.33029999999999998</c:v>
                </c:pt>
                <c:pt idx="1986">
                  <c:v>0.33050000000000002</c:v>
                </c:pt>
                <c:pt idx="1987">
                  <c:v>0.33069999999999999</c:v>
                </c:pt>
                <c:pt idx="1988">
                  <c:v>0.33079999999999998</c:v>
                </c:pt>
                <c:pt idx="1989">
                  <c:v>0.33100000000000002</c:v>
                </c:pt>
                <c:pt idx="1990">
                  <c:v>0.33119999999999999</c:v>
                </c:pt>
                <c:pt idx="1991">
                  <c:v>0.33129999999999998</c:v>
                </c:pt>
                <c:pt idx="1992">
                  <c:v>0.33150000000000002</c:v>
                </c:pt>
                <c:pt idx="1993">
                  <c:v>0.33160000000000001</c:v>
                </c:pt>
                <c:pt idx="1994">
                  <c:v>0.33179999999999998</c:v>
                </c:pt>
                <c:pt idx="1995">
                  <c:v>0.33189999999999997</c:v>
                </c:pt>
                <c:pt idx="1996">
                  <c:v>0.33210000000000001</c:v>
                </c:pt>
                <c:pt idx="1997">
                  <c:v>0.33229999999999998</c:v>
                </c:pt>
                <c:pt idx="1998">
                  <c:v>0.33250000000000002</c:v>
                </c:pt>
                <c:pt idx="1999">
                  <c:v>0.33260000000000001</c:v>
                </c:pt>
                <c:pt idx="2000">
                  <c:v>0.33279999999999998</c:v>
                </c:pt>
                <c:pt idx="2001">
                  <c:v>0.33300000000000002</c:v>
                </c:pt>
                <c:pt idx="2002">
                  <c:v>0.3332</c:v>
                </c:pt>
                <c:pt idx="2003">
                  <c:v>0.33339999999999997</c:v>
                </c:pt>
                <c:pt idx="2004">
                  <c:v>0.33360000000000001</c:v>
                </c:pt>
                <c:pt idx="2005">
                  <c:v>0.33389999999999997</c:v>
                </c:pt>
                <c:pt idx="2006">
                  <c:v>0.33410000000000001</c:v>
                </c:pt>
                <c:pt idx="2007">
                  <c:v>0.33429999999999999</c:v>
                </c:pt>
                <c:pt idx="2008">
                  <c:v>0.33450000000000002</c:v>
                </c:pt>
                <c:pt idx="2009">
                  <c:v>0.3347</c:v>
                </c:pt>
                <c:pt idx="2010">
                  <c:v>0.33479999999999999</c:v>
                </c:pt>
                <c:pt idx="2011">
                  <c:v>0.33489999999999998</c:v>
                </c:pt>
                <c:pt idx="2012">
                  <c:v>0.33500000000000002</c:v>
                </c:pt>
                <c:pt idx="2013">
                  <c:v>0.33510000000000001</c:v>
                </c:pt>
                <c:pt idx="2014">
                  <c:v>0.3352</c:v>
                </c:pt>
                <c:pt idx="2015">
                  <c:v>0.33539999999999998</c:v>
                </c:pt>
                <c:pt idx="2016">
                  <c:v>0.33550000000000002</c:v>
                </c:pt>
                <c:pt idx="2017">
                  <c:v>0.33560000000000001</c:v>
                </c:pt>
                <c:pt idx="2018">
                  <c:v>0.3357</c:v>
                </c:pt>
                <c:pt idx="2019">
                  <c:v>0.33589999999999998</c:v>
                </c:pt>
                <c:pt idx="2020">
                  <c:v>0.33600000000000002</c:v>
                </c:pt>
                <c:pt idx="2021">
                  <c:v>0.3362</c:v>
                </c:pt>
                <c:pt idx="2022">
                  <c:v>0.33629999999999999</c:v>
                </c:pt>
                <c:pt idx="2023">
                  <c:v>0.33650000000000002</c:v>
                </c:pt>
                <c:pt idx="2024">
                  <c:v>0.33660000000000001</c:v>
                </c:pt>
                <c:pt idx="2025">
                  <c:v>0.33679999999999999</c:v>
                </c:pt>
                <c:pt idx="2026">
                  <c:v>0.33700000000000002</c:v>
                </c:pt>
                <c:pt idx="2027">
                  <c:v>0.3372</c:v>
                </c:pt>
                <c:pt idx="2028">
                  <c:v>0.33739999999999998</c:v>
                </c:pt>
                <c:pt idx="2029">
                  <c:v>0.33760000000000001</c:v>
                </c:pt>
                <c:pt idx="2030">
                  <c:v>0.33789999999999998</c:v>
                </c:pt>
                <c:pt idx="2031">
                  <c:v>0.33810000000000001</c:v>
                </c:pt>
                <c:pt idx="2032">
                  <c:v>0.33839999999999998</c:v>
                </c:pt>
                <c:pt idx="2033">
                  <c:v>0.33860000000000001</c:v>
                </c:pt>
                <c:pt idx="2034">
                  <c:v>0.33879999999999999</c:v>
                </c:pt>
                <c:pt idx="2035">
                  <c:v>0.33900000000000002</c:v>
                </c:pt>
                <c:pt idx="2036">
                  <c:v>0.33910000000000001</c:v>
                </c:pt>
                <c:pt idx="2037">
                  <c:v>0.3392</c:v>
                </c:pt>
                <c:pt idx="2038">
                  <c:v>0.33929999999999999</c:v>
                </c:pt>
                <c:pt idx="2039">
                  <c:v>0.33939999999999998</c:v>
                </c:pt>
                <c:pt idx="2040">
                  <c:v>0.33960000000000001</c:v>
                </c:pt>
                <c:pt idx="2041">
                  <c:v>0.3397</c:v>
                </c:pt>
                <c:pt idx="2042">
                  <c:v>0.33989999999999998</c:v>
                </c:pt>
                <c:pt idx="2043">
                  <c:v>0.34</c:v>
                </c:pt>
                <c:pt idx="2044">
                  <c:v>0.3402</c:v>
                </c:pt>
                <c:pt idx="2045">
                  <c:v>0.34039999999999998</c:v>
                </c:pt>
                <c:pt idx="2046">
                  <c:v>0.34050000000000002</c:v>
                </c:pt>
                <c:pt idx="2047">
                  <c:v>0.34060000000000001</c:v>
                </c:pt>
                <c:pt idx="2048">
                  <c:v>0.34079999999999999</c:v>
                </c:pt>
                <c:pt idx="2049">
                  <c:v>0.34100000000000003</c:v>
                </c:pt>
                <c:pt idx="2050">
                  <c:v>0.34110000000000001</c:v>
                </c:pt>
                <c:pt idx="2051">
                  <c:v>0.34129999999999999</c:v>
                </c:pt>
                <c:pt idx="2052">
                  <c:v>0.34150000000000003</c:v>
                </c:pt>
                <c:pt idx="2053">
                  <c:v>0.34160000000000001</c:v>
                </c:pt>
                <c:pt idx="2054">
                  <c:v>0.34179999999999999</c:v>
                </c:pt>
                <c:pt idx="2055">
                  <c:v>0.34200000000000003</c:v>
                </c:pt>
                <c:pt idx="2056">
                  <c:v>0.3422</c:v>
                </c:pt>
                <c:pt idx="2057">
                  <c:v>0.34229999999999999</c:v>
                </c:pt>
                <c:pt idx="2058">
                  <c:v>0.34250000000000003</c:v>
                </c:pt>
                <c:pt idx="2059">
                  <c:v>0.34260000000000002</c:v>
                </c:pt>
                <c:pt idx="2060">
                  <c:v>0.34279999999999999</c:v>
                </c:pt>
                <c:pt idx="2061">
                  <c:v>0.34289999999999998</c:v>
                </c:pt>
                <c:pt idx="2062">
                  <c:v>0.34310000000000002</c:v>
                </c:pt>
                <c:pt idx="2063">
                  <c:v>0.34329999999999999</c:v>
                </c:pt>
                <c:pt idx="2064">
                  <c:v>0.34339999999999998</c:v>
                </c:pt>
                <c:pt idx="2065">
                  <c:v>0.34360000000000002</c:v>
                </c:pt>
                <c:pt idx="2066">
                  <c:v>0.34379999999999999</c:v>
                </c:pt>
                <c:pt idx="2067">
                  <c:v>0.34389999999999998</c:v>
                </c:pt>
                <c:pt idx="2068">
                  <c:v>0.34410000000000002</c:v>
                </c:pt>
                <c:pt idx="2069">
                  <c:v>0.34429999999999999</c:v>
                </c:pt>
                <c:pt idx="2070">
                  <c:v>0.34449999999999997</c:v>
                </c:pt>
                <c:pt idx="2071">
                  <c:v>0.34470000000000001</c:v>
                </c:pt>
                <c:pt idx="2072">
                  <c:v>0.34489999999999998</c:v>
                </c:pt>
                <c:pt idx="2073">
                  <c:v>0.34510000000000002</c:v>
                </c:pt>
                <c:pt idx="2074">
                  <c:v>0.3453</c:v>
                </c:pt>
                <c:pt idx="2075">
                  <c:v>0.34560000000000002</c:v>
                </c:pt>
                <c:pt idx="2076">
                  <c:v>0.3458</c:v>
                </c:pt>
                <c:pt idx="2077">
                  <c:v>0.34610000000000002</c:v>
                </c:pt>
                <c:pt idx="2078">
                  <c:v>0.34620000000000001</c:v>
                </c:pt>
                <c:pt idx="2079">
                  <c:v>0.3463</c:v>
                </c:pt>
                <c:pt idx="2080">
                  <c:v>0.34639999999999999</c:v>
                </c:pt>
                <c:pt idx="2081">
                  <c:v>0.34649999999999997</c:v>
                </c:pt>
                <c:pt idx="2082">
                  <c:v>0.34660000000000002</c:v>
                </c:pt>
                <c:pt idx="2083">
                  <c:v>0.34670000000000001</c:v>
                </c:pt>
                <c:pt idx="2084">
                  <c:v>0.34689999999999999</c:v>
                </c:pt>
                <c:pt idx="2085">
                  <c:v>0.34699999999999998</c:v>
                </c:pt>
                <c:pt idx="2086">
                  <c:v>0.34710000000000002</c:v>
                </c:pt>
                <c:pt idx="2087">
                  <c:v>0.3473</c:v>
                </c:pt>
                <c:pt idx="2088">
                  <c:v>0.34739999999999999</c:v>
                </c:pt>
                <c:pt idx="2089">
                  <c:v>0.34749999999999998</c:v>
                </c:pt>
                <c:pt idx="2090">
                  <c:v>0.34770000000000001</c:v>
                </c:pt>
                <c:pt idx="2091">
                  <c:v>0.3478</c:v>
                </c:pt>
                <c:pt idx="2092">
                  <c:v>0.34799999999999998</c:v>
                </c:pt>
                <c:pt idx="2093">
                  <c:v>0.34810000000000002</c:v>
                </c:pt>
                <c:pt idx="2094">
                  <c:v>0.3483</c:v>
                </c:pt>
                <c:pt idx="2095">
                  <c:v>0.34849999999999998</c:v>
                </c:pt>
                <c:pt idx="2096">
                  <c:v>0.34870000000000001</c:v>
                </c:pt>
                <c:pt idx="2097">
                  <c:v>0.34889999999999999</c:v>
                </c:pt>
                <c:pt idx="2098">
                  <c:v>0.34910000000000002</c:v>
                </c:pt>
                <c:pt idx="2099">
                  <c:v>0.34939999999999999</c:v>
                </c:pt>
                <c:pt idx="2100">
                  <c:v>0.34960000000000002</c:v>
                </c:pt>
                <c:pt idx="2101">
                  <c:v>0.34989999999999999</c:v>
                </c:pt>
                <c:pt idx="2102">
                  <c:v>0.35010000000000002</c:v>
                </c:pt>
                <c:pt idx="2103">
                  <c:v>0.3503</c:v>
                </c:pt>
                <c:pt idx="2104">
                  <c:v>0.35039999999999999</c:v>
                </c:pt>
                <c:pt idx="2105">
                  <c:v>0.35060000000000002</c:v>
                </c:pt>
                <c:pt idx="2106">
                  <c:v>0.35070000000000001</c:v>
                </c:pt>
                <c:pt idx="2107">
                  <c:v>0.3508</c:v>
                </c:pt>
                <c:pt idx="2108">
                  <c:v>0.35089999999999999</c:v>
                </c:pt>
                <c:pt idx="2109">
                  <c:v>0.35110000000000002</c:v>
                </c:pt>
                <c:pt idx="2110">
                  <c:v>0.35120000000000001</c:v>
                </c:pt>
                <c:pt idx="2111">
                  <c:v>0.35139999999999999</c:v>
                </c:pt>
                <c:pt idx="2112">
                  <c:v>0.35149999999999998</c:v>
                </c:pt>
                <c:pt idx="2113">
                  <c:v>0.35170000000000001</c:v>
                </c:pt>
                <c:pt idx="2114">
                  <c:v>0.3518</c:v>
                </c:pt>
                <c:pt idx="2115">
                  <c:v>0.35199999999999998</c:v>
                </c:pt>
                <c:pt idx="2116">
                  <c:v>0.35210000000000002</c:v>
                </c:pt>
                <c:pt idx="2117">
                  <c:v>0.3523</c:v>
                </c:pt>
                <c:pt idx="2118">
                  <c:v>0.35239999999999999</c:v>
                </c:pt>
                <c:pt idx="2119">
                  <c:v>0.35260000000000002</c:v>
                </c:pt>
                <c:pt idx="2120">
                  <c:v>0.3528</c:v>
                </c:pt>
                <c:pt idx="2121">
                  <c:v>0.35289999999999999</c:v>
                </c:pt>
                <c:pt idx="2122">
                  <c:v>0.35310000000000002</c:v>
                </c:pt>
                <c:pt idx="2123">
                  <c:v>0.3533</c:v>
                </c:pt>
                <c:pt idx="2124">
                  <c:v>0.35349999999999998</c:v>
                </c:pt>
                <c:pt idx="2125">
                  <c:v>0.35360000000000003</c:v>
                </c:pt>
                <c:pt idx="2126">
                  <c:v>0.3538</c:v>
                </c:pt>
                <c:pt idx="2127">
                  <c:v>0.35399999999999998</c:v>
                </c:pt>
                <c:pt idx="2128">
                  <c:v>0.35410000000000003</c:v>
                </c:pt>
                <c:pt idx="2129">
                  <c:v>0.3543</c:v>
                </c:pt>
                <c:pt idx="2130">
                  <c:v>0.35439999999999999</c:v>
                </c:pt>
                <c:pt idx="2131">
                  <c:v>0.35460000000000003</c:v>
                </c:pt>
                <c:pt idx="2132">
                  <c:v>0.3548</c:v>
                </c:pt>
                <c:pt idx="2133">
                  <c:v>0.35489999999999999</c:v>
                </c:pt>
                <c:pt idx="2134">
                  <c:v>0.35510000000000003</c:v>
                </c:pt>
                <c:pt idx="2135">
                  <c:v>0.3553</c:v>
                </c:pt>
                <c:pt idx="2136">
                  <c:v>0.35539999999999999</c:v>
                </c:pt>
                <c:pt idx="2137">
                  <c:v>0.35560000000000003</c:v>
                </c:pt>
                <c:pt idx="2138">
                  <c:v>0.35580000000000001</c:v>
                </c:pt>
                <c:pt idx="2139">
                  <c:v>0.35599999999999998</c:v>
                </c:pt>
                <c:pt idx="2140">
                  <c:v>0.35610000000000003</c:v>
                </c:pt>
                <c:pt idx="2141">
                  <c:v>0.35639999999999999</c:v>
                </c:pt>
                <c:pt idx="2142">
                  <c:v>0.35659999999999997</c:v>
                </c:pt>
                <c:pt idx="2143">
                  <c:v>0.35680000000000001</c:v>
                </c:pt>
                <c:pt idx="2144">
                  <c:v>0.35709999999999997</c:v>
                </c:pt>
                <c:pt idx="2145">
                  <c:v>0.35730000000000001</c:v>
                </c:pt>
                <c:pt idx="2146">
                  <c:v>0.35749999999999998</c:v>
                </c:pt>
                <c:pt idx="2147">
                  <c:v>0.35770000000000002</c:v>
                </c:pt>
                <c:pt idx="2148">
                  <c:v>0.35780000000000001</c:v>
                </c:pt>
                <c:pt idx="2149">
                  <c:v>0.3579</c:v>
                </c:pt>
                <c:pt idx="2150">
                  <c:v>0.35799999999999998</c:v>
                </c:pt>
                <c:pt idx="2151">
                  <c:v>0.35809999999999997</c:v>
                </c:pt>
                <c:pt idx="2152">
                  <c:v>0.35820000000000002</c:v>
                </c:pt>
                <c:pt idx="2153">
                  <c:v>0.3584</c:v>
                </c:pt>
                <c:pt idx="2154">
                  <c:v>0.35849999999999999</c:v>
                </c:pt>
                <c:pt idx="2155">
                  <c:v>0.35859999999999997</c:v>
                </c:pt>
                <c:pt idx="2156">
                  <c:v>0.35870000000000002</c:v>
                </c:pt>
                <c:pt idx="2157">
                  <c:v>0.3589</c:v>
                </c:pt>
                <c:pt idx="2158">
                  <c:v>0.35899999999999999</c:v>
                </c:pt>
                <c:pt idx="2159">
                  <c:v>0.35909999999999997</c:v>
                </c:pt>
                <c:pt idx="2160">
                  <c:v>0.35930000000000001</c:v>
                </c:pt>
                <c:pt idx="2161">
                  <c:v>0.35949999999999999</c:v>
                </c:pt>
                <c:pt idx="2162">
                  <c:v>0.35959999999999998</c:v>
                </c:pt>
                <c:pt idx="2163">
                  <c:v>0.35980000000000001</c:v>
                </c:pt>
                <c:pt idx="2164">
                  <c:v>0.36</c:v>
                </c:pt>
                <c:pt idx="2165">
                  <c:v>0.36020000000000002</c:v>
                </c:pt>
                <c:pt idx="2166">
                  <c:v>0.36049999999999999</c:v>
                </c:pt>
                <c:pt idx="2167">
                  <c:v>0.36070000000000002</c:v>
                </c:pt>
                <c:pt idx="2168">
                  <c:v>0.3609</c:v>
                </c:pt>
                <c:pt idx="2169">
                  <c:v>0.36109999999999998</c:v>
                </c:pt>
                <c:pt idx="2170">
                  <c:v>0.3614</c:v>
                </c:pt>
                <c:pt idx="2171">
                  <c:v>0.36159999999999998</c:v>
                </c:pt>
                <c:pt idx="2172">
                  <c:v>0.36170000000000002</c:v>
                </c:pt>
                <c:pt idx="2173">
                  <c:v>0.3619</c:v>
                </c:pt>
                <c:pt idx="2174">
                  <c:v>0.36199999999999999</c:v>
                </c:pt>
                <c:pt idx="2175">
                  <c:v>0.36220000000000002</c:v>
                </c:pt>
                <c:pt idx="2176">
                  <c:v>0.36230000000000001</c:v>
                </c:pt>
                <c:pt idx="2177">
                  <c:v>0.3624</c:v>
                </c:pt>
                <c:pt idx="2178">
                  <c:v>0.36249999999999999</c:v>
                </c:pt>
                <c:pt idx="2179">
                  <c:v>0.36270000000000002</c:v>
                </c:pt>
                <c:pt idx="2180">
                  <c:v>0.3629</c:v>
                </c:pt>
                <c:pt idx="2181">
                  <c:v>0.36299999999999999</c:v>
                </c:pt>
                <c:pt idx="2182">
                  <c:v>0.36320000000000002</c:v>
                </c:pt>
                <c:pt idx="2183">
                  <c:v>0.36330000000000001</c:v>
                </c:pt>
                <c:pt idx="2184">
                  <c:v>0.36349999999999999</c:v>
                </c:pt>
                <c:pt idx="2185">
                  <c:v>0.36359999999999998</c:v>
                </c:pt>
                <c:pt idx="2186">
                  <c:v>0.36380000000000001</c:v>
                </c:pt>
                <c:pt idx="2187">
                  <c:v>0.3639</c:v>
                </c:pt>
                <c:pt idx="2188">
                  <c:v>0.36409999999999998</c:v>
                </c:pt>
                <c:pt idx="2189">
                  <c:v>0.36430000000000001</c:v>
                </c:pt>
                <c:pt idx="2190">
                  <c:v>0.36449999999999999</c:v>
                </c:pt>
                <c:pt idx="2191">
                  <c:v>0.36459999999999998</c:v>
                </c:pt>
                <c:pt idx="2192">
                  <c:v>0.36480000000000001</c:v>
                </c:pt>
                <c:pt idx="2193">
                  <c:v>0.36499999999999999</c:v>
                </c:pt>
                <c:pt idx="2194">
                  <c:v>0.36520000000000002</c:v>
                </c:pt>
                <c:pt idx="2195">
                  <c:v>0.36530000000000001</c:v>
                </c:pt>
                <c:pt idx="2196">
                  <c:v>0.36549999999999999</c:v>
                </c:pt>
                <c:pt idx="2197">
                  <c:v>0.36559999999999998</c:v>
                </c:pt>
                <c:pt idx="2198">
                  <c:v>0.36580000000000001</c:v>
                </c:pt>
                <c:pt idx="2199">
                  <c:v>0.36599999999999999</c:v>
                </c:pt>
                <c:pt idx="2200">
                  <c:v>0.36609999999999998</c:v>
                </c:pt>
                <c:pt idx="2201">
                  <c:v>0.36630000000000001</c:v>
                </c:pt>
                <c:pt idx="2202">
                  <c:v>0.3664</c:v>
                </c:pt>
                <c:pt idx="2203">
                  <c:v>0.36659999999999998</c:v>
                </c:pt>
                <c:pt idx="2204">
                  <c:v>0.36680000000000001</c:v>
                </c:pt>
                <c:pt idx="2205">
                  <c:v>0.3669</c:v>
                </c:pt>
                <c:pt idx="2206">
                  <c:v>0.36709999999999998</c:v>
                </c:pt>
                <c:pt idx="2207">
                  <c:v>0.36730000000000002</c:v>
                </c:pt>
                <c:pt idx="2208">
                  <c:v>0.3674</c:v>
                </c:pt>
                <c:pt idx="2209">
                  <c:v>0.36759999999999998</c:v>
                </c:pt>
                <c:pt idx="2210">
                  <c:v>0.36780000000000002</c:v>
                </c:pt>
                <c:pt idx="2211">
                  <c:v>0.36809999999999998</c:v>
                </c:pt>
                <c:pt idx="2212">
                  <c:v>0.36830000000000002</c:v>
                </c:pt>
                <c:pt idx="2213">
                  <c:v>0.36859999999999998</c:v>
                </c:pt>
                <c:pt idx="2214">
                  <c:v>0.36880000000000002</c:v>
                </c:pt>
                <c:pt idx="2215">
                  <c:v>0.36899999999999999</c:v>
                </c:pt>
                <c:pt idx="2216">
                  <c:v>0.36919999999999997</c:v>
                </c:pt>
                <c:pt idx="2217">
                  <c:v>0.36930000000000002</c:v>
                </c:pt>
                <c:pt idx="2218">
                  <c:v>0.36940000000000001</c:v>
                </c:pt>
                <c:pt idx="2219">
                  <c:v>0.3695</c:v>
                </c:pt>
                <c:pt idx="2220">
                  <c:v>0.36959999999999998</c:v>
                </c:pt>
                <c:pt idx="2221">
                  <c:v>0.36969999999999997</c:v>
                </c:pt>
                <c:pt idx="2222">
                  <c:v>0.36990000000000001</c:v>
                </c:pt>
                <c:pt idx="2223">
                  <c:v>0.37</c:v>
                </c:pt>
                <c:pt idx="2224">
                  <c:v>0.37009999999999998</c:v>
                </c:pt>
                <c:pt idx="2225">
                  <c:v>0.37019999999999997</c:v>
                </c:pt>
                <c:pt idx="2226">
                  <c:v>0.37040000000000001</c:v>
                </c:pt>
                <c:pt idx="2227">
                  <c:v>0.3705</c:v>
                </c:pt>
                <c:pt idx="2228">
                  <c:v>0.37059999999999998</c:v>
                </c:pt>
                <c:pt idx="2229">
                  <c:v>0.37080000000000002</c:v>
                </c:pt>
                <c:pt idx="2230">
                  <c:v>0.371</c:v>
                </c:pt>
                <c:pt idx="2231">
                  <c:v>0.37109999999999999</c:v>
                </c:pt>
                <c:pt idx="2232">
                  <c:v>0.37130000000000002</c:v>
                </c:pt>
                <c:pt idx="2233">
                  <c:v>0.3715</c:v>
                </c:pt>
                <c:pt idx="2234">
                  <c:v>0.37169999999999997</c:v>
                </c:pt>
                <c:pt idx="2235">
                  <c:v>0.37190000000000001</c:v>
                </c:pt>
                <c:pt idx="2236">
                  <c:v>0.37219999999999998</c:v>
                </c:pt>
                <c:pt idx="2237">
                  <c:v>0.37240000000000001</c:v>
                </c:pt>
                <c:pt idx="2238">
                  <c:v>0.37269999999999998</c:v>
                </c:pt>
                <c:pt idx="2239">
                  <c:v>0.37290000000000001</c:v>
                </c:pt>
                <c:pt idx="2240">
                  <c:v>0.37309999999999999</c:v>
                </c:pt>
                <c:pt idx="2241">
                  <c:v>0.37330000000000002</c:v>
                </c:pt>
                <c:pt idx="2242">
                  <c:v>0.37340000000000001</c:v>
                </c:pt>
                <c:pt idx="2243">
                  <c:v>0.37359999999999999</c:v>
                </c:pt>
                <c:pt idx="2244">
                  <c:v>0.37369999999999998</c:v>
                </c:pt>
                <c:pt idx="2245">
                  <c:v>0.37380000000000002</c:v>
                </c:pt>
                <c:pt idx="2246">
                  <c:v>0.37390000000000001</c:v>
                </c:pt>
                <c:pt idx="2247">
                  <c:v>0.37409999999999999</c:v>
                </c:pt>
                <c:pt idx="2248">
                  <c:v>0.37419999999999998</c:v>
                </c:pt>
                <c:pt idx="2249">
                  <c:v>0.37430000000000002</c:v>
                </c:pt>
                <c:pt idx="2250">
                  <c:v>0.3745</c:v>
                </c:pt>
                <c:pt idx="2251">
                  <c:v>0.37459999999999999</c:v>
                </c:pt>
                <c:pt idx="2252">
                  <c:v>0.37480000000000002</c:v>
                </c:pt>
                <c:pt idx="2253">
                  <c:v>0.375</c:v>
                </c:pt>
                <c:pt idx="2254">
                  <c:v>0.37509999999999999</c:v>
                </c:pt>
                <c:pt idx="2255">
                  <c:v>0.37530000000000002</c:v>
                </c:pt>
                <c:pt idx="2256">
                  <c:v>0.3755</c:v>
                </c:pt>
                <c:pt idx="2257">
                  <c:v>0.37559999999999999</c:v>
                </c:pt>
                <c:pt idx="2258">
                  <c:v>0.37580000000000002</c:v>
                </c:pt>
                <c:pt idx="2259">
                  <c:v>0.376</c:v>
                </c:pt>
                <c:pt idx="2260">
                  <c:v>0.37609999999999999</c:v>
                </c:pt>
                <c:pt idx="2261">
                  <c:v>0.37630000000000002</c:v>
                </c:pt>
                <c:pt idx="2262">
                  <c:v>0.3765</c:v>
                </c:pt>
                <c:pt idx="2263">
                  <c:v>0.37669999999999998</c:v>
                </c:pt>
                <c:pt idx="2264">
                  <c:v>0.37680000000000002</c:v>
                </c:pt>
                <c:pt idx="2265">
                  <c:v>0.377</c:v>
                </c:pt>
                <c:pt idx="2266">
                  <c:v>0.37709999999999999</c:v>
                </c:pt>
                <c:pt idx="2267">
                  <c:v>0.37730000000000002</c:v>
                </c:pt>
                <c:pt idx="2268">
                  <c:v>0.3775</c:v>
                </c:pt>
                <c:pt idx="2269">
                  <c:v>0.37759999999999999</c:v>
                </c:pt>
                <c:pt idx="2270">
                  <c:v>0.37780000000000002</c:v>
                </c:pt>
                <c:pt idx="2271">
                  <c:v>0.37790000000000001</c:v>
                </c:pt>
                <c:pt idx="2272">
                  <c:v>0.37809999999999999</c:v>
                </c:pt>
                <c:pt idx="2273">
                  <c:v>0.37830000000000003</c:v>
                </c:pt>
                <c:pt idx="2274">
                  <c:v>0.3785</c:v>
                </c:pt>
                <c:pt idx="2275">
                  <c:v>0.37859999999999999</c:v>
                </c:pt>
                <c:pt idx="2276">
                  <c:v>0.37880000000000003</c:v>
                </c:pt>
                <c:pt idx="2277">
                  <c:v>0.379</c:v>
                </c:pt>
                <c:pt idx="2278">
                  <c:v>0.37919999999999998</c:v>
                </c:pt>
                <c:pt idx="2279">
                  <c:v>0.37940000000000002</c:v>
                </c:pt>
                <c:pt idx="2280">
                  <c:v>0.37959999999999999</c:v>
                </c:pt>
                <c:pt idx="2281">
                  <c:v>0.37980000000000003</c:v>
                </c:pt>
                <c:pt idx="2282">
                  <c:v>0.38009999999999999</c:v>
                </c:pt>
                <c:pt idx="2283">
                  <c:v>0.38030000000000003</c:v>
                </c:pt>
                <c:pt idx="2284">
                  <c:v>0.3805</c:v>
                </c:pt>
                <c:pt idx="2285">
                  <c:v>0.38069999999999998</c:v>
                </c:pt>
                <c:pt idx="2286">
                  <c:v>0.38080000000000003</c:v>
                </c:pt>
                <c:pt idx="2287">
                  <c:v>0.38090000000000002</c:v>
                </c:pt>
                <c:pt idx="2288">
                  <c:v>0.38100000000000001</c:v>
                </c:pt>
                <c:pt idx="2289">
                  <c:v>0.38109999999999999</c:v>
                </c:pt>
                <c:pt idx="2290">
                  <c:v>0.38119999999999998</c:v>
                </c:pt>
                <c:pt idx="2291">
                  <c:v>0.38140000000000002</c:v>
                </c:pt>
                <c:pt idx="2292">
                  <c:v>0.38150000000000001</c:v>
                </c:pt>
                <c:pt idx="2293">
                  <c:v>0.38159999999999999</c:v>
                </c:pt>
                <c:pt idx="2294">
                  <c:v>0.38169999999999998</c:v>
                </c:pt>
                <c:pt idx="2295">
                  <c:v>0.38190000000000002</c:v>
                </c:pt>
                <c:pt idx="2296">
                  <c:v>0.38200000000000001</c:v>
                </c:pt>
                <c:pt idx="2297">
                  <c:v>0.38219999999999998</c:v>
                </c:pt>
                <c:pt idx="2298">
                  <c:v>0.38229999999999997</c:v>
                </c:pt>
                <c:pt idx="2299">
                  <c:v>0.38250000000000001</c:v>
                </c:pt>
                <c:pt idx="2300">
                  <c:v>0.38269999999999998</c:v>
                </c:pt>
                <c:pt idx="2301">
                  <c:v>0.38290000000000002</c:v>
                </c:pt>
                <c:pt idx="2302">
                  <c:v>0.3831</c:v>
                </c:pt>
                <c:pt idx="2303">
                  <c:v>0.38329999999999997</c:v>
                </c:pt>
                <c:pt idx="2304">
                  <c:v>0.38350000000000001</c:v>
                </c:pt>
                <c:pt idx="2305">
                  <c:v>0.38369999999999999</c:v>
                </c:pt>
                <c:pt idx="2306">
                  <c:v>0.38390000000000002</c:v>
                </c:pt>
                <c:pt idx="2307">
                  <c:v>0.38419999999999999</c:v>
                </c:pt>
                <c:pt idx="2308">
                  <c:v>0.38440000000000002</c:v>
                </c:pt>
                <c:pt idx="2309">
                  <c:v>0.3846</c:v>
                </c:pt>
                <c:pt idx="2310">
                  <c:v>0.38469999999999999</c:v>
                </c:pt>
                <c:pt idx="2311">
                  <c:v>0.38490000000000002</c:v>
                </c:pt>
                <c:pt idx="2312">
                  <c:v>0.38500000000000001</c:v>
                </c:pt>
                <c:pt idx="2313">
                  <c:v>0.38519999999999999</c:v>
                </c:pt>
                <c:pt idx="2314">
                  <c:v>0.38529999999999998</c:v>
                </c:pt>
                <c:pt idx="2315">
                  <c:v>0.38540000000000002</c:v>
                </c:pt>
                <c:pt idx="2316">
                  <c:v>0.3856</c:v>
                </c:pt>
                <c:pt idx="2317">
                  <c:v>0.38569999999999999</c:v>
                </c:pt>
                <c:pt idx="2318">
                  <c:v>0.38590000000000002</c:v>
                </c:pt>
                <c:pt idx="2319">
                  <c:v>0.38600000000000001</c:v>
                </c:pt>
                <c:pt idx="2320">
                  <c:v>0.38619999999999999</c:v>
                </c:pt>
                <c:pt idx="2321">
                  <c:v>0.38640000000000002</c:v>
                </c:pt>
                <c:pt idx="2322">
                  <c:v>0.38650000000000001</c:v>
                </c:pt>
                <c:pt idx="2323">
                  <c:v>0.3866</c:v>
                </c:pt>
                <c:pt idx="2324">
                  <c:v>0.38679999999999998</c:v>
                </c:pt>
                <c:pt idx="2325">
                  <c:v>0.38700000000000001</c:v>
                </c:pt>
                <c:pt idx="2326">
                  <c:v>0.3871</c:v>
                </c:pt>
                <c:pt idx="2327">
                  <c:v>0.38729999999999998</c:v>
                </c:pt>
                <c:pt idx="2328">
                  <c:v>0.38750000000000001</c:v>
                </c:pt>
                <c:pt idx="2329">
                  <c:v>0.38769999999999999</c:v>
                </c:pt>
                <c:pt idx="2330">
                  <c:v>0.38779999999999998</c:v>
                </c:pt>
                <c:pt idx="2331">
                  <c:v>0.38800000000000001</c:v>
                </c:pt>
                <c:pt idx="2332">
                  <c:v>0.38819999999999999</c:v>
                </c:pt>
                <c:pt idx="2333">
                  <c:v>0.38829999999999998</c:v>
                </c:pt>
                <c:pt idx="2334">
                  <c:v>0.38850000000000001</c:v>
                </c:pt>
                <c:pt idx="2335">
                  <c:v>0.3886</c:v>
                </c:pt>
                <c:pt idx="2336">
                  <c:v>0.38879999999999998</c:v>
                </c:pt>
                <c:pt idx="2337">
                  <c:v>0.38890000000000002</c:v>
                </c:pt>
                <c:pt idx="2338">
                  <c:v>0.3891</c:v>
                </c:pt>
                <c:pt idx="2339">
                  <c:v>0.38929999999999998</c:v>
                </c:pt>
                <c:pt idx="2340">
                  <c:v>0.38940000000000002</c:v>
                </c:pt>
                <c:pt idx="2341">
                  <c:v>0.3896</c:v>
                </c:pt>
                <c:pt idx="2342">
                  <c:v>0.38979999999999998</c:v>
                </c:pt>
                <c:pt idx="2343">
                  <c:v>0.38990000000000002</c:v>
                </c:pt>
                <c:pt idx="2344">
                  <c:v>0.3901</c:v>
                </c:pt>
                <c:pt idx="2345">
                  <c:v>0.39029999999999998</c:v>
                </c:pt>
                <c:pt idx="2346">
                  <c:v>0.39050000000000001</c:v>
                </c:pt>
                <c:pt idx="2347">
                  <c:v>0.3906</c:v>
                </c:pt>
                <c:pt idx="2348">
                  <c:v>0.39090000000000003</c:v>
                </c:pt>
                <c:pt idx="2349">
                  <c:v>0.3911</c:v>
                </c:pt>
                <c:pt idx="2350">
                  <c:v>0.39140000000000003</c:v>
                </c:pt>
                <c:pt idx="2351">
                  <c:v>0.3916</c:v>
                </c:pt>
                <c:pt idx="2352">
                  <c:v>0.39190000000000003</c:v>
                </c:pt>
                <c:pt idx="2353">
                  <c:v>0.3921</c:v>
                </c:pt>
                <c:pt idx="2354">
                  <c:v>0.39219999999999999</c:v>
                </c:pt>
                <c:pt idx="2355">
                  <c:v>0.39229999999999998</c:v>
                </c:pt>
                <c:pt idx="2356">
                  <c:v>0.39240000000000003</c:v>
                </c:pt>
                <c:pt idx="2357">
                  <c:v>0.39250000000000002</c:v>
                </c:pt>
                <c:pt idx="2358">
                  <c:v>0.3926</c:v>
                </c:pt>
                <c:pt idx="2359">
                  <c:v>0.39269999999999999</c:v>
                </c:pt>
                <c:pt idx="2360">
                  <c:v>0.39290000000000003</c:v>
                </c:pt>
                <c:pt idx="2361">
                  <c:v>0.39300000000000002</c:v>
                </c:pt>
                <c:pt idx="2362">
                  <c:v>0.3931</c:v>
                </c:pt>
                <c:pt idx="2363">
                  <c:v>0.39319999999999999</c:v>
                </c:pt>
                <c:pt idx="2364">
                  <c:v>0.39340000000000003</c:v>
                </c:pt>
                <c:pt idx="2365">
                  <c:v>0.39350000000000002</c:v>
                </c:pt>
                <c:pt idx="2366">
                  <c:v>0.39360000000000001</c:v>
                </c:pt>
                <c:pt idx="2367">
                  <c:v>0.39379999999999998</c:v>
                </c:pt>
                <c:pt idx="2368">
                  <c:v>0.39400000000000002</c:v>
                </c:pt>
                <c:pt idx="2369">
                  <c:v>0.39419999999999999</c:v>
                </c:pt>
                <c:pt idx="2370">
                  <c:v>0.39429999999999998</c:v>
                </c:pt>
                <c:pt idx="2371">
                  <c:v>0.39450000000000002</c:v>
                </c:pt>
                <c:pt idx="2372">
                  <c:v>0.39479999999999998</c:v>
                </c:pt>
                <c:pt idx="2373">
                  <c:v>0.39500000000000002</c:v>
                </c:pt>
                <c:pt idx="2374">
                  <c:v>0.3952</c:v>
                </c:pt>
                <c:pt idx="2375">
                  <c:v>0.39539999999999997</c:v>
                </c:pt>
                <c:pt idx="2376">
                  <c:v>0.3957</c:v>
                </c:pt>
                <c:pt idx="2377">
                  <c:v>0.39589999999999997</c:v>
                </c:pt>
                <c:pt idx="2378">
                  <c:v>0.39610000000000001</c:v>
                </c:pt>
                <c:pt idx="2379">
                  <c:v>0.39629999999999999</c:v>
                </c:pt>
                <c:pt idx="2380">
                  <c:v>0.39639999999999997</c:v>
                </c:pt>
                <c:pt idx="2381">
                  <c:v>0.39650000000000002</c:v>
                </c:pt>
                <c:pt idx="2382">
                  <c:v>0.39660000000000001</c:v>
                </c:pt>
                <c:pt idx="2383">
                  <c:v>0.39679999999999999</c:v>
                </c:pt>
                <c:pt idx="2384">
                  <c:v>0.39689999999999998</c:v>
                </c:pt>
                <c:pt idx="2385">
                  <c:v>0.39700000000000002</c:v>
                </c:pt>
                <c:pt idx="2386">
                  <c:v>0.3972</c:v>
                </c:pt>
                <c:pt idx="2387">
                  <c:v>0.39739999999999998</c:v>
                </c:pt>
                <c:pt idx="2388">
                  <c:v>0.39750000000000002</c:v>
                </c:pt>
                <c:pt idx="2389">
                  <c:v>0.3977</c:v>
                </c:pt>
                <c:pt idx="2390">
                  <c:v>0.39779999999999999</c:v>
                </c:pt>
                <c:pt idx="2391">
                  <c:v>0.39800000000000002</c:v>
                </c:pt>
                <c:pt idx="2392">
                  <c:v>0.39810000000000001</c:v>
                </c:pt>
                <c:pt idx="2393">
                  <c:v>0.39829999999999999</c:v>
                </c:pt>
                <c:pt idx="2394">
                  <c:v>0.39839999999999998</c:v>
                </c:pt>
                <c:pt idx="2395">
                  <c:v>0.39860000000000001</c:v>
                </c:pt>
                <c:pt idx="2396">
                  <c:v>0.39879999999999999</c:v>
                </c:pt>
                <c:pt idx="2397">
                  <c:v>0.39889999999999998</c:v>
                </c:pt>
                <c:pt idx="2398">
                  <c:v>0.39910000000000001</c:v>
                </c:pt>
                <c:pt idx="2399">
                  <c:v>0.39929999999999999</c:v>
                </c:pt>
                <c:pt idx="2400">
                  <c:v>0.39950000000000002</c:v>
                </c:pt>
                <c:pt idx="2401">
                  <c:v>0.3997</c:v>
                </c:pt>
                <c:pt idx="2402">
                  <c:v>0.39979999999999999</c:v>
                </c:pt>
                <c:pt idx="2403">
                  <c:v>0.4</c:v>
                </c:pt>
                <c:pt idx="2404">
                  <c:v>0.40010000000000001</c:v>
                </c:pt>
                <c:pt idx="2405">
                  <c:v>0.40029999999999999</c:v>
                </c:pt>
                <c:pt idx="2406">
                  <c:v>0.40050000000000002</c:v>
                </c:pt>
                <c:pt idx="2407">
                  <c:v>0.40060000000000001</c:v>
                </c:pt>
                <c:pt idx="2408">
                  <c:v>0.40079999999999999</c:v>
                </c:pt>
                <c:pt idx="2409">
                  <c:v>0.40100000000000002</c:v>
                </c:pt>
                <c:pt idx="2410">
                  <c:v>0.40110000000000001</c:v>
                </c:pt>
                <c:pt idx="2411">
                  <c:v>0.40129999999999999</c:v>
                </c:pt>
                <c:pt idx="2412">
                  <c:v>0.40150000000000002</c:v>
                </c:pt>
                <c:pt idx="2413">
                  <c:v>0.40160000000000001</c:v>
                </c:pt>
                <c:pt idx="2414">
                  <c:v>0.40179999999999999</c:v>
                </c:pt>
                <c:pt idx="2415">
                  <c:v>0.40200000000000002</c:v>
                </c:pt>
                <c:pt idx="2416">
                  <c:v>0.4022</c:v>
                </c:pt>
                <c:pt idx="2417">
                  <c:v>0.40239999999999998</c:v>
                </c:pt>
                <c:pt idx="2418">
                  <c:v>0.40260000000000001</c:v>
                </c:pt>
                <c:pt idx="2419">
                  <c:v>0.40289999999999998</c:v>
                </c:pt>
                <c:pt idx="2420">
                  <c:v>0.40310000000000001</c:v>
                </c:pt>
                <c:pt idx="2421">
                  <c:v>0.40329999999999999</c:v>
                </c:pt>
                <c:pt idx="2422">
                  <c:v>0.40350000000000003</c:v>
                </c:pt>
                <c:pt idx="2423">
                  <c:v>0.4037</c:v>
                </c:pt>
                <c:pt idx="2424">
                  <c:v>0.40379999999999999</c:v>
                </c:pt>
                <c:pt idx="2425">
                  <c:v>0.40389999999999998</c:v>
                </c:pt>
                <c:pt idx="2426">
                  <c:v>0.40400000000000003</c:v>
                </c:pt>
                <c:pt idx="2427">
                  <c:v>0.40410000000000001</c:v>
                </c:pt>
                <c:pt idx="2428">
                  <c:v>0.4042</c:v>
                </c:pt>
                <c:pt idx="2429">
                  <c:v>0.40439999999999998</c:v>
                </c:pt>
                <c:pt idx="2430">
                  <c:v>0.40450000000000003</c:v>
                </c:pt>
                <c:pt idx="2431">
                  <c:v>0.40460000000000002</c:v>
                </c:pt>
                <c:pt idx="2432">
                  <c:v>0.4047</c:v>
                </c:pt>
                <c:pt idx="2433">
                  <c:v>0.40489999999999998</c:v>
                </c:pt>
                <c:pt idx="2434">
                  <c:v>0.40500000000000003</c:v>
                </c:pt>
                <c:pt idx="2435">
                  <c:v>0.40510000000000002</c:v>
                </c:pt>
                <c:pt idx="2436">
                  <c:v>0.40529999999999999</c:v>
                </c:pt>
                <c:pt idx="2437">
                  <c:v>0.40550000000000003</c:v>
                </c:pt>
                <c:pt idx="2438">
                  <c:v>0.40570000000000001</c:v>
                </c:pt>
                <c:pt idx="2439">
                  <c:v>0.40579999999999999</c:v>
                </c:pt>
                <c:pt idx="2440">
                  <c:v>0.40600000000000003</c:v>
                </c:pt>
                <c:pt idx="2441">
                  <c:v>0.40629999999999999</c:v>
                </c:pt>
                <c:pt idx="2442">
                  <c:v>0.40649999999999997</c:v>
                </c:pt>
                <c:pt idx="2443">
                  <c:v>0.40670000000000001</c:v>
                </c:pt>
                <c:pt idx="2444">
                  <c:v>0.40689999999999998</c:v>
                </c:pt>
                <c:pt idx="2445">
                  <c:v>0.40710000000000002</c:v>
                </c:pt>
                <c:pt idx="2446">
                  <c:v>0.4073</c:v>
                </c:pt>
                <c:pt idx="2447">
                  <c:v>0.40760000000000002</c:v>
                </c:pt>
                <c:pt idx="2448">
                  <c:v>0.40770000000000001</c:v>
                </c:pt>
                <c:pt idx="2449">
                  <c:v>0.40789999999999998</c:v>
                </c:pt>
                <c:pt idx="2450">
                  <c:v>0.40799999999999997</c:v>
                </c:pt>
                <c:pt idx="2451">
                  <c:v>0.40810000000000002</c:v>
                </c:pt>
                <c:pt idx="2452">
                  <c:v>0.4083</c:v>
                </c:pt>
                <c:pt idx="2453">
                  <c:v>0.40839999999999999</c:v>
                </c:pt>
                <c:pt idx="2454">
                  <c:v>0.40849999999999997</c:v>
                </c:pt>
                <c:pt idx="2455">
                  <c:v>0.40870000000000001</c:v>
                </c:pt>
                <c:pt idx="2456">
                  <c:v>0.4088</c:v>
                </c:pt>
                <c:pt idx="2457">
                  <c:v>0.40899999999999997</c:v>
                </c:pt>
                <c:pt idx="2458">
                  <c:v>0.40920000000000001</c:v>
                </c:pt>
                <c:pt idx="2459">
                  <c:v>0.4093</c:v>
                </c:pt>
                <c:pt idx="2460">
                  <c:v>0.40949999999999998</c:v>
                </c:pt>
                <c:pt idx="2461">
                  <c:v>0.40960000000000002</c:v>
                </c:pt>
                <c:pt idx="2462">
                  <c:v>0.4098</c:v>
                </c:pt>
                <c:pt idx="2463">
                  <c:v>0.41</c:v>
                </c:pt>
                <c:pt idx="2464">
                  <c:v>0.41010000000000002</c:v>
                </c:pt>
                <c:pt idx="2465">
                  <c:v>0.4103</c:v>
                </c:pt>
                <c:pt idx="2466">
                  <c:v>0.41049999999999998</c:v>
                </c:pt>
                <c:pt idx="2467">
                  <c:v>0.41060000000000002</c:v>
                </c:pt>
                <c:pt idx="2468">
                  <c:v>0.4108</c:v>
                </c:pt>
                <c:pt idx="2469">
                  <c:v>0.41099999999999998</c:v>
                </c:pt>
                <c:pt idx="2470">
                  <c:v>0.41120000000000001</c:v>
                </c:pt>
                <c:pt idx="2471">
                  <c:v>0.4113</c:v>
                </c:pt>
                <c:pt idx="2472">
                  <c:v>0.41149999999999998</c:v>
                </c:pt>
                <c:pt idx="2473">
                  <c:v>0.41160000000000002</c:v>
                </c:pt>
                <c:pt idx="2474">
                  <c:v>0.4118</c:v>
                </c:pt>
                <c:pt idx="2475">
                  <c:v>0.41199999999999998</c:v>
                </c:pt>
                <c:pt idx="2476">
                  <c:v>0.41210000000000002</c:v>
                </c:pt>
                <c:pt idx="2477">
                  <c:v>0.4123</c:v>
                </c:pt>
                <c:pt idx="2478">
                  <c:v>0.41239999999999999</c:v>
                </c:pt>
                <c:pt idx="2479">
                  <c:v>0.41260000000000002</c:v>
                </c:pt>
                <c:pt idx="2480">
                  <c:v>0.4128</c:v>
                </c:pt>
                <c:pt idx="2481">
                  <c:v>0.41299999999999998</c:v>
                </c:pt>
                <c:pt idx="2482">
                  <c:v>0.41310000000000002</c:v>
                </c:pt>
                <c:pt idx="2483">
                  <c:v>0.4133</c:v>
                </c:pt>
                <c:pt idx="2484">
                  <c:v>0.41349999999999998</c:v>
                </c:pt>
                <c:pt idx="2485">
                  <c:v>0.41370000000000001</c:v>
                </c:pt>
                <c:pt idx="2486">
                  <c:v>0.41389999999999999</c:v>
                </c:pt>
                <c:pt idx="2487">
                  <c:v>0.41410000000000002</c:v>
                </c:pt>
                <c:pt idx="2488">
                  <c:v>0.41439999999999999</c:v>
                </c:pt>
                <c:pt idx="2489">
                  <c:v>0.41460000000000002</c:v>
                </c:pt>
                <c:pt idx="2490">
                  <c:v>0.4148</c:v>
                </c:pt>
                <c:pt idx="2491">
                  <c:v>0.41499999999999998</c:v>
                </c:pt>
                <c:pt idx="2492">
                  <c:v>0.41520000000000001</c:v>
                </c:pt>
                <c:pt idx="2493">
                  <c:v>0.4153</c:v>
                </c:pt>
                <c:pt idx="2494">
                  <c:v>0.41539999999999999</c:v>
                </c:pt>
                <c:pt idx="2495">
                  <c:v>0.41549999999999998</c:v>
                </c:pt>
                <c:pt idx="2496">
                  <c:v>0.41560000000000002</c:v>
                </c:pt>
                <c:pt idx="2497">
                  <c:v>0.41570000000000001</c:v>
                </c:pt>
                <c:pt idx="2498">
                  <c:v>0.4158</c:v>
                </c:pt>
                <c:pt idx="2499">
                  <c:v>0.41589999999999999</c:v>
                </c:pt>
                <c:pt idx="2500">
                  <c:v>0.41610000000000003</c:v>
                </c:pt>
                <c:pt idx="2501">
                  <c:v>0.41620000000000001</c:v>
                </c:pt>
                <c:pt idx="2502">
                  <c:v>0.4163</c:v>
                </c:pt>
                <c:pt idx="2503">
                  <c:v>0.41649999999999998</c:v>
                </c:pt>
                <c:pt idx="2504">
                  <c:v>0.41660000000000003</c:v>
                </c:pt>
                <c:pt idx="2505">
                  <c:v>0.4168</c:v>
                </c:pt>
                <c:pt idx="2506">
                  <c:v>0.41699999999999998</c:v>
                </c:pt>
                <c:pt idx="2507">
                  <c:v>0.41720000000000002</c:v>
                </c:pt>
                <c:pt idx="2508">
                  <c:v>0.4173</c:v>
                </c:pt>
                <c:pt idx="2509">
                  <c:v>0.41749999999999998</c:v>
                </c:pt>
                <c:pt idx="2510">
                  <c:v>0.4178</c:v>
                </c:pt>
                <c:pt idx="2511">
                  <c:v>0.41799999999999998</c:v>
                </c:pt>
                <c:pt idx="2512">
                  <c:v>0.41820000000000002</c:v>
                </c:pt>
                <c:pt idx="2513">
                  <c:v>0.41839999999999999</c:v>
                </c:pt>
                <c:pt idx="2514">
                  <c:v>0.41870000000000002</c:v>
                </c:pt>
                <c:pt idx="2515">
                  <c:v>0.41889999999999999</c:v>
                </c:pt>
                <c:pt idx="2516">
                  <c:v>0.41909999999999997</c:v>
                </c:pt>
                <c:pt idx="2517">
                  <c:v>0.41920000000000002</c:v>
                </c:pt>
                <c:pt idx="2518">
                  <c:v>0.4194</c:v>
                </c:pt>
                <c:pt idx="2519">
                  <c:v>0.41949999999999998</c:v>
                </c:pt>
                <c:pt idx="2520">
                  <c:v>0.41959999999999997</c:v>
                </c:pt>
                <c:pt idx="2521">
                  <c:v>0.41970000000000002</c:v>
                </c:pt>
                <c:pt idx="2522">
                  <c:v>0.4199</c:v>
                </c:pt>
                <c:pt idx="2523">
                  <c:v>0.42</c:v>
                </c:pt>
                <c:pt idx="2524">
                  <c:v>0.42020000000000002</c:v>
                </c:pt>
                <c:pt idx="2525">
                  <c:v>0.4204</c:v>
                </c:pt>
                <c:pt idx="2526">
                  <c:v>0.42049999999999998</c:v>
                </c:pt>
                <c:pt idx="2527">
                  <c:v>0.42070000000000002</c:v>
                </c:pt>
                <c:pt idx="2528">
                  <c:v>0.42080000000000001</c:v>
                </c:pt>
                <c:pt idx="2529">
                  <c:v>0.42099999999999999</c:v>
                </c:pt>
                <c:pt idx="2530">
                  <c:v>0.42109999999999997</c:v>
                </c:pt>
                <c:pt idx="2531">
                  <c:v>0.42130000000000001</c:v>
                </c:pt>
                <c:pt idx="2532">
                  <c:v>0.42149999999999999</c:v>
                </c:pt>
                <c:pt idx="2533">
                  <c:v>0.42159999999999997</c:v>
                </c:pt>
                <c:pt idx="2534">
                  <c:v>0.42180000000000001</c:v>
                </c:pt>
                <c:pt idx="2535">
                  <c:v>0.42199999999999999</c:v>
                </c:pt>
                <c:pt idx="2536">
                  <c:v>0.42220000000000002</c:v>
                </c:pt>
                <c:pt idx="2537">
                  <c:v>0.42230000000000001</c:v>
                </c:pt>
                <c:pt idx="2538">
                  <c:v>0.42249999999999999</c:v>
                </c:pt>
                <c:pt idx="2539">
                  <c:v>0.42270000000000002</c:v>
                </c:pt>
                <c:pt idx="2540">
                  <c:v>0.42280000000000001</c:v>
                </c:pt>
                <c:pt idx="2541">
                  <c:v>0.42299999999999999</c:v>
                </c:pt>
                <c:pt idx="2542">
                  <c:v>0.42309999999999998</c:v>
                </c:pt>
                <c:pt idx="2543">
                  <c:v>0.42330000000000001</c:v>
                </c:pt>
                <c:pt idx="2544">
                  <c:v>0.42349999999999999</c:v>
                </c:pt>
                <c:pt idx="2545">
                  <c:v>0.42359999999999998</c:v>
                </c:pt>
                <c:pt idx="2546">
                  <c:v>0.42380000000000001</c:v>
                </c:pt>
                <c:pt idx="2547">
                  <c:v>0.4239</c:v>
                </c:pt>
                <c:pt idx="2548">
                  <c:v>0.42409999999999998</c:v>
                </c:pt>
                <c:pt idx="2549">
                  <c:v>0.42430000000000001</c:v>
                </c:pt>
                <c:pt idx="2550">
                  <c:v>0.4244</c:v>
                </c:pt>
                <c:pt idx="2551">
                  <c:v>0.42459999999999998</c:v>
                </c:pt>
                <c:pt idx="2552">
                  <c:v>0.42480000000000001</c:v>
                </c:pt>
                <c:pt idx="2553">
                  <c:v>0.42499999999999999</c:v>
                </c:pt>
                <c:pt idx="2554">
                  <c:v>0.42520000000000002</c:v>
                </c:pt>
                <c:pt idx="2555">
                  <c:v>0.4254</c:v>
                </c:pt>
                <c:pt idx="2556">
                  <c:v>0.42559999999999998</c:v>
                </c:pt>
                <c:pt idx="2557">
                  <c:v>0.42580000000000001</c:v>
                </c:pt>
                <c:pt idx="2558">
                  <c:v>0.42609999999999998</c:v>
                </c:pt>
                <c:pt idx="2559">
                  <c:v>0.42630000000000001</c:v>
                </c:pt>
                <c:pt idx="2560">
                  <c:v>0.42649999999999999</c:v>
                </c:pt>
                <c:pt idx="2561">
                  <c:v>0.42659999999999998</c:v>
                </c:pt>
                <c:pt idx="2562">
                  <c:v>0.42680000000000001</c:v>
                </c:pt>
                <c:pt idx="2563">
                  <c:v>0.4269</c:v>
                </c:pt>
                <c:pt idx="2564">
                  <c:v>0.42699999999999999</c:v>
                </c:pt>
                <c:pt idx="2565">
                  <c:v>0.42709999999999998</c:v>
                </c:pt>
                <c:pt idx="2566">
                  <c:v>0.42720000000000002</c:v>
                </c:pt>
                <c:pt idx="2567">
                  <c:v>0.42730000000000001</c:v>
                </c:pt>
                <c:pt idx="2568">
                  <c:v>0.42749999999999999</c:v>
                </c:pt>
                <c:pt idx="2569">
                  <c:v>0.42759999999999998</c:v>
                </c:pt>
                <c:pt idx="2570">
                  <c:v>0.42770000000000002</c:v>
                </c:pt>
                <c:pt idx="2571">
                  <c:v>0.4279</c:v>
                </c:pt>
                <c:pt idx="2572">
                  <c:v>0.42799999999999999</c:v>
                </c:pt>
                <c:pt idx="2573">
                  <c:v>0.42820000000000003</c:v>
                </c:pt>
                <c:pt idx="2574">
                  <c:v>0.42830000000000001</c:v>
                </c:pt>
                <c:pt idx="2575">
                  <c:v>0.42849999999999999</c:v>
                </c:pt>
                <c:pt idx="2576">
                  <c:v>0.42870000000000003</c:v>
                </c:pt>
                <c:pt idx="2577">
                  <c:v>0.4289</c:v>
                </c:pt>
                <c:pt idx="2578">
                  <c:v>0.42909999999999998</c:v>
                </c:pt>
                <c:pt idx="2579">
                  <c:v>0.42930000000000001</c:v>
                </c:pt>
                <c:pt idx="2580">
                  <c:v>0.42949999999999999</c:v>
                </c:pt>
                <c:pt idx="2581">
                  <c:v>0.42980000000000002</c:v>
                </c:pt>
                <c:pt idx="2582">
                  <c:v>0.43</c:v>
                </c:pt>
                <c:pt idx="2583">
                  <c:v>0.43020000000000003</c:v>
                </c:pt>
                <c:pt idx="2584">
                  <c:v>0.4304</c:v>
                </c:pt>
                <c:pt idx="2585">
                  <c:v>0.43059999999999998</c:v>
                </c:pt>
                <c:pt idx="2586">
                  <c:v>0.43070000000000003</c:v>
                </c:pt>
                <c:pt idx="2587">
                  <c:v>0.43090000000000001</c:v>
                </c:pt>
                <c:pt idx="2588">
                  <c:v>0.43099999999999999</c:v>
                </c:pt>
                <c:pt idx="2589">
                  <c:v>0.43109999999999998</c:v>
                </c:pt>
                <c:pt idx="2590">
                  <c:v>0.43120000000000003</c:v>
                </c:pt>
                <c:pt idx="2591">
                  <c:v>0.43140000000000001</c:v>
                </c:pt>
                <c:pt idx="2592">
                  <c:v>0.43149999999999999</c:v>
                </c:pt>
                <c:pt idx="2593">
                  <c:v>0.43169999999999997</c:v>
                </c:pt>
                <c:pt idx="2594">
                  <c:v>0.43190000000000001</c:v>
                </c:pt>
                <c:pt idx="2595">
                  <c:v>0.432</c:v>
                </c:pt>
                <c:pt idx="2596">
                  <c:v>0.43219999999999997</c:v>
                </c:pt>
                <c:pt idx="2597">
                  <c:v>0.43230000000000002</c:v>
                </c:pt>
                <c:pt idx="2598">
                  <c:v>0.4325</c:v>
                </c:pt>
                <c:pt idx="2599">
                  <c:v>0.43259999999999998</c:v>
                </c:pt>
                <c:pt idx="2600">
                  <c:v>0.43280000000000002</c:v>
                </c:pt>
                <c:pt idx="2601">
                  <c:v>0.43290000000000001</c:v>
                </c:pt>
                <c:pt idx="2602">
                  <c:v>0.43309999999999998</c:v>
                </c:pt>
                <c:pt idx="2603">
                  <c:v>0.43330000000000002</c:v>
                </c:pt>
                <c:pt idx="2604">
                  <c:v>0.4335</c:v>
                </c:pt>
                <c:pt idx="2605">
                  <c:v>0.43369999999999997</c:v>
                </c:pt>
                <c:pt idx="2606">
                  <c:v>0.43380000000000002</c:v>
                </c:pt>
                <c:pt idx="2607">
                  <c:v>0.434</c:v>
                </c:pt>
                <c:pt idx="2608">
                  <c:v>0.43419999999999997</c:v>
                </c:pt>
                <c:pt idx="2609">
                  <c:v>0.43430000000000002</c:v>
                </c:pt>
                <c:pt idx="2610">
                  <c:v>0.4345</c:v>
                </c:pt>
                <c:pt idx="2611">
                  <c:v>0.43459999999999999</c:v>
                </c:pt>
                <c:pt idx="2612">
                  <c:v>0.43480000000000002</c:v>
                </c:pt>
                <c:pt idx="2613">
                  <c:v>0.435</c:v>
                </c:pt>
                <c:pt idx="2614">
                  <c:v>0.43509999999999999</c:v>
                </c:pt>
                <c:pt idx="2615">
                  <c:v>0.43530000000000002</c:v>
                </c:pt>
                <c:pt idx="2616">
                  <c:v>0.4355</c:v>
                </c:pt>
                <c:pt idx="2617">
                  <c:v>0.43559999999999999</c:v>
                </c:pt>
                <c:pt idx="2618">
                  <c:v>0.43580000000000002</c:v>
                </c:pt>
                <c:pt idx="2619">
                  <c:v>0.436</c:v>
                </c:pt>
                <c:pt idx="2620">
                  <c:v>0.43609999999999999</c:v>
                </c:pt>
                <c:pt idx="2621">
                  <c:v>0.43630000000000002</c:v>
                </c:pt>
                <c:pt idx="2622">
                  <c:v>0.4365</c:v>
                </c:pt>
                <c:pt idx="2623">
                  <c:v>0.43669999999999998</c:v>
                </c:pt>
                <c:pt idx="2624">
                  <c:v>0.43690000000000001</c:v>
                </c:pt>
                <c:pt idx="2625">
                  <c:v>0.43719999999999998</c:v>
                </c:pt>
                <c:pt idx="2626">
                  <c:v>0.43740000000000001</c:v>
                </c:pt>
                <c:pt idx="2627">
                  <c:v>0.43769999999999998</c:v>
                </c:pt>
                <c:pt idx="2628">
                  <c:v>0.43780000000000002</c:v>
                </c:pt>
                <c:pt idx="2629">
                  <c:v>0.438</c:v>
                </c:pt>
                <c:pt idx="2630">
                  <c:v>0.43809999999999999</c:v>
                </c:pt>
                <c:pt idx="2631">
                  <c:v>0.43819999999999998</c:v>
                </c:pt>
                <c:pt idx="2632">
                  <c:v>0.43830000000000002</c:v>
                </c:pt>
                <c:pt idx="2633">
                  <c:v>0.43840000000000001</c:v>
                </c:pt>
                <c:pt idx="2634">
                  <c:v>0.43859999999999999</c:v>
                </c:pt>
                <c:pt idx="2635">
                  <c:v>0.43869999999999998</c:v>
                </c:pt>
                <c:pt idx="2636">
                  <c:v>0.43880000000000002</c:v>
                </c:pt>
                <c:pt idx="2637">
                  <c:v>0.43890000000000001</c:v>
                </c:pt>
                <c:pt idx="2638">
                  <c:v>0.43909999999999999</c:v>
                </c:pt>
                <c:pt idx="2639">
                  <c:v>0.43919999999999998</c:v>
                </c:pt>
                <c:pt idx="2640">
                  <c:v>0.43930000000000002</c:v>
                </c:pt>
                <c:pt idx="2641">
                  <c:v>0.4395</c:v>
                </c:pt>
                <c:pt idx="2642">
                  <c:v>0.43959999999999999</c:v>
                </c:pt>
                <c:pt idx="2643">
                  <c:v>0.43980000000000002</c:v>
                </c:pt>
                <c:pt idx="2644">
                  <c:v>0.44</c:v>
                </c:pt>
                <c:pt idx="2645">
                  <c:v>0.44019999999999998</c:v>
                </c:pt>
                <c:pt idx="2646">
                  <c:v>0.44040000000000001</c:v>
                </c:pt>
                <c:pt idx="2647">
                  <c:v>0.44059999999999999</c:v>
                </c:pt>
                <c:pt idx="2648">
                  <c:v>0.44080000000000003</c:v>
                </c:pt>
                <c:pt idx="2649">
                  <c:v>0.441</c:v>
                </c:pt>
                <c:pt idx="2650">
                  <c:v>0.44130000000000003</c:v>
                </c:pt>
                <c:pt idx="2651">
                  <c:v>0.4415</c:v>
                </c:pt>
                <c:pt idx="2652">
                  <c:v>0.44169999999999998</c:v>
                </c:pt>
                <c:pt idx="2653">
                  <c:v>0.44190000000000002</c:v>
                </c:pt>
                <c:pt idx="2654">
                  <c:v>0.44209999999999999</c:v>
                </c:pt>
                <c:pt idx="2655">
                  <c:v>0.44219999999999998</c:v>
                </c:pt>
                <c:pt idx="2656">
                  <c:v>0.44230000000000003</c:v>
                </c:pt>
                <c:pt idx="2657">
                  <c:v>0.4425</c:v>
                </c:pt>
                <c:pt idx="2658">
                  <c:v>0.44259999999999999</c:v>
                </c:pt>
                <c:pt idx="2659">
                  <c:v>0.44269999999999998</c:v>
                </c:pt>
                <c:pt idx="2660">
                  <c:v>0.44290000000000002</c:v>
                </c:pt>
                <c:pt idx="2661">
                  <c:v>0.443</c:v>
                </c:pt>
                <c:pt idx="2662">
                  <c:v>0.44319999999999998</c:v>
                </c:pt>
                <c:pt idx="2663">
                  <c:v>0.44340000000000002</c:v>
                </c:pt>
                <c:pt idx="2664">
                  <c:v>0.44350000000000001</c:v>
                </c:pt>
                <c:pt idx="2665">
                  <c:v>0.44369999999999998</c:v>
                </c:pt>
                <c:pt idx="2666">
                  <c:v>0.44379999999999997</c:v>
                </c:pt>
                <c:pt idx="2667">
                  <c:v>0.44400000000000001</c:v>
                </c:pt>
                <c:pt idx="2668">
                  <c:v>0.44409999999999999</c:v>
                </c:pt>
                <c:pt idx="2669">
                  <c:v>0.44429999999999997</c:v>
                </c:pt>
                <c:pt idx="2670">
                  <c:v>0.44450000000000001</c:v>
                </c:pt>
                <c:pt idx="2671">
                  <c:v>0.4446</c:v>
                </c:pt>
                <c:pt idx="2672">
                  <c:v>0.44479999999999997</c:v>
                </c:pt>
                <c:pt idx="2673">
                  <c:v>0.44500000000000001</c:v>
                </c:pt>
                <c:pt idx="2674">
                  <c:v>0.44519999999999998</c:v>
                </c:pt>
                <c:pt idx="2675">
                  <c:v>0.44529999999999997</c:v>
                </c:pt>
                <c:pt idx="2676">
                  <c:v>0.44550000000000001</c:v>
                </c:pt>
                <c:pt idx="2677">
                  <c:v>0.44569999999999999</c:v>
                </c:pt>
                <c:pt idx="2678">
                  <c:v>0.44579999999999997</c:v>
                </c:pt>
                <c:pt idx="2679">
                  <c:v>0.44600000000000001</c:v>
                </c:pt>
                <c:pt idx="2680">
                  <c:v>0.4461</c:v>
                </c:pt>
                <c:pt idx="2681">
                  <c:v>0.44629999999999997</c:v>
                </c:pt>
                <c:pt idx="2682">
                  <c:v>0.44640000000000002</c:v>
                </c:pt>
                <c:pt idx="2683">
                  <c:v>0.4466</c:v>
                </c:pt>
                <c:pt idx="2684">
                  <c:v>0.44679999999999997</c:v>
                </c:pt>
                <c:pt idx="2685">
                  <c:v>0.44690000000000002</c:v>
                </c:pt>
                <c:pt idx="2686">
                  <c:v>0.4471</c:v>
                </c:pt>
                <c:pt idx="2687">
                  <c:v>0.44729999999999998</c:v>
                </c:pt>
                <c:pt idx="2688">
                  <c:v>0.44750000000000001</c:v>
                </c:pt>
                <c:pt idx="2689">
                  <c:v>0.4476</c:v>
                </c:pt>
                <c:pt idx="2690">
                  <c:v>0.44779999999999998</c:v>
                </c:pt>
                <c:pt idx="2691">
                  <c:v>0.44800000000000001</c:v>
                </c:pt>
                <c:pt idx="2692">
                  <c:v>0.44819999999999999</c:v>
                </c:pt>
                <c:pt idx="2693">
                  <c:v>0.44840000000000002</c:v>
                </c:pt>
                <c:pt idx="2694">
                  <c:v>0.44869999999999999</c:v>
                </c:pt>
                <c:pt idx="2695">
                  <c:v>0.44890000000000002</c:v>
                </c:pt>
                <c:pt idx="2696">
                  <c:v>0.44919999999999999</c:v>
                </c:pt>
                <c:pt idx="2697">
                  <c:v>0.44929999999999998</c:v>
                </c:pt>
                <c:pt idx="2698">
                  <c:v>0.44950000000000001</c:v>
                </c:pt>
                <c:pt idx="2699">
                  <c:v>0.4496</c:v>
                </c:pt>
                <c:pt idx="2700">
                  <c:v>0.44969999999999999</c:v>
                </c:pt>
                <c:pt idx="2701">
                  <c:v>0.44979999999999998</c:v>
                </c:pt>
                <c:pt idx="2702">
                  <c:v>0.45</c:v>
                </c:pt>
                <c:pt idx="2703">
                  <c:v>0.4501</c:v>
                </c:pt>
                <c:pt idx="2704">
                  <c:v>0.45019999999999999</c:v>
                </c:pt>
                <c:pt idx="2705">
                  <c:v>0.45029999999999998</c:v>
                </c:pt>
                <c:pt idx="2706">
                  <c:v>0.45040000000000002</c:v>
                </c:pt>
                <c:pt idx="2707">
                  <c:v>0.4506</c:v>
                </c:pt>
                <c:pt idx="2708">
                  <c:v>0.45069999999999999</c:v>
                </c:pt>
                <c:pt idx="2709">
                  <c:v>0.45079999999999998</c:v>
                </c:pt>
                <c:pt idx="2710">
                  <c:v>0.45100000000000001</c:v>
                </c:pt>
                <c:pt idx="2711">
                  <c:v>0.4511</c:v>
                </c:pt>
                <c:pt idx="2712">
                  <c:v>0.45129999999999998</c:v>
                </c:pt>
                <c:pt idx="2713">
                  <c:v>0.45150000000000001</c:v>
                </c:pt>
                <c:pt idx="2714">
                  <c:v>0.45169999999999999</c:v>
                </c:pt>
                <c:pt idx="2715">
                  <c:v>0.45190000000000002</c:v>
                </c:pt>
                <c:pt idx="2716">
                  <c:v>0.4521</c:v>
                </c:pt>
                <c:pt idx="2717">
                  <c:v>0.45229999999999998</c:v>
                </c:pt>
                <c:pt idx="2718">
                  <c:v>0.45250000000000001</c:v>
                </c:pt>
                <c:pt idx="2719">
                  <c:v>0.45279999999999998</c:v>
                </c:pt>
                <c:pt idx="2720">
                  <c:v>0.45300000000000001</c:v>
                </c:pt>
                <c:pt idx="2721">
                  <c:v>0.45329999999999998</c:v>
                </c:pt>
                <c:pt idx="2722">
                  <c:v>0.45350000000000001</c:v>
                </c:pt>
                <c:pt idx="2723">
                  <c:v>0.4536</c:v>
                </c:pt>
                <c:pt idx="2724">
                  <c:v>0.45369999999999999</c:v>
                </c:pt>
                <c:pt idx="2725">
                  <c:v>0.45390000000000003</c:v>
                </c:pt>
                <c:pt idx="2726">
                  <c:v>0.45400000000000001</c:v>
                </c:pt>
                <c:pt idx="2727">
                  <c:v>0.4541</c:v>
                </c:pt>
                <c:pt idx="2728">
                  <c:v>0.45419999999999999</c:v>
                </c:pt>
                <c:pt idx="2729">
                  <c:v>0.45440000000000003</c:v>
                </c:pt>
                <c:pt idx="2730">
                  <c:v>0.45450000000000002</c:v>
                </c:pt>
                <c:pt idx="2731">
                  <c:v>0.45469999999999999</c:v>
                </c:pt>
                <c:pt idx="2732">
                  <c:v>0.45490000000000003</c:v>
                </c:pt>
                <c:pt idx="2733">
                  <c:v>0.45500000000000002</c:v>
                </c:pt>
                <c:pt idx="2734">
                  <c:v>0.45519999999999999</c:v>
                </c:pt>
                <c:pt idx="2735">
                  <c:v>0.45529999999999998</c:v>
                </c:pt>
                <c:pt idx="2736">
                  <c:v>0.45550000000000002</c:v>
                </c:pt>
                <c:pt idx="2737">
                  <c:v>0.4556</c:v>
                </c:pt>
                <c:pt idx="2738">
                  <c:v>0.45579999999999998</c:v>
                </c:pt>
                <c:pt idx="2739">
                  <c:v>0.45600000000000002</c:v>
                </c:pt>
                <c:pt idx="2740">
                  <c:v>0.45619999999999999</c:v>
                </c:pt>
                <c:pt idx="2741">
                  <c:v>0.45629999999999998</c:v>
                </c:pt>
                <c:pt idx="2742">
                  <c:v>0.45650000000000002</c:v>
                </c:pt>
                <c:pt idx="2743">
                  <c:v>0.45669999999999999</c:v>
                </c:pt>
                <c:pt idx="2744">
                  <c:v>0.45679999999999998</c:v>
                </c:pt>
                <c:pt idx="2745">
                  <c:v>0.45700000000000002</c:v>
                </c:pt>
                <c:pt idx="2746">
                  <c:v>0.4572</c:v>
                </c:pt>
                <c:pt idx="2747">
                  <c:v>0.45729999999999998</c:v>
                </c:pt>
                <c:pt idx="2748">
                  <c:v>0.45750000000000002</c:v>
                </c:pt>
                <c:pt idx="2749">
                  <c:v>0.45760000000000001</c:v>
                </c:pt>
                <c:pt idx="2750">
                  <c:v>0.45779999999999998</c:v>
                </c:pt>
                <c:pt idx="2751">
                  <c:v>0.45789999999999997</c:v>
                </c:pt>
                <c:pt idx="2752">
                  <c:v>0.45810000000000001</c:v>
                </c:pt>
                <c:pt idx="2753">
                  <c:v>0.45829999999999999</c:v>
                </c:pt>
                <c:pt idx="2754">
                  <c:v>0.45839999999999997</c:v>
                </c:pt>
                <c:pt idx="2755">
                  <c:v>0.45860000000000001</c:v>
                </c:pt>
                <c:pt idx="2756">
                  <c:v>0.45879999999999999</c:v>
                </c:pt>
                <c:pt idx="2757">
                  <c:v>0.45900000000000002</c:v>
                </c:pt>
                <c:pt idx="2758">
                  <c:v>0.45910000000000001</c:v>
                </c:pt>
                <c:pt idx="2759">
                  <c:v>0.45929999999999999</c:v>
                </c:pt>
                <c:pt idx="2760">
                  <c:v>0.45950000000000002</c:v>
                </c:pt>
                <c:pt idx="2761">
                  <c:v>0.4597</c:v>
                </c:pt>
                <c:pt idx="2762">
                  <c:v>0.45989999999999998</c:v>
                </c:pt>
                <c:pt idx="2763">
                  <c:v>0.4602</c:v>
                </c:pt>
                <c:pt idx="2764">
                  <c:v>0.46039999999999998</c:v>
                </c:pt>
                <c:pt idx="2765">
                  <c:v>0.46060000000000001</c:v>
                </c:pt>
                <c:pt idx="2766">
                  <c:v>0.46079999999999999</c:v>
                </c:pt>
                <c:pt idx="2767">
                  <c:v>0.46100000000000002</c:v>
                </c:pt>
                <c:pt idx="2768">
                  <c:v>0.46110000000000001</c:v>
                </c:pt>
                <c:pt idx="2769">
                  <c:v>0.4612</c:v>
                </c:pt>
                <c:pt idx="2770">
                  <c:v>0.46129999999999999</c:v>
                </c:pt>
                <c:pt idx="2771">
                  <c:v>0.46139999999999998</c:v>
                </c:pt>
                <c:pt idx="2772">
                  <c:v>0.46160000000000001</c:v>
                </c:pt>
                <c:pt idx="2773">
                  <c:v>0.4617</c:v>
                </c:pt>
                <c:pt idx="2774">
                  <c:v>0.46179999999999999</c:v>
                </c:pt>
                <c:pt idx="2775">
                  <c:v>0.46189999999999998</c:v>
                </c:pt>
                <c:pt idx="2776">
                  <c:v>0.46210000000000001</c:v>
                </c:pt>
                <c:pt idx="2777">
                  <c:v>0.4622</c:v>
                </c:pt>
                <c:pt idx="2778">
                  <c:v>0.46239999999999998</c:v>
                </c:pt>
                <c:pt idx="2779">
                  <c:v>0.46250000000000002</c:v>
                </c:pt>
                <c:pt idx="2780">
                  <c:v>0.46260000000000001</c:v>
                </c:pt>
                <c:pt idx="2781">
                  <c:v>0.46279999999999999</c:v>
                </c:pt>
                <c:pt idx="2782">
                  <c:v>0.46300000000000002</c:v>
                </c:pt>
                <c:pt idx="2783">
                  <c:v>0.4632</c:v>
                </c:pt>
                <c:pt idx="2784">
                  <c:v>0.46339999999999998</c:v>
                </c:pt>
                <c:pt idx="2785">
                  <c:v>0.46360000000000001</c:v>
                </c:pt>
                <c:pt idx="2786">
                  <c:v>0.46379999999999999</c:v>
                </c:pt>
                <c:pt idx="2787">
                  <c:v>0.46400000000000002</c:v>
                </c:pt>
                <c:pt idx="2788">
                  <c:v>0.46429999999999999</c:v>
                </c:pt>
                <c:pt idx="2789">
                  <c:v>0.46450000000000002</c:v>
                </c:pt>
                <c:pt idx="2790">
                  <c:v>0.46479999999999999</c:v>
                </c:pt>
                <c:pt idx="2791">
                  <c:v>0.46500000000000002</c:v>
                </c:pt>
                <c:pt idx="2792">
                  <c:v>0.46510000000000001</c:v>
                </c:pt>
                <c:pt idx="2793">
                  <c:v>0.4652</c:v>
                </c:pt>
                <c:pt idx="2794">
                  <c:v>0.46529999999999999</c:v>
                </c:pt>
                <c:pt idx="2795">
                  <c:v>0.46550000000000002</c:v>
                </c:pt>
                <c:pt idx="2796">
                  <c:v>0.46560000000000001</c:v>
                </c:pt>
                <c:pt idx="2797">
                  <c:v>0.4657</c:v>
                </c:pt>
                <c:pt idx="2798">
                  <c:v>0.46589999999999998</c:v>
                </c:pt>
                <c:pt idx="2799">
                  <c:v>0.46600000000000003</c:v>
                </c:pt>
                <c:pt idx="2800">
                  <c:v>0.4662</c:v>
                </c:pt>
                <c:pt idx="2801">
                  <c:v>0.46639999999999998</c:v>
                </c:pt>
                <c:pt idx="2802">
                  <c:v>0.46650000000000003</c:v>
                </c:pt>
                <c:pt idx="2803">
                  <c:v>0.4667</c:v>
                </c:pt>
                <c:pt idx="2804">
                  <c:v>0.46679999999999999</c:v>
                </c:pt>
                <c:pt idx="2805">
                  <c:v>0.46700000000000003</c:v>
                </c:pt>
                <c:pt idx="2806">
                  <c:v>0.46710000000000002</c:v>
                </c:pt>
                <c:pt idx="2807">
                  <c:v>0.46729999999999999</c:v>
                </c:pt>
                <c:pt idx="2808">
                  <c:v>0.46750000000000003</c:v>
                </c:pt>
                <c:pt idx="2809">
                  <c:v>0.4677</c:v>
                </c:pt>
                <c:pt idx="2810">
                  <c:v>0.46779999999999999</c:v>
                </c:pt>
                <c:pt idx="2811">
                  <c:v>0.46800000000000003</c:v>
                </c:pt>
                <c:pt idx="2812">
                  <c:v>0.46820000000000001</c:v>
                </c:pt>
                <c:pt idx="2813">
                  <c:v>0.46829999999999999</c:v>
                </c:pt>
                <c:pt idx="2814">
                  <c:v>0.46850000000000003</c:v>
                </c:pt>
                <c:pt idx="2815">
                  <c:v>0.46870000000000001</c:v>
                </c:pt>
                <c:pt idx="2816">
                  <c:v>0.46879999999999999</c:v>
                </c:pt>
                <c:pt idx="2817">
                  <c:v>0.46899999999999997</c:v>
                </c:pt>
                <c:pt idx="2818">
                  <c:v>0.46910000000000002</c:v>
                </c:pt>
                <c:pt idx="2819">
                  <c:v>0.46929999999999999</c:v>
                </c:pt>
                <c:pt idx="2820">
                  <c:v>0.46939999999999998</c:v>
                </c:pt>
                <c:pt idx="2821">
                  <c:v>0.46960000000000002</c:v>
                </c:pt>
                <c:pt idx="2822">
                  <c:v>0.4698</c:v>
                </c:pt>
                <c:pt idx="2823">
                  <c:v>0.46989999999999998</c:v>
                </c:pt>
                <c:pt idx="2824">
                  <c:v>0.47010000000000002</c:v>
                </c:pt>
                <c:pt idx="2825">
                  <c:v>0.4703</c:v>
                </c:pt>
                <c:pt idx="2826">
                  <c:v>0.47049999999999997</c:v>
                </c:pt>
                <c:pt idx="2827">
                  <c:v>0.47060000000000002</c:v>
                </c:pt>
                <c:pt idx="2828">
                  <c:v>0.4708</c:v>
                </c:pt>
                <c:pt idx="2829">
                  <c:v>0.47099999999999997</c:v>
                </c:pt>
                <c:pt idx="2830">
                  <c:v>0.47120000000000001</c:v>
                </c:pt>
                <c:pt idx="2831">
                  <c:v>0.47139999999999999</c:v>
                </c:pt>
                <c:pt idx="2832">
                  <c:v>0.47170000000000001</c:v>
                </c:pt>
                <c:pt idx="2833">
                  <c:v>0.47199999999999998</c:v>
                </c:pt>
                <c:pt idx="2834">
                  <c:v>0.47220000000000001</c:v>
                </c:pt>
                <c:pt idx="2835">
                  <c:v>0.47239999999999999</c:v>
                </c:pt>
                <c:pt idx="2836">
                  <c:v>0.47249999999999998</c:v>
                </c:pt>
                <c:pt idx="2837">
                  <c:v>0.47260000000000002</c:v>
                </c:pt>
                <c:pt idx="2838">
                  <c:v>0.47270000000000001</c:v>
                </c:pt>
                <c:pt idx="2839">
                  <c:v>0.4728</c:v>
                </c:pt>
                <c:pt idx="2840">
                  <c:v>0.47289999999999999</c:v>
                </c:pt>
                <c:pt idx="2841">
                  <c:v>0.47310000000000002</c:v>
                </c:pt>
                <c:pt idx="2842">
                  <c:v>0.47320000000000001</c:v>
                </c:pt>
                <c:pt idx="2843">
                  <c:v>0.4733</c:v>
                </c:pt>
                <c:pt idx="2844">
                  <c:v>0.47339999999999999</c:v>
                </c:pt>
                <c:pt idx="2845">
                  <c:v>0.47360000000000002</c:v>
                </c:pt>
                <c:pt idx="2846">
                  <c:v>0.47370000000000001</c:v>
                </c:pt>
                <c:pt idx="2847">
                  <c:v>0.47389999999999999</c:v>
                </c:pt>
                <c:pt idx="2848">
                  <c:v>0.47399999999999998</c:v>
                </c:pt>
                <c:pt idx="2849">
                  <c:v>0.47410000000000002</c:v>
                </c:pt>
                <c:pt idx="2850">
                  <c:v>0.4743</c:v>
                </c:pt>
                <c:pt idx="2851">
                  <c:v>0.47449999999999998</c:v>
                </c:pt>
                <c:pt idx="2852">
                  <c:v>0.47470000000000001</c:v>
                </c:pt>
                <c:pt idx="2853">
                  <c:v>0.47489999999999999</c:v>
                </c:pt>
                <c:pt idx="2854">
                  <c:v>0.47510000000000002</c:v>
                </c:pt>
                <c:pt idx="2855">
                  <c:v>0.4753</c:v>
                </c:pt>
                <c:pt idx="2856">
                  <c:v>0.47560000000000002</c:v>
                </c:pt>
                <c:pt idx="2857">
                  <c:v>0.4758</c:v>
                </c:pt>
                <c:pt idx="2858">
                  <c:v>0.47599999999999998</c:v>
                </c:pt>
                <c:pt idx="2859">
                  <c:v>0.4763</c:v>
                </c:pt>
                <c:pt idx="2860">
                  <c:v>0.47639999999999999</c:v>
                </c:pt>
                <c:pt idx="2861">
                  <c:v>0.47660000000000002</c:v>
                </c:pt>
                <c:pt idx="2862">
                  <c:v>0.47670000000000001</c:v>
                </c:pt>
                <c:pt idx="2863">
                  <c:v>0.4768</c:v>
                </c:pt>
                <c:pt idx="2864">
                  <c:v>0.47689999999999999</c:v>
                </c:pt>
                <c:pt idx="2865">
                  <c:v>0.47710000000000002</c:v>
                </c:pt>
                <c:pt idx="2866">
                  <c:v>0.47720000000000001</c:v>
                </c:pt>
                <c:pt idx="2867">
                  <c:v>0.4773</c:v>
                </c:pt>
                <c:pt idx="2868">
                  <c:v>0.47749999999999998</c:v>
                </c:pt>
                <c:pt idx="2869">
                  <c:v>0.47760000000000002</c:v>
                </c:pt>
                <c:pt idx="2870">
                  <c:v>0.4778</c:v>
                </c:pt>
                <c:pt idx="2871">
                  <c:v>0.47799999999999998</c:v>
                </c:pt>
                <c:pt idx="2872">
                  <c:v>0.47810000000000002</c:v>
                </c:pt>
                <c:pt idx="2873">
                  <c:v>0.4783</c:v>
                </c:pt>
                <c:pt idx="2874">
                  <c:v>0.47849999999999998</c:v>
                </c:pt>
                <c:pt idx="2875">
                  <c:v>0.47860000000000003</c:v>
                </c:pt>
                <c:pt idx="2876">
                  <c:v>0.4788</c:v>
                </c:pt>
                <c:pt idx="2877">
                  <c:v>0.47899999999999998</c:v>
                </c:pt>
                <c:pt idx="2878">
                  <c:v>0.47910000000000003</c:v>
                </c:pt>
                <c:pt idx="2879">
                  <c:v>0.4793</c:v>
                </c:pt>
                <c:pt idx="2880">
                  <c:v>0.47949999999999998</c:v>
                </c:pt>
                <c:pt idx="2881">
                  <c:v>0.47970000000000002</c:v>
                </c:pt>
                <c:pt idx="2882">
                  <c:v>0.4798</c:v>
                </c:pt>
                <c:pt idx="2883">
                  <c:v>0.48</c:v>
                </c:pt>
                <c:pt idx="2884">
                  <c:v>0.48020000000000002</c:v>
                </c:pt>
                <c:pt idx="2885">
                  <c:v>0.4803</c:v>
                </c:pt>
                <c:pt idx="2886">
                  <c:v>0.48049999999999998</c:v>
                </c:pt>
                <c:pt idx="2887">
                  <c:v>0.48060000000000003</c:v>
                </c:pt>
                <c:pt idx="2888">
                  <c:v>0.48080000000000001</c:v>
                </c:pt>
                <c:pt idx="2889">
                  <c:v>0.48089999999999999</c:v>
                </c:pt>
                <c:pt idx="2890">
                  <c:v>0.48110000000000003</c:v>
                </c:pt>
                <c:pt idx="2891">
                  <c:v>0.48130000000000001</c:v>
                </c:pt>
                <c:pt idx="2892">
                  <c:v>0.48139999999999999</c:v>
                </c:pt>
                <c:pt idx="2893">
                  <c:v>0.48159999999999997</c:v>
                </c:pt>
                <c:pt idx="2894">
                  <c:v>0.48180000000000001</c:v>
                </c:pt>
                <c:pt idx="2895">
                  <c:v>0.48199999999999998</c:v>
                </c:pt>
                <c:pt idx="2896">
                  <c:v>0.48209999999999997</c:v>
                </c:pt>
                <c:pt idx="2897">
                  <c:v>0.48230000000000001</c:v>
                </c:pt>
                <c:pt idx="2898">
                  <c:v>0.48249999999999998</c:v>
                </c:pt>
                <c:pt idx="2899">
                  <c:v>0.48270000000000002</c:v>
                </c:pt>
                <c:pt idx="2900">
                  <c:v>0.48299999999999998</c:v>
                </c:pt>
                <c:pt idx="2901">
                  <c:v>0.48320000000000002</c:v>
                </c:pt>
                <c:pt idx="2902">
                  <c:v>0.48349999999999999</c:v>
                </c:pt>
                <c:pt idx="2903">
                  <c:v>0.48370000000000002</c:v>
                </c:pt>
                <c:pt idx="2904">
                  <c:v>0.48380000000000001</c:v>
                </c:pt>
                <c:pt idx="2905">
                  <c:v>0.48399999999999999</c:v>
                </c:pt>
                <c:pt idx="2906">
                  <c:v>0.48409999999999997</c:v>
                </c:pt>
                <c:pt idx="2907">
                  <c:v>0.48420000000000002</c:v>
                </c:pt>
                <c:pt idx="2908">
                  <c:v>0.48430000000000001</c:v>
                </c:pt>
                <c:pt idx="2909">
                  <c:v>0.4844</c:v>
                </c:pt>
                <c:pt idx="2910">
                  <c:v>0.48449999999999999</c:v>
                </c:pt>
                <c:pt idx="2911">
                  <c:v>0.48470000000000002</c:v>
                </c:pt>
                <c:pt idx="2912">
                  <c:v>0.48480000000000001</c:v>
                </c:pt>
                <c:pt idx="2913">
                  <c:v>0.4849</c:v>
                </c:pt>
                <c:pt idx="2914">
                  <c:v>0.48509999999999998</c:v>
                </c:pt>
                <c:pt idx="2915">
                  <c:v>0.48520000000000002</c:v>
                </c:pt>
                <c:pt idx="2916">
                  <c:v>0.48530000000000001</c:v>
                </c:pt>
                <c:pt idx="2917">
                  <c:v>0.48549999999999999</c:v>
                </c:pt>
                <c:pt idx="2918">
                  <c:v>0.48559999999999998</c:v>
                </c:pt>
                <c:pt idx="2919">
                  <c:v>0.48580000000000001</c:v>
                </c:pt>
                <c:pt idx="2920">
                  <c:v>0.48599999999999999</c:v>
                </c:pt>
                <c:pt idx="2921">
                  <c:v>0.48620000000000002</c:v>
                </c:pt>
                <c:pt idx="2922">
                  <c:v>0.4864</c:v>
                </c:pt>
                <c:pt idx="2923">
                  <c:v>0.48659999999999998</c:v>
                </c:pt>
                <c:pt idx="2924">
                  <c:v>0.48680000000000001</c:v>
                </c:pt>
                <c:pt idx="2925">
                  <c:v>0.48699999999999999</c:v>
                </c:pt>
                <c:pt idx="2926">
                  <c:v>0.48730000000000001</c:v>
                </c:pt>
                <c:pt idx="2927">
                  <c:v>0.48749999999999999</c:v>
                </c:pt>
                <c:pt idx="2928">
                  <c:v>0.48770000000000002</c:v>
                </c:pt>
                <c:pt idx="2929">
                  <c:v>0.4879</c:v>
                </c:pt>
                <c:pt idx="2930">
                  <c:v>0.48809999999999998</c:v>
                </c:pt>
                <c:pt idx="2931">
                  <c:v>0.48820000000000002</c:v>
                </c:pt>
                <c:pt idx="2932">
                  <c:v>0.48830000000000001</c:v>
                </c:pt>
                <c:pt idx="2933">
                  <c:v>0.48849999999999999</c:v>
                </c:pt>
                <c:pt idx="2934">
                  <c:v>0.48859999999999998</c:v>
                </c:pt>
                <c:pt idx="2935">
                  <c:v>0.48870000000000002</c:v>
                </c:pt>
                <c:pt idx="2936">
                  <c:v>0.4889</c:v>
                </c:pt>
                <c:pt idx="2937">
                  <c:v>0.48899999999999999</c:v>
                </c:pt>
                <c:pt idx="2938">
                  <c:v>0.48920000000000002</c:v>
                </c:pt>
                <c:pt idx="2939">
                  <c:v>0.4894</c:v>
                </c:pt>
                <c:pt idx="2940">
                  <c:v>0.48949999999999999</c:v>
                </c:pt>
                <c:pt idx="2941">
                  <c:v>0.48970000000000002</c:v>
                </c:pt>
                <c:pt idx="2942">
                  <c:v>0.48980000000000001</c:v>
                </c:pt>
                <c:pt idx="2943">
                  <c:v>0.49</c:v>
                </c:pt>
                <c:pt idx="2944">
                  <c:v>0.49009999999999998</c:v>
                </c:pt>
                <c:pt idx="2945">
                  <c:v>0.49030000000000001</c:v>
                </c:pt>
                <c:pt idx="2946">
                  <c:v>0.49049999999999999</c:v>
                </c:pt>
                <c:pt idx="2947">
                  <c:v>0.49070000000000003</c:v>
                </c:pt>
                <c:pt idx="2948">
                  <c:v>0.49080000000000001</c:v>
                </c:pt>
                <c:pt idx="2949">
                  <c:v>0.49099999999999999</c:v>
                </c:pt>
                <c:pt idx="2950">
                  <c:v>0.49120000000000003</c:v>
                </c:pt>
                <c:pt idx="2951">
                  <c:v>0.49130000000000001</c:v>
                </c:pt>
                <c:pt idx="2952">
                  <c:v>0.49149999999999999</c:v>
                </c:pt>
                <c:pt idx="2953">
                  <c:v>0.49159999999999998</c:v>
                </c:pt>
                <c:pt idx="2954">
                  <c:v>0.49180000000000001</c:v>
                </c:pt>
                <c:pt idx="2955">
                  <c:v>0.4919</c:v>
                </c:pt>
                <c:pt idx="2956">
                  <c:v>0.49209999999999998</c:v>
                </c:pt>
                <c:pt idx="2957">
                  <c:v>0.49230000000000002</c:v>
                </c:pt>
                <c:pt idx="2958">
                  <c:v>0.4924</c:v>
                </c:pt>
                <c:pt idx="2959">
                  <c:v>0.49259999999999998</c:v>
                </c:pt>
                <c:pt idx="2960">
                  <c:v>0.49280000000000002</c:v>
                </c:pt>
                <c:pt idx="2961">
                  <c:v>0.4929</c:v>
                </c:pt>
                <c:pt idx="2962">
                  <c:v>0.49309999999999998</c:v>
                </c:pt>
                <c:pt idx="2963">
                  <c:v>0.49330000000000002</c:v>
                </c:pt>
                <c:pt idx="2964">
                  <c:v>0.49349999999999999</c:v>
                </c:pt>
                <c:pt idx="2965">
                  <c:v>0.49370000000000003</c:v>
                </c:pt>
                <c:pt idx="2966">
                  <c:v>0.49390000000000001</c:v>
                </c:pt>
                <c:pt idx="2967">
                  <c:v>0.49409999999999998</c:v>
                </c:pt>
                <c:pt idx="2968">
                  <c:v>0.49430000000000002</c:v>
                </c:pt>
                <c:pt idx="2969">
                  <c:v>0.4945</c:v>
                </c:pt>
                <c:pt idx="2970">
                  <c:v>0.49469999999999997</c:v>
                </c:pt>
                <c:pt idx="2971">
                  <c:v>0.495</c:v>
                </c:pt>
                <c:pt idx="2972">
                  <c:v>0.49509999999999998</c:v>
                </c:pt>
                <c:pt idx="2973">
                  <c:v>0.49530000000000002</c:v>
                </c:pt>
                <c:pt idx="2974">
                  <c:v>0.49540000000000001</c:v>
                </c:pt>
                <c:pt idx="2975">
                  <c:v>0.4955</c:v>
                </c:pt>
                <c:pt idx="2976">
                  <c:v>0.49569999999999997</c:v>
                </c:pt>
                <c:pt idx="2977">
                  <c:v>0.49580000000000002</c:v>
                </c:pt>
                <c:pt idx="2978">
                  <c:v>0.49590000000000001</c:v>
                </c:pt>
                <c:pt idx="2979">
                  <c:v>0.496</c:v>
                </c:pt>
                <c:pt idx="2980">
                  <c:v>0.49619999999999997</c:v>
                </c:pt>
                <c:pt idx="2981">
                  <c:v>0.49630000000000002</c:v>
                </c:pt>
                <c:pt idx="2982">
                  <c:v>0.49640000000000001</c:v>
                </c:pt>
                <c:pt idx="2983">
                  <c:v>0.49659999999999999</c:v>
                </c:pt>
                <c:pt idx="2984">
                  <c:v>0.49669999999999997</c:v>
                </c:pt>
                <c:pt idx="2985">
                  <c:v>0.49680000000000002</c:v>
                </c:pt>
                <c:pt idx="2986">
                  <c:v>0.497</c:v>
                </c:pt>
                <c:pt idx="2987">
                  <c:v>0.49709999999999999</c:v>
                </c:pt>
                <c:pt idx="2988">
                  <c:v>0.49730000000000002</c:v>
                </c:pt>
                <c:pt idx="2989">
                  <c:v>0.4975</c:v>
                </c:pt>
                <c:pt idx="2990">
                  <c:v>0.49769999999999998</c:v>
                </c:pt>
                <c:pt idx="2991">
                  <c:v>0.49790000000000001</c:v>
                </c:pt>
                <c:pt idx="2992">
                  <c:v>0.49809999999999999</c:v>
                </c:pt>
                <c:pt idx="2993">
                  <c:v>0.49830000000000002</c:v>
                </c:pt>
                <c:pt idx="2994">
                  <c:v>0.49859999999999999</c:v>
                </c:pt>
                <c:pt idx="2995">
                  <c:v>0.49880000000000002</c:v>
                </c:pt>
                <c:pt idx="2996">
                  <c:v>0.49909999999999999</c:v>
                </c:pt>
                <c:pt idx="2997">
                  <c:v>0.49930000000000002</c:v>
                </c:pt>
                <c:pt idx="2998">
                  <c:v>0.4995</c:v>
                </c:pt>
                <c:pt idx="2999">
                  <c:v>0.49959999999999999</c:v>
                </c:pt>
                <c:pt idx="3000">
                  <c:v>0.49969999999999998</c:v>
                </c:pt>
                <c:pt idx="3001">
                  <c:v>0.49980000000000002</c:v>
                </c:pt>
                <c:pt idx="3002">
                  <c:v>0.49990000000000001</c:v>
                </c:pt>
                <c:pt idx="3003">
                  <c:v>0.50009999999999999</c:v>
                </c:pt>
                <c:pt idx="3004">
                  <c:v>0.50019999999999998</c:v>
                </c:pt>
                <c:pt idx="3005">
                  <c:v>0.50039999999999996</c:v>
                </c:pt>
                <c:pt idx="3006">
                  <c:v>0.50049999999999994</c:v>
                </c:pt>
                <c:pt idx="3007">
                  <c:v>0.50070000000000003</c:v>
                </c:pt>
                <c:pt idx="3008">
                  <c:v>0.50080000000000002</c:v>
                </c:pt>
                <c:pt idx="3009">
                  <c:v>0.501</c:v>
                </c:pt>
                <c:pt idx="3010">
                  <c:v>0.50119999999999998</c:v>
                </c:pt>
                <c:pt idx="3011">
                  <c:v>0.50129999999999997</c:v>
                </c:pt>
                <c:pt idx="3012">
                  <c:v>0.50149999999999995</c:v>
                </c:pt>
                <c:pt idx="3013">
                  <c:v>0.50160000000000005</c:v>
                </c:pt>
                <c:pt idx="3014">
                  <c:v>0.50180000000000002</c:v>
                </c:pt>
                <c:pt idx="3015">
                  <c:v>0.502</c:v>
                </c:pt>
                <c:pt idx="3016">
                  <c:v>0.50219999999999998</c:v>
                </c:pt>
                <c:pt idx="3017">
                  <c:v>0.50229999999999997</c:v>
                </c:pt>
                <c:pt idx="3018">
                  <c:v>0.50249999999999995</c:v>
                </c:pt>
                <c:pt idx="3019">
                  <c:v>0.50270000000000004</c:v>
                </c:pt>
                <c:pt idx="3020">
                  <c:v>0.50280000000000002</c:v>
                </c:pt>
                <c:pt idx="3021">
                  <c:v>0.503</c:v>
                </c:pt>
                <c:pt idx="3022">
                  <c:v>0.50319999999999998</c:v>
                </c:pt>
                <c:pt idx="3023">
                  <c:v>0.50329999999999997</c:v>
                </c:pt>
                <c:pt idx="3024">
                  <c:v>0.50349999999999995</c:v>
                </c:pt>
                <c:pt idx="3025">
                  <c:v>0.50360000000000005</c:v>
                </c:pt>
                <c:pt idx="3026">
                  <c:v>0.50380000000000003</c:v>
                </c:pt>
                <c:pt idx="3027">
                  <c:v>0.50390000000000001</c:v>
                </c:pt>
                <c:pt idx="3028">
                  <c:v>0.50409999999999999</c:v>
                </c:pt>
                <c:pt idx="3029">
                  <c:v>0.50419999999999998</c:v>
                </c:pt>
                <c:pt idx="3030">
                  <c:v>0.50439999999999996</c:v>
                </c:pt>
                <c:pt idx="3031">
                  <c:v>0.50460000000000005</c:v>
                </c:pt>
                <c:pt idx="3032">
                  <c:v>0.50480000000000003</c:v>
                </c:pt>
                <c:pt idx="3033">
                  <c:v>0.50490000000000002</c:v>
                </c:pt>
                <c:pt idx="3034">
                  <c:v>0.50509999999999999</c:v>
                </c:pt>
                <c:pt idx="3035">
                  <c:v>0.50529999999999997</c:v>
                </c:pt>
                <c:pt idx="3036">
                  <c:v>0.50549999999999995</c:v>
                </c:pt>
                <c:pt idx="3037">
                  <c:v>0.50570000000000004</c:v>
                </c:pt>
                <c:pt idx="3038">
                  <c:v>0.50600000000000001</c:v>
                </c:pt>
                <c:pt idx="3039">
                  <c:v>0.50619999999999998</c:v>
                </c:pt>
                <c:pt idx="3040">
                  <c:v>0.50649999999999995</c:v>
                </c:pt>
                <c:pt idx="3041">
                  <c:v>0.50670000000000004</c:v>
                </c:pt>
                <c:pt idx="3042">
                  <c:v>0.50690000000000002</c:v>
                </c:pt>
                <c:pt idx="3043">
                  <c:v>0.50700000000000001</c:v>
                </c:pt>
                <c:pt idx="3044">
                  <c:v>0.5071</c:v>
                </c:pt>
                <c:pt idx="3045">
                  <c:v>0.50719999999999998</c:v>
                </c:pt>
                <c:pt idx="3046">
                  <c:v>0.50729999999999997</c:v>
                </c:pt>
                <c:pt idx="3047">
                  <c:v>0.50739999999999996</c:v>
                </c:pt>
                <c:pt idx="3048">
                  <c:v>0.50749999999999995</c:v>
                </c:pt>
                <c:pt idx="3049">
                  <c:v>0.50770000000000004</c:v>
                </c:pt>
                <c:pt idx="3050">
                  <c:v>0.50780000000000003</c:v>
                </c:pt>
                <c:pt idx="3051">
                  <c:v>0.50790000000000002</c:v>
                </c:pt>
                <c:pt idx="3052">
                  <c:v>0.5081</c:v>
                </c:pt>
                <c:pt idx="3053">
                  <c:v>0.50819999999999999</c:v>
                </c:pt>
                <c:pt idx="3054">
                  <c:v>0.50829999999999997</c:v>
                </c:pt>
                <c:pt idx="3055">
                  <c:v>0.50849999999999995</c:v>
                </c:pt>
                <c:pt idx="3056">
                  <c:v>0.50860000000000005</c:v>
                </c:pt>
                <c:pt idx="3057">
                  <c:v>0.50880000000000003</c:v>
                </c:pt>
                <c:pt idx="3058">
                  <c:v>0.50900000000000001</c:v>
                </c:pt>
                <c:pt idx="3059">
                  <c:v>0.50919999999999999</c:v>
                </c:pt>
                <c:pt idx="3060">
                  <c:v>0.50939999999999996</c:v>
                </c:pt>
                <c:pt idx="3061">
                  <c:v>0.50960000000000005</c:v>
                </c:pt>
                <c:pt idx="3062">
                  <c:v>0.50980000000000003</c:v>
                </c:pt>
                <c:pt idx="3063">
                  <c:v>0.5101</c:v>
                </c:pt>
                <c:pt idx="3064">
                  <c:v>0.51029999999999998</c:v>
                </c:pt>
                <c:pt idx="3065">
                  <c:v>0.51060000000000005</c:v>
                </c:pt>
                <c:pt idx="3066">
                  <c:v>0.51080000000000003</c:v>
                </c:pt>
                <c:pt idx="3067">
                  <c:v>0.51100000000000001</c:v>
                </c:pt>
                <c:pt idx="3068">
                  <c:v>0.5111</c:v>
                </c:pt>
                <c:pt idx="3069">
                  <c:v>0.51119999999999999</c:v>
                </c:pt>
                <c:pt idx="3070">
                  <c:v>0.51129999999999998</c:v>
                </c:pt>
                <c:pt idx="3071">
                  <c:v>0.51139999999999997</c:v>
                </c:pt>
                <c:pt idx="3072">
                  <c:v>0.51160000000000005</c:v>
                </c:pt>
                <c:pt idx="3073">
                  <c:v>0.51170000000000004</c:v>
                </c:pt>
                <c:pt idx="3074">
                  <c:v>0.51190000000000002</c:v>
                </c:pt>
                <c:pt idx="3075">
                  <c:v>0.51200000000000001</c:v>
                </c:pt>
                <c:pt idx="3076">
                  <c:v>0.51219999999999999</c:v>
                </c:pt>
                <c:pt idx="3077">
                  <c:v>0.51239999999999997</c:v>
                </c:pt>
                <c:pt idx="3078">
                  <c:v>0.51249999999999996</c:v>
                </c:pt>
                <c:pt idx="3079">
                  <c:v>0.51270000000000004</c:v>
                </c:pt>
                <c:pt idx="3080">
                  <c:v>0.51280000000000003</c:v>
                </c:pt>
                <c:pt idx="3081">
                  <c:v>0.51300000000000001</c:v>
                </c:pt>
                <c:pt idx="3082">
                  <c:v>0.5131</c:v>
                </c:pt>
                <c:pt idx="3083">
                  <c:v>0.51329999999999998</c:v>
                </c:pt>
                <c:pt idx="3084">
                  <c:v>0.51349999999999996</c:v>
                </c:pt>
                <c:pt idx="3085">
                  <c:v>0.51359999999999995</c:v>
                </c:pt>
                <c:pt idx="3086">
                  <c:v>0.51380000000000003</c:v>
                </c:pt>
                <c:pt idx="3087">
                  <c:v>0.51400000000000001</c:v>
                </c:pt>
                <c:pt idx="3088">
                  <c:v>0.5141</c:v>
                </c:pt>
                <c:pt idx="3089">
                  <c:v>0.51429999999999998</c:v>
                </c:pt>
                <c:pt idx="3090">
                  <c:v>0.51449999999999996</c:v>
                </c:pt>
                <c:pt idx="3091">
                  <c:v>0.51470000000000005</c:v>
                </c:pt>
                <c:pt idx="3092">
                  <c:v>0.51480000000000004</c:v>
                </c:pt>
                <c:pt idx="3093">
                  <c:v>0.51500000000000001</c:v>
                </c:pt>
                <c:pt idx="3094">
                  <c:v>0.5151</c:v>
                </c:pt>
                <c:pt idx="3095">
                  <c:v>0.51529999999999998</c:v>
                </c:pt>
                <c:pt idx="3096">
                  <c:v>0.51539999999999997</c:v>
                </c:pt>
                <c:pt idx="3097">
                  <c:v>0.51559999999999995</c:v>
                </c:pt>
                <c:pt idx="3098">
                  <c:v>0.51580000000000004</c:v>
                </c:pt>
                <c:pt idx="3099">
                  <c:v>0.51590000000000003</c:v>
                </c:pt>
                <c:pt idx="3100">
                  <c:v>0.5161</c:v>
                </c:pt>
                <c:pt idx="3101">
                  <c:v>0.51629999999999998</c:v>
                </c:pt>
                <c:pt idx="3102">
                  <c:v>0.51649999999999996</c:v>
                </c:pt>
                <c:pt idx="3103">
                  <c:v>0.51659999999999995</c:v>
                </c:pt>
                <c:pt idx="3104">
                  <c:v>0.51680000000000004</c:v>
                </c:pt>
                <c:pt idx="3105">
                  <c:v>0.51700000000000002</c:v>
                </c:pt>
                <c:pt idx="3106">
                  <c:v>0.51729999999999998</c:v>
                </c:pt>
                <c:pt idx="3107">
                  <c:v>0.51749999999999996</c:v>
                </c:pt>
                <c:pt idx="3108">
                  <c:v>0.51780000000000004</c:v>
                </c:pt>
                <c:pt idx="3109">
                  <c:v>0.51800000000000002</c:v>
                </c:pt>
                <c:pt idx="3110">
                  <c:v>0.51819999999999999</c:v>
                </c:pt>
                <c:pt idx="3111">
                  <c:v>0.51839999999999997</c:v>
                </c:pt>
                <c:pt idx="3112">
                  <c:v>0.51849999999999996</c:v>
                </c:pt>
                <c:pt idx="3113">
                  <c:v>0.51859999999999995</c:v>
                </c:pt>
                <c:pt idx="3114">
                  <c:v>0.51870000000000005</c:v>
                </c:pt>
                <c:pt idx="3115">
                  <c:v>0.51880000000000004</c:v>
                </c:pt>
                <c:pt idx="3116">
                  <c:v>0.51890000000000003</c:v>
                </c:pt>
                <c:pt idx="3117">
                  <c:v>0.51900000000000002</c:v>
                </c:pt>
                <c:pt idx="3118">
                  <c:v>0.51919999999999999</c:v>
                </c:pt>
                <c:pt idx="3119">
                  <c:v>0.51929999999999998</c:v>
                </c:pt>
                <c:pt idx="3120">
                  <c:v>0.51939999999999997</c:v>
                </c:pt>
                <c:pt idx="3121">
                  <c:v>0.51959999999999995</c:v>
                </c:pt>
                <c:pt idx="3122">
                  <c:v>0.51970000000000005</c:v>
                </c:pt>
                <c:pt idx="3123">
                  <c:v>0.51980000000000004</c:v>
                </c:pt>
                <c:pt idx="3124">
                  <c:v>0.52</c:v>
                </c:pt>
                <c:pt idx="3125">
                  <c:v>0.5202</c:v>
                </c:pt>
                <c:pt idx="3126">
                  <c:v>0.52029999999999998</c:v>
                </c:pt>
                <c:pt idx="3127">
                  <c:v>0.52049999999999996</c:v>
                </c:pt>
                <c:pt idx="3128">
                  <c:v>0.52070000000000005</c:v>
                </c:pt>
                <c:pt idx="3129">
                  <c:v>0.52090000000000003</c:v>
                </c:pt>
                <c:pt idx="3130">
                  <c:v>0.5212</c:v>
                </c:pt>
                <c:pt idx="3131">
                  <c:v>0.52139999999999997</c:v>
                </c:pt>
                <c:pt idx="3132">
                  <c:v>0.52159999999999995</c:v>
                </c:pt>
                <c:pt idx="3133">
                  <c:v>0.52180000000000004</c:v>
                </c:pt>
                <c:pt idx="3134">
                  <c:v>0.52200000000000002</c:v>
                </c:pt>
                <c:pt idx="3135">
                  <c:v>0.5222</c:v>
                </c:pt>
                <c:pt idx="3136">
                  <c:v>0.52239999999999998</c:v>
                </c:pt>
                <c:pt idx="3137">
                  <c:v>0.52259999999999995</c:v>
                </c:pt>
                <c:pt idx="3138">
                  <c:v>0.52270000000000005</c:v>
                </c:pt>
                <c:pt idx="3139">
                  <c:v>0.52280000000000004</c:v>
                </c:pt>
                <c:pt idx="3140">
                  <c:v>0.52290000000000003</c:v>
                </c:pt>
                <c:pt idx="3141">
                  <c:v>0.52310000000000001</c:v>
                </c:pt>
                <c:pt idx="3142">
                  <c:v>0.5232</c:v>
                </c:pt>
                <c:pt idx="3143">
                  <c:v>0.52339999999999998</c:v>
                </c:pt>
                <c:pt idx="3144">
                  <c:v>0.52349999999999997</c:v>
                </c:pt>
                <c:pt idx="3145">
                  <c:v>0.52370000000000005</c:v>
                </c:pt>
                <c:pt idx="3146">
                  <c:v>0.52390000000000003</c:v>
                </c:pt>
                <c:pt idx="3147">
                  <c:v>0.52400000000000002</c:v>
                </c:pt>
                <c:pt idx="3148">
                  <c:v>0.5242</c:v>
                </c:pt>
                <c:pt idx="3149">
                  <c:v>0.52429999999999999</c:v>
                </c:pt>
                <c:pt idx="3150">
                  <c:v>0.52449999999999997</c:v>
                </c:pt>
                <c:pt idx="3151">
                  <c:v>0.52459999999999996</c:v>
                </c:pt>
                <c:pt idx="3152">
                  <c:v>0.52480000000000004</c:v>
                </c:pt>
                <c:pt idx="3153">
                  <c:v>0.52500000000000002</c:v>
                </c:pt>
                <c:pt idx="3154">
                  <c:v>0.52510000000000001</c:v>
                </c:pt>
                <c:pt idx="3155">
                  <c:v>0.52529999999999999</c:v>
                </c:pt>
                <c:pt idx="3156">
                  <c:v>0.52549999999999997</c:v>
                </c:pt>
                <c:pt idx="3157">
                  <c:v>0.52569999999999995</c:v>
                </c:pt>
                <c:pt idx="3158">
                  <c:v>0.52580000000000005</c:v>
                </c:pt>
                <c:pt idx="3159">
                  <c:v>0.52600000000000002</c:v>
                </c:pt>
                <c:pt idx="3160">
                  <c:v>0.5262</c:v>
                </c:pt>
                <c:pt idx="3161">
                  <c:v>0.52629999999999999</c:v>
                </c:pt>
                <c:pt idx="3162">
                  <c:v>0.52649999999999997</c:v>
                </c:pt>
                <c:pt idx="3163">
                  <c:v>0.52659999999999996</c:v>
                </c:pt>
                <c:pt idx="3164">
                  <c:v>0.52680000000000005</c:v>
                </c:pt>
                <c:pt idx="3165">
                  <c:v>0.52690000000000003</c:v>
                </c:pt>
                <c:pt idx="3166">
                  <c:v>0.52710000000000001</c:v>
                </c:pt>
                <c:pt idx="3167">
                  <c:v>0.52729999999999999</c:v>
                </c:pt>
                <c:pt idx="3168">
                  <c:v>0.52739999999999998</c:v>
                </c:pt>
                <c:pt idx="3169">
                  <c:v>0.52759999999999996</c:v>
                </c:pt>
                <c:pt idx="3170">
                  <c:v>0.52780000000000005</c:v>
                </c:pt>
                <c:pt idx="3171">
                  <c:v>0.52800000000000002</c:v>
                </c:pt>
                <c:pt idx="3172">
                  <c:v>0.5282</c:v>
                </c:pt>
                <c:pt idx="3173">
                  <c:v>0.52829999999999999</c:v>
                </c:pt>
                <c:pt idx="3174">
                  <c:v>0.52849999999999997</c:v>
                </c:pt>
                <c:pt idx="3175">
                  <c:v>0.52880000000000005</c:v>
                </c:pt>
                <c:pt idx="3176">
                  <c:v>0.52900000000000003</c:v>
                </c:pt>
                <c:pt idx="3177">
                  <c:v>0.52929999999999999</c:v>
                </c:pt>
                <c:pt idx="3178">
                  <c:v>0.52949999999999997</c:v>
                </c:pt>
                <c:pt idx="3179">
                  <c:v>0.52969999999999995</c:v>
                </c:pt>
                <c:pt idx="3180">
                  <c:v>0.52980000000000005</c:v>
                </c:pt>
                <c:pt idx="3181">
                  <c:v>0.52990000000000004</c:v>
                </c:pt>
                <c:pt idx="3182">
                  <c:v>0.53</c:v>
                </c:pt>
                <c:pt idx="3183">
                  <c:v>0.5302</c:v>
                </c:pt>
                <c:pt idx="3184">
                  <c:v>0.53029999999999999</c:v>
                </c:pt>
                <c:pt idx="3185">
                  <c:v>0.53039999999999998</c:v>
                </c:pt>
                <c:pt idx="3186">
                  <c:v>0.53049999999999997</c:v>
                </c:pt>
                <c:pt idx="3187">
                  <c:v>0.53059999999999996</c:v>
                </c:pt>
                <c:pt idx="3188">
                  <c:v>0.53080000000000005</c:v>
                </c:pt>
                <c:pt idx="3189">
                  <c:v>0.53090000000000004</c:v>
                </c:pt>
                <c:pt idx="3190">
                  <c:v>0.53100000000000003</c:v>
                </c:pt>
                <c:pt idx="3191">
                  <c:v>0.53120000000000001</c:v>
                </c:pt>
                <c:pt idx="3192">
                  <c:v>0.53129999999999999</c:v>
                </c:pt>
                <c:pt idx="3193">
                  <c:v>0.53149999999999997</c:v>
                </c:pt>
                <c:pt idx="3194">
                  <c:v>0.53159999999999996</c:v>
                </c:pt>
                <c:pt idx="3195">
                  <c:v>0.53180000000000005</c:v>
                </c:pt>
                <c:pt idx="3196">
                  <c:v>0.53200000000000003</c:v>
                </c:pt>
                <c:pt idx="3197">
                  <c:v>0.53220000000000001</c:v>
                </c:pt>
                <c:pt idx="3198">
                  <c:v>0.53239999999999998</c:v>
                </c:pt>
                <c:pt idx="3199">
                  <c:v>0.53259999999999996</c:v>
                </c:pt>
                <c:pt idx="3200">
                  <c:v>0.53280000000000005</c:v>
                </c:pt>
                <c:pt idx="3201">
                  <c:v>0.53310000000000002</c:v>
                </c:pt>
                <c:pt idx="3202">
                  <c:v>0.5333</c:v>
                </c:pt>
                <c:pt idx="3203">
                  <c:v>0.53359999999999996</c:v>
                </c:pt>
                <c:pt idx="3204">
                  <c:v>0.53380000000000005</c:v>
                </c:pt>
                <c:pt idx="3205">
                  <c:v>0.53400000000000003</c:v>
                </c:pt>
                <c:pt idx="3206">
                  <c:v>0.53410000000000002</c:v>
                </c:pt>
                <c:pt idx="3207">
                  <c:v>0.53420000000000001</c:v>
                </c:pt>
                <c:pt idx="3208">
                  <c:v>0.5343</c:v>
                </c:pt>
                <c:pt idx="3209">
                  <c:v>0.53449999999999998</c:v>
                </c:pt>
                <c:pt idx="3210">
                  <c:v>0.53459999999999996</c:v>
                </c:pt>
                <c:pt idx="3211">
                  <c:v>0.53469999999999995</c:v>
                </c:pt>
                <c:pt idx="3212">
                  <c:v>0.53490000000000004</c:v>
                </c:pt>
                <c:pt idx="3213">
                  <c:v>0.53500000000000003</c:v>
                </c:pt>
                <c:pt idx="3214">
                  <c:v>0.53520000000000001</c:v>
                </c:pt>
                <c:pt idx="3215">
                  <c:v>0.5353</c:v>
                </c:pt>
                <c:pt idx="3216">
                  <c:v>0.53549999999999998</c:v>
                </c:pt>
                <c:pt idx="3217">
                  <c:v>0.53559999999999997</c:v>
                </c:pt>
                <c:pt idx="3218">
                  <c:v>0.53580000000000005</c:v>
                </c:pt>
                <c:pt idx="3219">
                  <c:v>0.53600000000000003</c:v>
                </c:pt>
                <c:pt idx="3220">
                  <c:v>0.53610000000000002</c:v>
                </c:pt>
                <c:pt idx="3221">
                  <c:v>0.5363</c:v>
                </c:pt>
                <c:pt idx="3222">
                  <c:v>0.53649999999999998</c:v>
                </c:pt>
                <c:pt idx="3223">
                  <c:v>0.53659999999999997</c:v>
                </c:pt>
                <c:pt idx="3224">
                  <c:v>0.53680000000000005</c:v>
                </c:pt>
                <c:pt idx="3225">
                  <c:v>0.53700000000000003</c:v>
                </c:pt>
                <c:pt idx="3226">
                  <c:v>0.53720000000000001</c:v>
                </c:pt>
                <c:pt idx="3227">
                  <c:v>0.5373</c:v>
                </c:pt>
                <c:pt idx="3228">
                  <c:v>0.53749999999999998</c:v>
                </c:pt>
                <c:pt idx="3229">
                  <c:v>0.53769999999999996</c:v>
                </c:pt>
                <c:pt idx="3230">
                  <c:v>0.53779999999999994</c:v>
                </c:pt>
                <c:pt idx="3231">
                  <c:v>0.53800000000000003</c:v>
                </c:pt>
                <c:pt idx="3232">
                  <c:v>0.53810000000000002</c:v>
                </c:pt>
                <c:pt idx="3233">
                  <c:v>0.5383</c:v>
                </c:pt>
                <c:pt idx="3234">
                  <c:v>0.53839999999999999</c:v>
                </c:pt>
                <c:pt idx="3235">
                  <c:v>0.53859999999999997</c:v>
                </c:pt>
                <c:pt idx="3236">
                  <c:v>0.53879999999999995</c:v>
                </c:pt>
                <c:pt idx="3237">
                  <c:v>0.53890000000000005</c:v>
                </c:pt>
                <c:pt idx="3238">
                  <c:v>0.53910000000000002</c:v>
                </c:pt>
                <c:pt idx="3239">
                  <c:v>0.5393</c:v>
                </c:pt>
                <c:pt idx="3240">
                  <c:v>0.53939999999999999</c:v>
                </c:pt>
                <c:pt idx="3241">
                  <c:v>0.53959999999999997</c:v>
                </c:pt>
                <c:pt idx="3242">
                  <c:v>0.53979999999999995</c:v>
                </c:pt>
                <c:pt idx="3243">
                  <c:v>0.54</c:v>
                </c:pt>
                <c:pt idx="3244">
                  <c:v>0.54020000000000001</c:v>
                </c:pt>
                <c:pt idx="3245">
                  <c:v>0.54049999999999998</c:v>
                </c:pt>
                <c:pt idx="3246">
                  <c:v>0.54069999999999996</c:v>
                </c:pt>
                <c:pt idx="3247">
                  <c:v>0.54100000000000004</c:v>
                </c:pt>
                <c:pt idx="3248">
                  <c:v>0.54120000000000001</c:v>
                </c:pt>
                <c:pt idx="3249">
                  <c:v>0.5413</c:v>
                </c:pt>
                <c:pt idx="3250">
                  <c:v>0.54149999999999998</c:v>
                </c:pt>
                <c:pt idx="3251">
                  <c:v>0.54159999999999997</c:v>
                </c:pt>
                <c:pt idx="3252">
                  <c:v>0.54169999999999996</c:v>
                </c:pt>
                <c:pt idx="3253">
                  <c:v>0.54179999999999995</c:v>
                </c:pt>
                <c:pt idx="3254">
                  <c:v>0.54190000000000005</c:v>
                </c:pt>
                <c:pt idx="3255">
                  <c:v>0.54200000000000004</c:v>
                </c:pt>
                <c:pt idx="3256">
                  <c:v>0.54220000000000002</c:v>
                </c:pt>
                <c:pt idx="3257">
                  <c:v>0.5423</c:v>
                </c:pt>
                <c:pt idx="3258">
                  <c:v>0.54239999999999999</c:v>
                </c:pt>
                <c:pt idx="3259">
                  <c:v>0.54249999999999998</c:v>
                </c:pt>
                <c:pt idx="3260">
                  <c:v>0.54269999999999996</c:v>
                </c:pt>
                <c:pt idx="3261">
                  <c:v>0.54279999999999995</c:v>
                </c:pt>
                <c:pt idx="3262">
                  <c:v>0.54300000000000004</c:v>
                </c:pt>
                <c:pt idx="3263">
                  <c:v>0.54310000000000003</c:v>
                </c:pt>
                <c:pt idx="3264">
                  <c:v>0.54330000000000001</c:v>
                </c:pt>
                <c:pt idx="3265">
                  <c:v>0.54349999999999998</c:v>
                </c:pt>
                <c:pt idx="3266">
                  <c:v>0.54369999999999996</c:v>
                </c:pt>
                <c:pt idx="3267">
                  <c:v>0.54390000000000005</c:v>
                </c:pt>
                <c:pt idx="3268">
                  <c:v>0.54410000000000003</c:v>
                </c:pt>
                <c:pt idx="3269">
                  <c:v>0.5444</c:v>
                </c:pt>
                <c:pt idx="3270">
                  <c:v>0.54459999999999997</c:v>
                </c:pt>
                <c:pt idx="3271">
                  <c:v>0.54479999999999995</c:v>
                </c:pt>
                <c:pt idx="3272">
                  <c:v>0.54510000000000003</c:v>
                </c:pt>
                <c:pt idx="3273">
                  <c:v>0.54530000000000001</c:v>
                </c:pt>
                <c:pt idx="3274">
                  <c:v>0.54549999999999998</c:v>
                </c:pt>
                <c:pt idx="3275">
                  <c:v>0.54559999999999997</c:v>
                </c:pt>
                <c:pt idx="3276">
                  <c:v>0.54569999999999996</c:v>
                </c:pt>
                <c:pt idx="3277">
                  <c:v>0.54579999999999995</c:v>
                </c:pt>
                <c:pt idx="3278">
                  <c:v>0.54590000000000005</c:v>
                </c:pt>
                <c:pt idx="3279">
                  <c:v>0.54610000000000003</c:v>
                </c:pt>
                <c:pt idx="3280">
                  <c:v>0.54620000000000002</c:v>
                </c:pt>
                <c:pt idx="3281">
                  <c:v>0.54630000000000001</c:v>
                </c:pt>
                <c:pt idx="3282">
                  <c:v>0.54649999999999999</c:v>
                </c:pt>
                <c:pt idx="3283">
                  <c:v>0.54669999999999996</c:v>
                </c:pt>
                <c:pt idx="3284">
                  <c:v>0.54679999999999995</c:v>
                </c:pt>
                <c:pt idx="3285">
                  <c:v>0.54700000000000004</c:v>
                </c:pt>
                <c:pt idx="3286">
                  <c:v>0.54710000000000003</c:v>
                </c:pt>
                <c:pt idx="3287">
                  <c:v>0.54730000000000001</c:v>
                </c:pt>
                <c:pt idx="3288">
                  <c:v>0.54749999999999999</c:v>
                </c:pt>
                <c:pt idx="3289">
                  <c:v>0.54759999999999998</c:v>
                </c:pt>
                <c:pt idx="3290">
                  <c:v>0.54779999999999995</c:v>
                </c:pt>
                <c:pt idx="3291">
                  <c:v>0.54800000000000004</c:v>
                </c:pt>
                <c:pt idx="3292">
                  <c:v>0.54810000000000003</c:v>
                </c:pt>
                <c:pt idx="3293">
                  <c:v>0.54830000000000001</c:v>
                </c:pt>
                <c:pt idx="3294">
                  <c:v>0.54849999999999999</c:v>
                </c:pt>
                <c:pt idx="3295">
                  <c:v>0.54859999999999998</c:v>
                </c:pt>
                <c:pt idx="3296">
                  <c:v>0.54879999999999995</c:v>
                </c:pt>
                <c:pt idx="3297">
                  <c:v>0.54900000000000004</c:v>
                </c:pt>
                <c:pt idx="3298">
                  <c:v>0.54910000000000003</c:v>
                </c:pt>
                <c:pt idx="3299">
                  <c:v>0.54930000000000001</c:v>
                </c:pt>
                <c:pt idx="3300">
                  <c:v>0.5494</c:v>
                </c:pt>
                <c:pt idx="3301">
                  <c:v>0.54959999999999998</c:v>
                </c:pt>
                <c:pt idx="3302">
                  <c:v>0.54979999999999996</c:v>
                </c:pt>
                <c:pt idx="3303">
                  <c:v>0.54990000000000006</c:v>
                </c:pt>
                <c:pt idx="3304">
                  <c:v>0.55010000000000003</c:v>
                </c:pt>
                <c:pt idx="3305">
                  <c:v>0.55030000000000001</c:v>
                </c:pt>
                <c:pt idx="3306">
                  <c:v>0.5504</c:v>
                </c:pt>
                <c:pt idx="3307">
                  <c:v>0.55059999999999998</c:v>
                </c:pt>
                <c:pt idx="3308">
                  <c:v>0.55079999999999996</c:v>
                </c:pt>
                <c:pt idx="3309">
                  <c:v>0.55100000000000005</c:v>
                </c:pt>
                <c:pt idx="3310">
                  <c:v>0.55120000000000002</c:v>
                </c:pt>
                <c:pt idx="3311">
                  <c:v>0.5514</c:v>
                </c:pt>
                <c:pt idx="3312">
                  <c:v>0.55159999999999998</c:v>
                </c:pt>
                <c:pt idx="3313">
                  <c:v>0.55179999999999996</c:v>
                </c:pt>
                <c:pt idx="3314">
                  <c:v>0.55200000000000005</c:v>
                </c:pt>
                <c:pt idx="3315">
                  <c:v>0.55230000000000001</c:v>
                </c:pt>
                <c:pt idx="3316">
                  <c:v>0.55249999999999999</c:v>
                </c:pt>
                <c:pt idx="3317">
                  <c:v>0.55269999999999997</c:v>
                </c:pt>
                <c:pt idx="3318">
                  <c:v>0.55279999999999996</c:v>
                </c:pt>
                <c:pt idx="3319">
                  <c:v>0.55300000000000005</c:v>
                </c:pt>
                <c:pt idx="3320">
                  <c:v>0.55310000000000004</c:v>
                </c:pt>
                <c:pt idx="3321">
                  <c:v>0.55320000000000003</c:v>
                </c:pt>
                <c:pt idx="3322">
                  <c:v>0.55330000000000001</c:v>
                </c:pt>
                <c:pt idx="3323">
                  <c:v>0.5534</c:v>
                </c:pt>
                <c:pt idx="3324">
                  <c:v>0.55349999999999999</c:v>
                </c:pt>
                <c:pt idx="3325">
                  <c:v>0.55369999999999997</c:v>
                </c:pt>
                <c:pt idx="3326">
                  <c:v>0.55379999999999996</c:v>
                </c:pt>
                <c:pt idx="3327">
                  <c:v>0.55389999999999995</c:v>
                </c:pt>
                <c:pt idx="3328">
                  <c:v>0.55410000000000004</c:v>
                </c:pt>
                <c:pt idx="3329">
                  <c:v>0.55420000000000003</c:v>
                </c:pt>
                <c:pt idx="3330">
                  <c:v>0.55430000000000001</c:v>
                </c:pt>
                <c:pt idx="3331">
                  <c:v>0.55449999999999999</c:v>
                </c:pt>
                <c:pt idx="3332">
                  <c:v>0.55459999999999998</c:v>
                </c:pt>
                <c:pt idx="3333">
                  <c:v>0.55479999999999996</c:v>
                </c:pt>
                <c:pt idx="3334">
                  <c:v>0.55500000000000005</c:v>
                </c:pt>
                <c:pt idx="3335">
                  <c:v>0.55520000000000003</c:v>
                </c:pt>
                <c:pt idx="3336">
                  <c:v>0.5554</c:v>
                </c:pt>
                <c:pt idx="3337">
                  <c:v>0.55559999999999998</c:v>
                </c:pt>
                <c:pt idx="3338">
                  <c:v>0.55589999999999995</c:v>
                </c:pt>
                <c:pt idx="3339">
                  <c:v>0.55610000000000004</c:v>
                </c:pt>
                <c:pt idx="3340">
                  <c:v>0.55640000000000001</c:v>
                </c:pt>
                <c:pt idx="3341">
                  <c:v>0.55659999999999998</c:v>
                </c:pt>
                <c:pt idx="3342">
                  <c:v>0.55679999999999996</c:v>
                </c:pt>
                <c:pt idx="3343">
                  <c:v>0.55689999999999995</c:v>
                </c:pt>
                <c:pt idx="3344">
                  <c:v>0.55710000000000004</c:v>
                </c:pt>
                <c:pt idx="3345">
                  <c:v>0.55720000000000003</c:v>
                </c:pt>
                <c:pt idx="3346">
                  <c:v>0.55730000000000002</c:v>
                </c:pt>
                <c:pt idx="3347">
                  <c:v>0.55740000000000001</c:v>
                </c:pt>
                <c:pt idx="3348">
                  <c:v>0.5575</c:v>
                </c:pt>
                <c:pt idx="3349">
                  <c:v>0.55769999999999997</c:v>
                </c:pt>
                <c:pt idx="3350">
                  <c:v>0.55779999999999996</c:v>
                </c:pt>
                <c:pt idx="3351">
                  <c:v>0.55800000000000005</c:v>
                </c:pt>
                <c:pt idx="3352">
                  <c:v>0.55820000000000003</c:v>
                </c:pt>
                <c:pt idx="3353">
                  <c:v>0.55830000000000002</c:v>
                </c:pt>
                <c:pt idx="3354">
                  <c:v>0.5585</c:v>
                </c:pt>
                <c:pt idx="3355">
                  <c:v>0.55859999999999999</c:v>
                </c:pt>
                <c:pt idx="3356">
                  <c:v>0.55879999999999996</c:v>
                </c:pt>
                <c:pt idx="3357">
                  <c:v>0.55900000000000005</c:v>
                </c:pt>
                <c:pt idx="3358">
                  <c:v>0.55910000000000004</c:v>
                </c:pt>
                <c:pt idx="3359">
                  <c:v>0.55930000000000002</c:v>
                </c:pt>
                <c:pt idx="3360">
                  <c:v>0.5595</c:v>
                </c:pt>
                <c:pt idx="3361">
                  <c:v>0.55959999999999999</c:v>
                </c:pt>
                <c:pt idx="3362">
                  <c:v>0.55979999999999996</c:v>
                </c:pt>
                <c:pt idx="3363">
                  <c:v>0.56000000000000005</c:v>
                </c:pt>
                <c:pt idx="3364">
                  <c:v>0.56020000000000003</c:v>
                </c:pt>
                <c:pt idx="3365">
                  <c:v>0.56030000000000002</c:v>
                </c:pt>
                <c:pt idx="3366">
                  <c:v>0.5605</c:v>
                </c:pt>
                <c:pt idx="3367">
                  <c:v>0.56069999999999998</c:v>
                </c:pt>
                <c:pt idx="3368">
                  <c:v>0.56079999999999997</c:v>
                </c:pt>
                <c:pt idx="3369">
                  <c:v>0.56100000000000005</c:v>
                </c:pt>
                <c:pt idx="3370">
                  <c:v>0.56110000000000004</c:v>
                </c:pt>
                <c:pt idx="3371">
                  <c:v>0.56130000000000002</c:v>
                </c:pt>
                <c:pt idx="3372">
                  <c:v>0.5615</c:v>
                </c:pt>
                <c:pt idx="3373">
                  <c:v>0.56159999999999999</c:v>
                </c:pt>
                <c:pt idx="3374">
                  <c:v>0.56179999999999997</c:v>
                </c:pt>
                <c:pt idx="3375">
                  <c:v>0.56200000000000006</c:v>
                </c:pt>
                <c:pt idx="3376">
                  <c:v>0.56210000000000004</c:v>
                </c:pt>
                <c:pt idx="3377">
                  <c:v>0.56230000000000002</c:v>
                </c:pt>
                <c:pt idx="3378">
                  <c:v>0.5625</c:v>
                </c:pt>
                <c:pt idx="3379">
                  <c:v>0.56259999999999999</c:v>
                </c:pt>
                <c:pt idx="3380">
                  <c:v>0.56279999999999997</c:v>
                </c:pt>
                <c:pt idx="3381">
                  <c:v>0.56310000000000004</c:v>
                </c:pt>
                <c:pt idx="3382">
                  <c:v>0.56330000000000002</c:v>
                </c:pt>
                <c:pt idx="3383">
                  <c:v>0.56359999999999999</c:v>
                </c:pt>
                <c:pt idx="3384">
                  <c:v>0.56379999999999997</c:v>
                </c:pt>
                <c:pt idx="3385">
                  <c:v>0.56410000000000005</c:v>
                </c:pt>
                <c:pt idx="3386">
                  <c:v>0.56420000000000003</c:v>
                </c:pt>
                <c:pt idx="3387">
                  <c:v>0.56440000000000001</c:v>
                </c:pt>
                <c:pt idx="3388">
                  <c:v>0.56440000000000001</c:v>
                </c:pt>
                <c:pt idx="3389">
                  <c:v>0.5645</c:v>
                </c:pt>
                <c:pt idx="3390">
                  <c:v>0.56459999999999999</c:v>
                </c:pt>
                <c:pt idx="3391">
                  <c:v>0.56479999999999997</c:v>
                </c:pt>
                <c:pt idx="3392">
                  <c:v>0.56489999999999996</c:v>
                </c:pt>
                <c:pt idx="3393">
                  <c:v>0.56499999999999995</c:v>
                </c:pt>
                <c:pt idx="3394">
                  <c:v>0.56510000000000005</c:v>
                </c:pt>
                <c:pt idx="3395">
                  <c:v>0.56530000000000002</c:v>
                </c:pt>
                <c:pt idx="3396">
                  <c:v>0.56540000000000001</c:v>
                </c:pt>
                <c:pt idx="3397">
                  <c:v>0.5655</c:v>
                </c:pt>
                <c:pt idx="3398">
                  <c:v>0.56569999999999998</c:v>
                </c:pt>
                <c:pt idx="3399">
                  <c:v>0.56579999999999997</c:v>
                </c:pt>
                <c:pt idx="3400">
                  <c:v>0.56599999999999995</c:v>
                </c:pt>
                <c:pt idx="3401">
                  <c:v>0.56610000000000005</c:v>
                </c:pt>
                <c:pt idx="3402">
                  <c:v>0.56630000000000003</c:v>
                </c:pt>
                <c:pt idx="3403">
                  <c:v>0.5665</c:v>
                </c:pt>
                <c:pt idx="3404">
                  <c:v>0.56669999999999998</c:v>
                </c:pt>
                <c:pt idx="3405">
                  <c:v>0.56689999999999996</c:v>
                </c:pt>
                <c:pt idx="3406">
                  <c:v>0.56710000000000005</c:v>
                </c:pt>
                <c:pt idx="3407">
                  <c:v>0.56740000000000002</c:v>
                </c:pt>
                <c:pt idx="3408">
                  <c:v>0.56759999999999999</c:v>
                </c:pt>
                <c:pt idx="3409">
                  <c:v>0.56789999999999996</c:v>
                </c:pt>
                <c:pt idx="3410">
                  <c:v>0.56810000000000005</c:v>
                </c:pt>
                <c:pt idx="3411">
                  <c:v>0.56830000000000003</c:v>
                </c:pt>
                <c:pt idx="3412">
                  <c:v>0.56850000000000001</c:v>
                </c:pt>
                <c:pt idx="3413">
                  <c:v>0.56859999999999999</c:v>
                </c:pt>
                <c:pt idx="3414">
                  <c:v>0.56869999999999998</c:v>
                </c:pt>
                <c:pt idx="3415">
                  <c:v>0.56879999999999997</c:v>
                </c:pt>
                <c:pt idx="3416">
                  <c:v>0.56889999999999996</c:v>
                </c:pt>
                <c:pt idx="3417">
                  <c:v>0.56910000000000005</c:v>
                </c:pt>
                <c:pt idx="3418">
                  <c:v>0.56920000000000004</c:v>
                </c:pt>
                <c:pt idx="3419">
                  <c:v>0.56940000000000002</c:v>
                </c:pt>
                <c:pt idx="3420">
                  <c:v>0.56950000000000001</c:v>
                </c:pt>
                <c:pt idx="3421">
                  <c:v>0.56969999999999998</c:v>
                </c:pt>
                <c:pt idx="3422">
                  <c:v>0.56989999999999996</c:v>
                </c:pt>
                <c:pt idx="3423">
                  <c:v>0.56999999999999995</c:v>
                </c:pt>
                <c:pt idx="3424">
                  <c:v>0.57020000000000004</c:v>
                </c:pt>
                <c:pt idx="3425">
                  <c:v>0.57030000000000003</c:v>
                </c:pt>
                <c:pt idx="3426">
                  <c:v>0.57050000000000001</c:v>
                </c:pt>
                <c:pt idx="3427">
                  <c:v>0.5706</c:v>
                </c:pt>
                <c:pt idx="3428">
                  <c:v>0.57079999999999997</c:v>
                </c:pt>
                <c:pt idx="3429">
                  <c:v>0.57089999999999996</c:v>
                </c:pt>
                <c:pt idx="3430">
                  <c:v>0.57110000000000005</c:v>
                </c:pt>
                <c:pt idx="3431">
                  <c:v>0.57130000000000003</c:v>
                </c:pt>
                <c:pt idx="3432">
                  <c:v>0.57150000000000001</c:v>
                </c:pt>
                <c:pt idx="3433">
                  <c:v>0.57169999999999999</c:v>
                </c:pt>
                <c:pt idx="3434">
                  <c:v>0.57179999999999997</c:v>
                </c:pt>
                <c:pt idx="3435">
                  <c:v>0.57199999999999995</c:v>
                </c:pt>
                <c:pt idx="3436">
                  <c:v>0.57220000000000004</c:v>
                </c:pt>
                <c:pt idx="3437">
                  <c:v>0.57230000000000003</c:v>
                </c:pt>
                <c:pt idx="3438">
                  <c:v>0.57250000000000001</c:v>
                </c:pt>
                <c:pt idx="3439">
                  <c:v>0.5726</c:v>
                </c:pt>
                <c:pt idx="3440">
                  <c:v>0.57279999999999998</c:v>
                </c:pt>
                <c:pt idx="3441">
                  <c:v>0.57289999999999996</c:v>
                </c:pt>
                <c:pt idx="3442">
                  <c:v>0.57310000000000005</c:v>
                </c:pt>
                <c:pt idx="3443">
                  <c:v>0.57330000000000003</c:v>
                </c:pt>
                <c:pt idx="3444">
                  <c:v>0.57350000000000001</c:v>
                </c:pt>
                <c:pt idx="3445">
                  <c:v>0.5736</c:v>
                </c:pt>
                <c:pt idx="3446">
                  <c:v>0.57379999999999998</c:v>
                </c:pt>
                <c:pt idx="3447">
                  <c:v>0.57399999999999995</c:v>
                </c:pt>
                <c:pt idx="3448">
                  <c:v>0.57420000000000004</c:v>
                </c:pt>
                <c:pt idx="3449">
                  <c:v>0.57440000000000002</c:v>
                </c:pt>
                <c:pt idx="3450">
                  <c:v>0.5746</c:v>
                </c:pt>
                <c:pt idx="3451">
                  <c:v>0.57479999999999998</c:v>
                </c:pt>
                <c:pt idx="3452">
                  <c:v>0.57509999999999994</c:v>
                </c:pt>
                <c:pt idx="3453">
                  <c:v>0.57530000000000003</c:v>
                </c:pt>
                <c:pt idx="3454">
                  <c:v>0.57550000000000001</c:v>
                </c:pt>
                <c:pt idx="3455">
                  <c:v>0.57569999999999999</c:v>
                </c:pt>
                <c:pt idx="3456">
                  <c:v>0.57579999999999998</c:v>
                </c:pt>
                <c:pt idx="3457">
                  <c:v>0.57589999999999997</c:v>
                </c:pt>
                <c:pt idx="3458">
                  <c:v>0.57599999999999996</c:v>
                </c:pt>
                <c:pt idx="3459">
                  <c:v>0.57609999999999995</c:v>
                </c:pt>
                <c:pt idx="3460">
                  <c:v>0.57620000000000005</c:v>
                </c:pt>
                <c:pt idx="3461">
                  <c:v>0.57640000000000002</c:v>
                </c:pt>
                <c:pt idx="3462">
                  <c:v>0.57650000000000001</c:v>
                </c:pt>
                <c:pt idx="3463">
                  <c:v>0.5766</c:v>
                </c:pt>
                <c:pt idx="3464">
                  <c:v>0.57679999999999998</c:v>
                </c:pt>
                <c:pt idx="3465">
                  <c:v>0.57689999999999997</c:v>
                </c:pt>
                <c:pt idx="3466">
                  <c:v>0.57699999999999996</c:v>
                </c:pt>
                <c:pt idx="3467">
                  <c:v>0.57720000000000005</c:v>
                </c:pt>
                <c:pt idx="3468">
                  <c:v>0.57730000000000004</c:v>
                </c:pt>
                <c:pt idx="3469">
                  <c:v>0.57750000000000001</c:v>
                </c:pt>
                <c:pt idx="3470">
                  <c:v>0.5776</c:v>
                </c:pt>
                <c:pt idx="3471">
                  <c:v>0.57779999999999998</c:v>
                </c:pt>
                <c:pt idx="3472">
                  <c:v>0.57799999999999996</c:v>
                </c:pt>
                <c:pt idx="3473">
                  <c:v>0.57820000000000005</c:v>
                </c:pt>
                <c:pt idx="3474">
                  <c:v>0.57840000000000003</c:v>
                </c:pt>
                <c:pt idx="3475">
                  <c:v>0.5786</c:v>
                </c:pt>
                <c:pt idx="3476">
                  <c:v>0.57889999999999997</c:v>
                </c:pt>
                <c:pt idx="3477">
                  <c:v>0.57909999999999995</c:v>
                </c:pt>
                <c:pt idx="3478">
                  <c:v>0.57940000000000003</c:v>
                </c:pt>
                <c:pt idx="3479">
                  <c:v>0.5796</c:v>
                </c:pt>
                <c:pt idx="3480">
                  <c:v>0.57979999999999998</c:v>
                </c:pt>
                <c:pt idx="3481">
                  <c:v>0.57989999999999997</c:v>
                </c:pt>
                <c:pt idx="3482">
                  <c:v>0.58009999999999995</c:v>
                </c:pt>
                <c:pt idx="3483">
                  <c:v>0.58020000000000005</c:v>
                </c:pt>
                <c:pt idx="3484">
                  <c:v>0.58030000000000004</c:v>
                </c:pt>
                <c:pt idx="3485">
                  <c:v>0.58040000000000003</c:v>
                </c:pt>
                <c:pt idx="3486">
                  <c:v>0.5806</c:v>
                </c:pt>
                <c:pt idx="3487">
                  <c:v>0.58069999999999999</c:v>
                </c:pt>
                <c:pt idx="3488">
                  <c:v>0.58089999999999997</c:v>
                </c:pt>
                <c:pt idx="3489">
                  <c:v>0.58099999999999996</c:v>
                </c:pt>
                <c:pt idx="3490">
                  <c:v>0.58120000000000005</c:v>
                </c:pt>
                <c:pt idx="3491">
                  <c:v>0.58140000000000003</c:v>
                </c:pt>
                <c:pt idx="3492">
                  <c:v>0.58150000000000002</c:v>
                </c:pt>
                <c:pt idx="3493">
                  <c:v>0.58169999999999999</c:v>
                </c:pt>
                <c:pt idx="3494">
                  <c:v>0.58179999999999998</c:v>
                </c:pt>
                <c:pt idx="3495">
                  <c:v>0.58199999999999996</c:v>
                </c:pt>
                <c:pt idx="3496">
                  <c:v>0.58209999999999995</c:v>
                </c:pt>
                <c:pt idx="3497">
                  <c:v>0.58230000000000004</c:v>
                </c:pt>
                <c:pt idx="3498">
                  <c:v>0.58250000000000002</c:v>
                </c:pt>
                <c:pt idx="3499">
                  <c:v>0.58260000000000001</c:v>
                </c:pt>
                <c:pt idx="3500">
                  <c:v>0.58279999999999998</c:v>
                </c:pt>
                <c:pt idx="3501">
                  <c:v>0.58299999999999996</c:v>
                </c:pt>
                <c:pt idx="3502">
                  <c:v>0.58320000000000005</c:v>
                </c:pt>
                <c:pt idx="3503">
                  <c:v>0.58330000000000004</c:v>
                </c:pt>
                <c:pt idx="3504">
                  <c:v>0.58350000000000002</c:v>
                </c:pt>
                <c:pt idx="3505">
                  <c:v>0.5837</c:v>
                </c:pt>
                <c:pt idx="3506">
                  <c:v>0.58379999999999999</c:v>
                </c:pt>
                <c:pt idx="3507">
                  <c:v>0.58389999999999997</c:v>
                </c:pt>
                <c:pt idx="3508">
                  <c:v>0.58409999999999995</c:v>
                </c:pt>
                <c:pt idx="3509">
                  <c:v>0.58420000000000005</c:v>
                </c:pt>
                <c:pt idx="3510">
                  <c:v>0.58440000000000003</c:v>
                </c:pt>
                <c:pt idx="3511">
                  <c:v>0.58460000000000001</c:v>
                </c:pt>
                <c:pt idx="3512">
                  <c:v>0.5847</c:v>
                </c:pt>
                <c:pt idx="3513">
                  <c:v>0.58489999999999998</c:v>
                </c:pt>
                <c:pt idx="3514">
                  <c:v>0.58509999999999995</c:v>
                </c:pt>
                <c:pt idx="3515">
                  <c:v>0.58530000000000004</c:v>
                </c:pt>
                <c:pt idx="3516">
                  <c:v>0.58550000000000002</c:v>
                </c:pt>
                <c:pt idx="3517">
                  <c:v>0.58560000000000001</c:v>
                </c:pt>
                <c:pt idx="3518">
                  <c:v>0.58579999999999999</c:v>
                </c:pt>
                <c:pt idx="3519">
                  <c:v>0.58599999999999997</c:v>
                </c:pt>
                <c:pt idx="3520">
                  <c:v>0.58630000000000004</c:v>
                </c:pt>
                <c:pt idx="3521">
                  <c:v>0.58650000000000002</c:v>
                </c:pt>
                <c:pt idx="3522">
                  <c:v>0.58679999999999999</c:v>
                </c:pt>
                <c:pt idx="3523">
                  <c:v>0.58699999999999997</c:v>
                </c:pt>
                <c:pt idx="3524">
                  <c:v>0.58720000000000006</c:v>
                </c:pt>
                <c:pt idx="3525">
                  <c:v>0.58730000000000004</c:v>
                </c:pt>
                <c:pt idx="3526">
                  <c:v>0.58740000000000003</c:v>
                </c:pt>
                <c:pt idx="3527">
                  <c:v>0.58750000000000002</c:v>
                </c:pt>
                <c:pt idx="3528">
                  <c:v>0.5877</c:v>
                </c:pt>
                <c:pt idx="3529">
                  <c:v>0.58779999999999999</c:v>
                </c:pt>
                <c:pt idx="3530">
                  <c:v>0.58789999999999998</c:v>
                </c:pt>
                <c:pt idx="3531">
                  <c:v>0.58799999999999997</c:v>
                </c:pt>
                <c:pt idx="3532">
                  <c:v>0.58809999999999996</c:v>
                </c:pt>
                <c:pt idx="3533">
                  <c:v>0.58830000000000005</c:v>
                </c:pt>
                <c:pt idx="3534">
                  <c:v>0.58840000000000003</c:v>
                </c:pt>
                <c:pt idx="3535">
                  <c:v>0.58850000000000002</c:v>
                </c:pt>
                <c:pt idx="3536">
                  <c:v>0.5887</c:v>
                </c:pt>
                <c:pt idx="3537">
                  <c:v>0.58879999999999999</c:v>
                </c:pt>
                <c:pt idx="3538">
                  <c:v>0.58899999999999997</c:v>
                </c:pt>
                <c:pt idx="3539">
                  <c:v>0.58909999999999996</c:v>
                </c:pt>
                <c:pt idx="3540">
                  <c:v>0.58930000000000005</c:v>
                </c:pt>
                <c:pt idx="3541">
                  <c:v>0.58950000000000002</c:v>
                </c:pt>
                <c:pt idx="3542">
                  <c:v>0.5897</c:v>
                </c:pt>
                <c:pt idx="3543">
                  <c:v>0.58989999999999998</c:v>
                </c:pt>
                <c:pt idx="3544">
                  <c:v>0.59009999999999996</c:v>
                </c:pt>
                <c:pt idx="3545">
                  <c:v>0.59040000000000004</c:v>
                </c:pt>
                <c:pt idx="3546">
                  <c:v>0.59060000000000001</c:v>
                </c:pt>
                <c:pt idx="3547">
                  <c:v>0.59079999999999999</c:v>
                </c:pt>
                <c:pt idx="3548">
                  <c:v>0.59109999999999996</c:v>
                </c:pt>
                <c:pt idx="3549">
                  <c:v>0.59130000000000005</c:v>
                </c:pt>
                <c:pt idx="3550">
                  <c:v>0.59140000000000004</c:v>
                </c:pt>
                <c:pt idx="3551">
                  <c:v>0.59160000000000001</c:v>
                </c:pt>
                <c:pt idx="3552">
                  <c:v>0.5917</c:v>
                </c:pt>
                <c:pt idx="3553">
                  <c:v>0.59179999999999999</c:v>
                </c:pt>
                <c:pt idx="3554">
                  <c:v>0.59189999999999998</c:v>
                </c:pt>
                <c:pt idx="3555">
                  <c:v>0.59209999999999996</c:v>
                </c:pt>
                <c:pt idx="3556">
                  <c:v>0.59219999999999995</c:v>
                </c:pt>
                <c:pt idx="3557">
                  <c:v>0.59240000000000004</c:v>
                </c:pt>
                <c:pt idx="3558">
                  <c:v>0.59250000000000003</c:v>
                </c:pt>
                <c:pt idx="3559">
                  <c:v>0.5927</c:v>
                </c:pt>
                <c:pt idx="3560">
                  <c:v>0.59289999999999998</c:v>
                </c:pt>
                <c:pt idx="3561">
                  <c:v>0.59299999999999997</c:v>
                </c:pt>
                <c:pt idx="3562">
                  <c:v>0.59309999999999996</c:v>
                </c:pt>
                <c:pt idx="3563">
                  <c:v>0.59330000000000005</c:v>
                </c:pt>
                <c:pt idx="3564">
                  <c:v>0.59340000000000004</c:v>
                </c:pt>
                <c:pt idx="3565">
                  <c:v>0.59360000000000002</c:v>
                </c:pt>
                <c:pt idx="3566">
                  <c:v>0.59379999999999999</c:v>
                </c:pt>
                <c:pt idx="3567">
                  <c:v>0.59389999999999998</c:v>
                </c:pt>
                <c:pt idx="3568">
                  <c:v>0.59409999999999996</c:v>
                </c:pt>
                <c:pt idx="3569">
                  <c:v>0.59430000000000005</c:v>
                </c:pt>
                <c:pt idx="3570">
                  <c:v>0.59450000000000003</c:v>
                </c:pt>
                <c:pt idx="3571">
                  <c:v>0.59460000000000002</c:v>
                </c:pt>
                <c:pt idx="3572">
                  <c:v>0.5948</c:v>
                </c:pt>
                <c:pt idx="3573">
                  <c:v>0.59499999999999997</c:v>
                </c:pt>
                <c:pt idx="3574">
                  <c:v>0.59509999999999996</c:v>
                </c:pt>
                <c:pt idx="3575">
                  <c:v>0.59530000000000005</c:v>
                </c:pt>
                <c:pt idx="3576">
                  <c:v>0.59550000000000003</c:v>
                </c:pt>
                <c:pt idx="3577">
                  <c:v>0.59560000000000002</c:v>
                </c:pt>
                <c:pt idx="3578">
                  <c:v>0.5958</c:v>
                </c:pt>
                <c:pt idx="3579">
                  <c:v>0.59589999999999999</c:v>
                </c:pt>
                <c:pt idx="3580">
                  <c:v>0.59609999999999996</c:v>
                </c:pt>
                <c:pt idx="3581">
                  <c:v>0.59630000000000005</c:v>
                </c:pt>
                <c:pt idx="3582">
                  <c:v>0.59640000000000004</c:v>
                </c:pt>
                <c:pt idx="3583">
                  <c:v>0.59660000000000002</c:v>
                </c:pt>
                <c:pt idx="3584">
                  <c:v>0.5968</c:v>
                </c:pt>
                <c:pt idx="3585">
                  <c:v>0.59699999999999998</c:v>
                </c:pt>
                <c:pt idx="3586">
                  <c:v>0.59709999999999996</c:v>
                </c:pt>
                <c:pt idx="3587">
                  <c:v>0.59730000000000005</c:v>
                </c:pt>
                <c:pt idx="3588">
                  <c:v>0.59750000000000003</c:v>
                </c:pt>
                <c:pt idx="3589">
                  <c:v>0.5978</c:v>
                </c:pt>
                <c:pt idx="3590">
                  <c:v>0.59809999999999997</c:v>
                </c:pt>
                <c:pt idx="3591">
                  <c:v>0.59830000000000005</c:v>
                </c:pt>
                <c:pt idx="3592">
                  <c:v>0.59850000000000003</c:v>
                </c:pt>
                <c:pt idx="3593">
                  <c:v>0.59870000000000001</c:v>
                </c:pt>
                <c:pt idx="3594">
                  <c:v>0.5988</c:v>
                </c:pt>
                <c:pt idx="3595">
                  <c:v>0.59889999999999999</c:v>
                </c:pt>
                <c:pt idx="3596">
                  <c:v>0.59899999999999998</c:v>
                </c:pt>
                <c:pt idx="3597">
                  <c:v>0.59909999999999997</c:v>
                </c:pt>
                <c:pt idx="3598">
                  <c:v>0.59930000000000005</c:v>
                </c:pt>
                <c:pt idx="3599">
                  <c:v>0.59940000000000004</c:v>
                </c:pt>
                <c:pt idx="3600">
                  <c:v>0.59950000000000003</c:v>
                </c:pt>
                <c:pt idx="3601">
                  <c:v>0.59960000000000002</c:v>
                </c:pt>
                <c:pt idx="3602">
                  <c:v>0.5998</c:v>
                </c:pt>
                <c:pt idx="3603">
                  <c:v>0.59989999999999999</c:v>
                </c:pt>
                <c:pt idx="3604">
                  <c:v>0.6</c:v>
                </c:pt>
                <c:pt idx="3605">
                  <c:v>0.60019999999999996</c:v>
                </c:pt>
                <c:pt idx="3606">
                  <c:v>0.60029999999999994</c:v>
                </c:pt>
                <c:pt idx="3607">
                  <c:v>0.60050000000000003</c:v>
                </c:pt>
                <c:pt idx="3608">
                  <c:v>0.60060000000000002</c:v>
                </c:pt>
                <c:pt idx="3609">
                  <c:v>0.6008</c:v>
                </c:pt>
                <c:pt idx="3610">
                  <c:v>0.60099999999999998</c:v>
                </c:pt>
                <c:pt idx="3611">
                  <c:v>0.60119999999999996</c:v>
                </c:pt>
                <c:pt idx="3612">
                  <c:v>0.60140000000000005</c:v>
                </c:pt>
                <c:pt idx="3613">
                  <c:v>0.60170000000000001</c:v>
                </c:pt>
                <c:pt idx="3614">
                  <c:v>0.60189999999999999</c:v>
                </c:pt>
                <c:pt idx="3615">
                  <c:v>0.60209999999999997</c:v>
                </c:pt>
                <c:pt idx="3616">
                  <c:v>0.60229999999999995</c:v>
                </c:pt>
                <c:pt idx="3617">
                  <c:v>0.60250000000000004</c:v>
                </c:pt>
                <c:pt idx="3618">
                  <c:v>0.60270000000000001</c:v>
                </c:pt>
                <c:pt idx="3619">
                  <c:v>0.60289999999999999</c:v>
                </c:pt>
                <c:pt idx="3620">
                  <c:v>0.60299999999999998</c:v>
                </c:pt>
                <c:pt idx="3621">
                  <c:v>0.60319999999999996</c:v>
                </c:pt>
                <c:pt idx="3622">
                  <c:v>0.60329999999999995</c:v>
                </c:pt>
                <c:pt idx="3623">
                  <c:v>0.60340000000000005</c:v>
                </c:pt>
                <c:pt idx="3624">
                  <c:v>0.60350000000000004</c:v>
                </c:pt>
                <c:pt idx="3625">
                  <c:v>0.60370000000000001</c:v>
                </c:pt>
                <c:pt idx="3626">
                  <c:v>0.60389999999999999</c:v>
                </c:pt>
                <c:pt idx="3627">
                  <c:v>0.60399999999999998</c:v>
                </c:pt>
                <c:pt idx="3628">
                  <c:v>0.60419999999999996</c:v>
                </c:pt>
                <c:pt idx="3629">
                  <c:v>0.60440000000000005</c:v>
                </c:pt>
                <c:pt idx="3630">
                  <c:v>0.60450000000000004</c:v>
                </c:pt>
                <c:pt idx="3631">
                  <c:v>0.60470000000000002</c:v>
                </c:pt>
                <c:pt idx="3632">
                  <c:v>0.6048</c:v>
                </c:pt>
                <c:pt idx="3633">
                  <c:v>0.60499999999999998</c:v>
                </c:pt>
                <c:pt idx="3634">
                  <c:v>0.60509999999999997</c:v>
                </c:pt>
                <c:pt idx="3635">
                  <c:v>0.60529999999999995</c:v>
                </c:pt>
                <c:pt idx="3636">
                  <c:v>0.60550000000000004</c:v>
                </c:pt>
                <c:pt idx="3637">
                  <c:v>0.60560000000000003</c:v>
                </c:pt>
                <c:pt idx="3638">
                  <c:v>0.60580000000000001</c:v>
                </c:pt>
                <c:pt idx="3639">
                  <c:v>0.60599999999999998</c:v>
                </c:pt>
                <c:pt idx="3640">
                  <c:v>0.60619999999999996</c:v>
                </c:pt>
                <c:pt idx="3641">
                  <c:v>0.60629999999999995</c:v>
                </c:pt>
                <c:pt idx="3642">
                  <c:v>0.60650000000000004</c:v>
                </c:pt>
                <c:pt idx="3643">
                  <c:v>0.60670000000000002</c:v>
                </c:pt>
                <c:pt idx="3644">
                  <c:v>0.60680000000000001</c:v>
                </c:pt>
                <c:pt idx="3645">
                  <c:v>0.60699999999999998</c:v>
                </c:pt>
                <c:pt idx="3646">
                  <c:v>0.60709999999999997</c:v>
                </c:pt>
                <c:pt idx="3647">
                  <c:v>0.60729999999999995</c:v>
                </c:pt>
                <c:pt idx="3648">
                  <c:v>0.60740000000000005</c:v>
                </c:pt>
                <c:pt idx="3649">
                  <c:v>0.60760000000000003</c:v>
                </c:pt>
                <c:pt idx="3650">
                  <c:v>0.60780000000000001</c:v>
                </c:pt>
                <c:pt idx="3651">
                  <c:v>0.6079</c:v>
                </c:pt>
                <c:pt idx="3652">
                  <c:v>0.60809999999999997</c:v>
                </c:pt>
                <c:pt idx="3653">
                  <c:v>0.60829999999999995</c:v>
                </c:pt>
                <c:pt idx="3654">
                  <c:v>0.60840000000000005</c:v>
                </c:pt>
                <c:pt idx="3655">
                  <c:v>0.60860000000000003</c:v>
                </c:pt>
                <c:pt idx="3656">
                  <c:v>0.60880000000000001</c:v>
                </c:pt>
                <c:pt idx="3657">
                  <c:v>0.60909999999999997</c:v>
                </c:pt>
                <c:pt idx="3658">
                  <c:v>0.60929999999999995</c:v>
                </c:pt>
                <c:pt idx="3659">
                  <c:v>0.60960000000000003</c:v>
                </c:pt>
                <c:pt idx="3660">
                  <c:v>0.60980000000000001</c:v>
                </c:pt>
                <c:pt idx="3661">
                  <c:v>0.61009999999999998</c:v>
                </c:pt>
                <c:pt idx="3662">
                  <c:v>0.61019999999999996</c:v>
                </c:pt>
                <c:pt idx="3663">
                  <c:v>0.61040000000000005</c:v>
                </c:pt>
                <c:pt idx="3664">
                  <c:v>0.61040000000000005</c:v>
                </c:pt>
                <c:pt idx="3665">
                  <c:v>0.61050000000000004</c:v>
                </c:pt>
                <c:pt idx="3666">
                  <c:v>0.61060000000000003</c:v>
                </c:pt>
                <c:pt idx="3667">
                  <c:v>0.61070000000000002</c:v>
                </c:pt>
                <c:pt idx="3668">
                  <c:v>0.6109</c:v>
                </c:pt>
                <c:pt idx="3669">
                  <c:v>0.61099999999999999</c:v>
                </c:pt>
                <c:pt idx="3670">
                  <c:v>0.61109999999999998</c:v>
                </c:pt>
                <c:pt idx="3671">
                  <c:v>0.61129999999999995</c:v>
                </c:pt>
                <c:pt idx="3672">
                  <c:v>0.61140000000000005</c:v>
                </c:pt>
                <c:pt idx="3673">
                  <c:v>0.61150000000000004</c:v>
                </c:pt>
                <c:pt idx="3674">
                  <c:v>0.61170000000000002</c:v>
                </c:pt>
                <c:pt idx="3675">
                  <c:v>0.61180000000000001</c:v>
                </c:pt>
                <c:pt idx="3676">
                  <c:v>0.6119</c:v>
                </c:pt>
                <c:pt idx="3677">
                  <c:v>0.61209999999999998</c:v>
                </c:pt>
                <c:pt idx="3678">
                  <c:v>0.61229999999999996</c:v>
                </c:pt>
                <c:pt idx="3679">
                  <c:v>0.61250000000000004</c:v>
                </c:pt>
                <c:pt idx="3680">
                  <c:v>0.61270000000000002</c:v>
                </c:pt>
                <c:pt idx="3681">
                  <c:v>0.6129</c:v>
                </c:pt>
                <c:pt idx="3682">
                  <c:v>0.61309999999999998</c:v>
                </c:pt>
                <c:pt idx="3683">
                  <c:v>0.61339999999999995</c:v>
                </c:pt>
                <c:pt idx="3684">
                  <c:v>0.61360000000000003</c:v>
                </c:pt>
                <c:pt idx="3685">
                  <c:v>0.6139</c:v>
                </c:pt>
                <c:pt idx="3686">
                  <c:v>0.61409999999999998</c:v>
                </c:pt>
                <c:pt idx="3687">
                  <c:v>0.61429999999999996</c:v>
                </c:pt>
                <c:pt idx="3688">
                  <c:v>0.61450000000000005</c:v>
                </c:pt>
                <c:pt idx="3689">
                  <c:v>0.61460000000000004</c:v>
                </c:pt>
                <c:pt idx="3690">
                  <c:v>0.61470000000000002</c:v>
                </c:pt>
                <c:pt idx="3691">
                  <c:v>0.61480000000000001</c:v>
                </c:pt>
                <c:pt idx="3692">
                  <c:v>0.61499999999999999</c:v>
                </c:pt>
                <c:pt idx="3693">
                  <c:v>0.61509999999999998</c:v>
                </c:pt>
                <c:pt idx="3694">
                  <c:v>0.61519999999999997</c:v>
                </c:pt>
                <c:pt idx="3695">
                  <c:v>0.61539999999999995</c:v>
                </c:pt>
                <c:pt idx="3696">
                  <c:v>0.61550000000000005</c:v>
                </c:pt>
                <c:pt idx="3697">
                  <c:v>0.61570000000000003</c:v>
                </c:pt>
                <c:pt idx="3698">
                  <c:v>0.61580000000000001</c:v>
                </c:pt>
                <c:pt idx="3699">
                  <c:v>0.61599999999999999</c:v>
                </c:pt>
                <c:pt idx="3700">
                  <c:v>0.61609999999999998</c:v>
                </c:pt>
                <c:pt idx="3701">
                  <c:v>0.61629999999999996</c:v>
                </c:pt>
                <c:pt idx="3702">
                  <c:v>0.61650000000000005</c:v>
                </c:pt>
                <c:pt idx="3703">
                  <c:v>0.61660000000000004</c:v>
                </c:pt>
                <c:pt idx="3704">
                  <c:v>0.61680000000000001</c:v>
                </c:pt>
                <c:pt idx="3705">
                  <c:v>0.61699999999999999</c:v>
                </c:pt>
                <c:pt idx="3706">
                  <c:v>0.61709999999999998</c:v>
                </c:pt>
                <c:pt idx="3707">
                  <c:v>0.61729999999999996</c:v>
                </c:pt>
                <c:pt idx="3708">
                  <c:v>0.61750000000000005</c:v>
                </c:pt>
                <c:pt idx="3709">
                  <c:v>0.61770000000000003</c:v>
                </c:pt>
                <c:pt idx="3710">
                  <c:v>0.61780000000000002</c:v>
                </c:pt>
                <c:pt idx="3711">
                  <c:v>0.61799999999999999</c:v>
                </c:pt>
                <c:pt idx="3712">
                  <c:v>0.61819999999999997</c:v>
                </c:pt>
                <c:pt idx="3713">
                  <c:v>0.61829999999999996</c:v>
                </c:pt>
                <c:pt idx="3714">
                  <c:v>0.61850000000000005</c:v>
                </c:pt>
                <c:pt idx="3715">
                  <c:v>0.61860000000000004</c:v>
                </c:pt>
                <c:pt idx="3716">
                  <c:v>0.61880000000000002</c:v>
                </c:pt>
                <c:pt idx="3717">
                  <c:v>0.61890000000000001</c:v>
                </c:pt>
                <c:pt idx="3718">
                  <c:v>0.61909999999999998</c:v>
                </c:pt>
                <c:pt idx="3719">
                  <c:v>0.61929999999999996</c:v>
                </c:pt>
                <c:pt idx="3720">
                  <c:v>0.61950000000000005</c:v>
                </c:pt>
                <c:pt idx="3721">
                  <c:v>0.61960000000000004</c:v>
                </c:pt>
                <c:pt idx="3722">
                  <c:v>0.61980000000000002</c:v>
                </c:pt>
                <c:pt idx="3723">
                  <c:v>0.62</c:v>
                </c:pt>
                <c:pt idx="3724">
                  <c:v>0.62009999999999998</c:v>
                </c:pt>
                <c:pt idx="3725">
                  <c:v>0.62029999999999996</c:v>
                </c:pt>
                <c:pt idx="3726">
                  <c:v>0.62050000000000005</c:v>
                </c:pt>
                <c:pt idx="3727">
                  <c:v>0.62080000000000002</c:v>
                </c:pt>
                <c:pt idx="3728">
                  <c:v>0.621</c:v>
                </c:pt>
                <c:pt idx="3729">
                  <c:v>0.62129999999999996</c:v>
                </c:pt>
                <c:pt idx="3730">
                  <c:v>0.62150000000000005</c:v>
                </c:pt>
                <c:pt idx="3731">
                  <c:v>0.62170000000000003</c:v>
                </c:pt>
                <c:pt idx="3732">
                  <c:v>0.62180000000000002</c:v>
                </c:pt>
                <c:pt idx="3733">
                  <c:v>0.62190000000000001</c:v>
                </c:pt>
                <c:pt idx="3734">
                  <c:v>0.622</c:v>
                </c:pt>
                <c:pt idx="3735">
                  <c:v>0.62209999999999999</c:v>
                </c:pt>
                <c:pt idx="3736">
                  <c:v>0.62229999999999996</c:v>
                </c:pt>
                <c:pt idx="3737">
                  <c:v>0.62239999999999995</c:v>
                </c:pt>
                <c:pt idx="3738">
                  <c:v>0.62250000000000005</c:v>
                </c:pt>
                <c:pt idx="3739">
                  <c:v>0.62260000000000004</c:v>
                </c:pt>
                <c:pt idx="3740">
                  <c:v>0.62280000000000002</c:v>
                </c:pt>
                <c:pt idx="3741">
                  <c:v>0.62290000000000001</c:v>
                </c:pt>
                <c:pt idx="3742">
                  <c:v>0.623</c:v>
                </c:pt>
                <c:pt idx="3743">
                  <c:v>0.62319999999999998</c:v>
                </c:pt>
                <c:pt idx="3744">
                  <c:v>0.62329999999999997</c:v>
                </c:pt>
                <c:pt idx="3745">
                  <c:v>0.62350000000000005</c:v>
                </c:pt>
                <c:pt idx="3746">
                  <c:v>0.62370000000000003</c:v>
                </c:pt>
                <c:pt idx="3747">
                  <c:v>0.62380000000000002</c:v>
                </c:pt>
                <c:pt idx="3748">
                  <c:v>0.624</c:v>
                </c:pt>
                <c:pt idx="3749">
                  <c:v>0.62419999999999998</c:v>
                </c:pt>
                <c:pt idx="3750">
                  <c:v>0.62450000000000006</c:v>
                </c:pt>
                <c:pt idx="3751">
                  <c:v>0.62470000000000003</c:v>
                </c:pt>
                <c:pt idx="3752">
                  <c:v>0.62490000000000001</c:v>
                </c:pt>
                <c:pt idx="3753">
                  <c:v>0.62519999999999998</c:v>
                </c:pt>
                <c:pt idx="3754">
                  <c:v>0.62539999999999996</c:v>
                </c:pt>
                <c:pt idx="3755">
                  <c:v>0.62560000000000004</c:v>
                </c:pt>
                <c:pt idx="3756">
                  <c:v>0.62580000000000002</c:v>
                </c:pt>
                <c:pt idx="3757">
                  <c:v>0.62590000000000001</c:v>
                </c:pt>
                <c:pt idx="3758">
                  <c:v>0.626</c:v>
                </c:pt>
                <c:pt idx="3759">
                  <c:v>0.62619999999999998</c:v>
                </c:pt>
                <c:pt idx="3760">
                  <c:v>0.62629999999999997</c:v>
                </c:pt>
                <c:pt idx="3761">
                  <c:v>0.62639999999999996</c:v>
                </c:pt>
                <c:pt idx="3762">
                  <c:v>0.62660000000000005</c:v>
                </c:pt>
                <c:pt idx="3763">
                  <c:v>0.62670000000000003</c:v>
                </c:pt>
                <c:pt idx="3764">
                  <c:v>0.62690000000000001</c:v>
                </c:pt>
                <c:pt idx="3765">
                  <c:v>0.627</c:v>
                </c:pt>
                <c:pt idx="3766">
                  <c:v>0.62719999999999998</c:v>
                </c:pt>
                <c:pt idx="3767">
                  <c:v>0.62739999999999996</c:v>
                </c:pt>
                <c:pt idx="3768">
                  <c:v>0.62749999999999995</c:v>
                </c:pt>
                <c:pt idx="3769">
                  <c:v>0.62770000000000004</c:v>
                </c:pt>
                <c:pt idx="3770">
                  <c:v>0.62780000000000002</c:v>
                </c:pt>
                <c:pt idx="3771">
                  <c:v>0.628</c:v>
                </c:pt>
                <c:pt idx="3772">
                  <c:v>0.62809999999999999</c:v>
                </c:pt>
                <c:pt idx="3773">
                  <c:v>0.62829999999999997</c:v>
                </c:pt>
                <c:pt idx="3774">
                  <c:v>0.62849999999999995</c:v>
                </c:pt>
                <c:pt idx="3775">
                  <c:v>0.62860000000000005</c:v>
                </c:pt>
                <c:pt idx="3776">
                  <c:v>0.62880000000000003</c:v>
                </c:pt>
                <c:pt idx="3777">
                  <c:v>0.629</c:v>
                </c:pt>
                <c:pt idx="3778">
                  <c:v>0.62909999999999999</c:v>
                </c:pt>
                <c:pt idx="3779">
                  <c:v>0.62929999999999997</c:v>
                </c:pt>
                <c:pt idx="3780">
                  <c:v>0.62949999999999995</c:v>
                </c:pt>
                <c:pt idx="3781">
                  <c:v>0.62960000000000005</c:v>
                </c:pt>
                <c:pt idx="3782">
                  <c:v>0.62980000000000003</c:v>
                </c:pt>
                <c:pt idx="3783">
                  <c:v>0.62990000000000002</c:v>
                </c:pt>
                <c:pt idx="3784">
                  <c:v>0.63009999999999999</c:v>
                </c:pt>
                <c:pt idx="3785">
                  <c:v>0.63029999999999997</c:v>
                </c:pt>
                <c:pt idx="3786">
                  <c:v>0.63039999999999996</c:v>
                </c:pt>
                <c:pt idx="3787">
                  <c:v>0.63060000000000005</c:v>
                </c:pt>
                <c:pt idx="3788">
                  <c:v>0.63080000000000003</c:v>
                </c:pt>
                <c:pt idx="3789">
                  <c:v>0.63090000000000002</c:v>
                </c:pt>
                <c:pt idx="3790">
                  <c:v>0.63109999999999999</c:v>
                </c:pt>
                <c:pt idx="3791">
                  <c:v>0.63129999999999997</c:v>
                </c:pt>
                <c:pt idx="3792">
                  <c:v>0.63139999999999996</c:v>
                </c:pt>
                <c:pt idx="3793">
                  <c:v>0.63160000000000005</c:v>
                </c:pt>
                <c:pt idx="3794">
                  <c:v>0.63180000000000003</c:v>
                </c:pt>
                <c:pt idx="3795">
                  <c:v>0.6321</c:v>
                </c:pt>
                <c:pt idx="3796">
                  <c:v>0.63229999999999997</c:v>
                </c:pt>
                <c:pt idx="3797">
                  <c:v>0.63260000000000005</c:v>
                </c:pt>
                <c:pt idx="3798">
                  <c:v>0.63280000000000003</c:v>
                </c:pt>
                <c:pt idx="3799">
                  <c:v>0.6331</c:v>
                </c:pt>
                <c:pt idx="3800">
                  <c:v>0.63319999999999999</c:v>
                </c:pt>
                <c:pt idx="3801">
                  <c:v>0.63339999999999996</c:v>
                </c:pt>
                <c:pt idx="3802">
                  <c:v>0.63349999999999995</c:v>
                </c:pt>
                <c:pt idx="3803">
                  <c:v>0.63349999999999995</c:v>
                </c:pt>
                <c:pt idx="3804">
                  <c:v>0.63360000000000005</c:v>
                </c:pt>
                <c:pt idx="3805">
                  <c:v>0.63380000000000003</c:v>
                </c:pt>
                <c:pt idx="3806">
                  <c:v>0.63390000000000002</c:v>
                </c:pt>
                <c:pt idx="3807">
                  <c:v>0.63400000000000001</c:v>
                </c:pt>
                <c:pt idx="3808">
                  <c:v>0.6341</c:v>
                </c:pt>
                <c:pt idx="3809">
                  <c:v>0.63419999999999999</c:v>
                </c:pt>
                <c:pt idx="3810">
                  <c:v>0.63439999999999996</c:v>
                </c:pt>
                <c:pt idx="3811">
                  <c:v>0.63449999999999995</c:v>
                </c:pt>
                <c:pt idx="3812">
                  <c:v>0.63470000000000004</c:v>
                </c:pt>
                <c:pt idx="3813">
                  <c:v>0.63480000000000003</c:v>
                </c:pt>
                <c:pt idx="3814">
                  <c:v>0.63500000000000001</c:v>
                </c:pt>
                <c:pt idx="3815">
                  <c:v>0.6351</c:v>
                </c:pt>
                <c:pt idx="3816">
                  <c:v>0.63529999999999998</c:v>
                </c:pt>
                <c:pt idx="3817">
                  <c:v>0.63549999999999995</c:v>
                </c:pt>
                <c:pt idx="3818">
                  <c:v>0.63570000000000004</c:v>
                </c:pt>
                <c:pt idx="3819">
                  <c:v>0.63590000000000002</c:v>
                </c:pt>
                <c:pt idx="3820">
                  <c:v>0.63619999999999999</c:v>
                </c:pt>
                <c:pt idx="3821">
                  <c:v>0.63639999999999997</c:v>
                </c:pt>
                <c:pt idx="3822">
                  <c:v>0.63670000000000004</c:v>
                </c:pt>
                <c:pt idx="3823">
                  <c:v>0.63690000000000002</c:v>
                </c:pt>
                <c:pt idx="3824">
                  <c:v>0.6371</c:v>
                </c:pt>
                <c:pt idx="3825">
                  <c:v>0.63729999999999998</c:v>
                </c:pt>
                <c:pt idx="3826">
                  <c:v>0.63739999999999997</c:v>
                </c:pt>
                <c:pt idx="3827">
                  <c:v>0.63749999999999996</c:v>
                </c:pt>
                <c:pt idx="3828">
                  <c:v>0.63759999999999994</c:v>
                </c:pt>
                <c:pt idx="3829">
                  <c:v>0.63780000000000003</c:v>
                </c:pt>
                <c:pt idx="3830">
                  <c:v>0.63790000000000002</c:v>
                </c:pt>
                <c:pt idx="3831">
                  <c:v>0.63800000000000001</c:v>
                </c:pt>
                <c:pt idx="3832">
                  <c:v>0.63819999999999999</c:v>
                </c:pt>
                <c:pt idx="3833">
                  <c:v>0.63839999999999997</c:v>
                </c:pt>
                <c:pt idx="3834">
                  <c:v>0.63849999999999996</c:v>
                </c:pt>
                <c:pt idx="3835">
                  <c:v>0.63870000000000005</c:v>
                </c:pt>
                <c:pt idx="3836">
                  <c:v>0.63880000000000003</c:v>
                </c:pt>
                <c:pt idx="3837">
                  <c:v>0.63900000000000001</c:v>
                </c:pt>
                <c:pt idx="3838">
                  <c:v>0.6391</c:v>
                </c:pt>
                <c:pt idx="3839">
                  <c:v>0.63929999999999998</c:v>
                </c:pt>
                <c:pt idx="3840">
                  <c:v>0.63939999999999997</c:v>
                </c:pt>
                <c:pt idx="3841">
                  <c:v>0.63959999999999995</c:v>
                </c:pt>
                <c:pt idx="3842">
                  <c:v>0.63980000000000004</c:v>
                </c:pt>
                <c:pt idx="3843">
                  <c:v>0.63990000000000002</c:v>
                </c:pt>
                <c:pt idx="3844">
                  <c:v>0.6401</c:v>
                </c:pt>
                <c:pt idx="3845">
                  <c:v>0.64029999999999998</c:v>
                </c:pt>
                <c:pt idx="3846">
                  <c:v>0.64049999999999996</c:v>
                </c:pt>
                <c:pt idx="3847">
                  <c:v>0.64070000000000005</c:v>
                </c:pt>
                <c:pt idx="3848">
                  <c:v>0.64080000000000004</c:v>
                </c:pt>
                <c:pt idx="3849">
                  <c:v>0.64100000000000001</c:v>
                </c:pt>
                <c:pt idx="3850">
                  <c:v>0.64119999999999999</c:v>
                </c:pt>
                <c:pt idx="3851">
                  <c:v>0.64129999999999998</c:v>
                </c:pt>
                <c:pt idx="3852">
                  <c:v>0.64149999999999996</c:v>
                </c:pt>
                <c:pt idx="3853">
                  <c:v>0.64159999999999995</c:v>
                </c:pt>
                <c:pt idx="3854">
                  <c:v>0.64180000000000004</c:v>
                </c:pt>
                <c:pt idx="3855">
                  <c:v>0.64200000000000002</c:v>
                </c:pt>
                <c:pt idx="3856">
                  <c:v>0.6421</c:v>
                </c:pt>
                <c:pt idx="3857">
                  <c:v>0.64229999999999998</c:v>
                </c:pt>
                <c:pt idx="3858">
                  <c:v>0.64249999999999996</c:v>
                </c:pt>
                <c:pt idx="3859">
                  <c:v>0.64259999999999995</c:v>
                </c:pt>
                <c:pt idx="3860">
                  <c:v>0.64280000000000004</c:v>
                </c:pt>
                <c:pt idx="3861">
                  <c:v>0.64300000000000002</c:v>
                </c:pt>
                <c:pt idx="3862">
                  <c:v>0.64319999999999999</c:v>
                </c:pt>
                <c:pt idx="3863">
                  <c:v>0.64339999999999997</c:v>
                </c:pt>
                <c:pt idx="3864">
                  <c:v>0.64359999999999995</c:v>
                </c:pt>
                <c:pt idx="3865">
                  <c:v>0.64390000000000003</c:v>
                </c:pt>
                <c:pt idx="3866">
                  <c:v>0.64410000000000001</c:v>
                </c:pt>
                <c:pt idx="3867">
                  <c:v>0.64439999999999997</c:v>
                </c:pt>
                <c:pt idx="3868">
                  <c:v>0.64459999999999995</c:v>
                </c:pt>
                <c:pt idx="3869">
                  <c:v>0.64470000000000005</c:v>
                </c:pt>
                <c:pt idx="3870">
                  <c:v>0.64480000000000004</c:v>
                </c:pt>
                <c:pt idx="3871">
                  <c:v>0.64490000000000003</c:v>
                </c:pt>
                <c:pt idx="3872">
                  <c:v>0.64500000000000002</c:v>
                </c:pt>
                <c:pt idx="3873">
                  <c:v>0.64510000000000001</c:v>
                </c:pt>
                <c:pt idx="3874">
                  <c:v>0.6452</c:v>
                </c:pt>
                <c:pt idx="3875">
                  <c:v>0.64539999999999997</c:v>
                </c:pt>
                <c:pt idx="3876">
                  <c:v>0.64549999999999996</c:v>
                </c:pt>
                <c:pt idx="3877">
                  <c:v>0.64559999999999995</c:v>
                </c:pt>
                <c:pt idx="3878">
                  <c:v>0.64570000000000005</c:v>
                </c:pt>
                <c:pt idx="3879">
                  <c:v>0.64590000000000003</c:v>
                </c:pt>
                <c:pt idx="3880">
                  <c:v>0.64600000000000002</c:v>
                </c:pt>
                <c:pt idx="3881">
                  <c:v>0.64610000000000001</c:v>
                </c:pt>
                <c:pt idx="3882">
                  <c:v>0.64629999999999999</c:v>
                </c:pt>
                <c:pt idx="3883">
                  <c:v>0.64649999999999996</c:v>
                </c:pt>
                <c:pt idx="3884">
                  <c:v>0.64659999999999995</c:v>
                </c:pt>
                <c:pt idx="3885">
                  <c:v>0.64680000000000004</c:v>
                </c:pt>
                <c:pt idx="3886">
                  <c:v>0.64700000000000002</c:v>
                </c:pt>
                <c:pt idx="3887">
                  <c:v>0.6472</c:v>
                </c:pt>
                <c:pt idx="3888">
                  <c:v>0.64739999999999998</c:v>
                </c:pt>
                <c:pt idx="3889">
                  <c:v>0.64770000000000005</c:v>
                </c:pt>
                <c:pt idx="3890">
                  <c:v>0.64790000000000003</c:v>
                </c:pt>
                <c:pt idx="3891">
                  <c:v>0.64810000000000001</c:v>
                </c:pt>
                <c:pt idx="3892">
                  <c:v>0.64839999999999998</c:v>
                </c:pt>
                <c:pt idx="3893">
                  <c:v>0.64859999999999995</c:v>
                </c:pt>
                <c:pt idx="3894">
                  <c:v>0.64880000000000004</c:v>
                </c:pt>
                <c:pt idx="3895">
                  <c:v>0.64890000000000003</c:v>
                </c:pt>
                <c:pt idx="3896">
                  <c:v>0.64900000000000002</c:v>
                </c:pt>
                <c:pt idx="3897">
                  <c:v>0.6492</c:v>
                </c:pt>
                <c:pt idx="3898">
                  <c:v>0.64929999999999999</c:v>
                </c:pt>
                <c:pt idx="3899">
                  <c:v>0.64939999999999998</c:v>
                </c:pt>
                <c:pt idx="3900">
                  <c:v>0.64949999999999997</c:v>
                </c:pt>
                <c:pt idx="3901">
                  <c:v>0.64970000000000006</c:v>
                </c:pt>
                <c:pt idx="3902">
                  <c:v>0.64980000000000004</c:v>
                </c:pt>
                <c:pt idx="3903">
                  <c:v>0.65</c:v>
                </c:pt>
                <c:pt idx="3904">
                  <c:v>0.6502</c:v>
                </c:pt>
                <c:pt idx="3905">
                  <c:v>0.65029999999999999</c:v>
                </c:pt>
                <c:pt idx="3906">
                  <c:v>0.65049999999999997</c:v>
                </c:pt>
                <c:pt idx="3907">
                  <c:v>0.65059999999999996</c:v>
                </c:pt>
                <c:pt idx="3908">
                  <c:v>0.65080000000000005</c:v>
                </c:pt>
                <c:pt idx="3909">
                  <c:v>0.65100000000000002</c:v>
                </c:pt>
                <c:pt idx="3910">
                  <c:v>0.65110000000000001</c:v>
                </c:pt>
                <c:pt idx="3911">
                  <c:v>0.65129999999999999</c:v>
                </c:pt>
                <c:pt idx="3912">
                  <c:v>0.65149999999999997</c:v>
                </c:pt>
                <c:pt idx="3913">
                  <c:v>0.65159999999999996</c:v>
                </c:pt>
                <c:pt idx="3914">
                  <c:v>0.65180000000000005</c:v>
                </c:pt>
                <c:pt idx="3915">
                  <c:v>0.65200000000000002</c:v>
                </c:pt>
                <c:pt idx="3916">
                  <c:v>0.6522</c:v>
                </c:pt>
                <c:pt idx="3917">
                  <c:v>0.65229999999999999</c:v>
                </c:pt>
                <c:pt idx="3918">
                  <c:v>0.65249999999999997</c:v>
                </c:pt>
                <c:pt idx="3919">
                  <c:v>0.65259999999999996</c:v>
                </c:pt>
                <c:pt idx="3920">
                  <c:v>0.65280000000000005</c:v>
                </c:pt>
                <c:pt idx="3921">
                  <c:v>0.65300000000000002</c:v>
                </c:pt>
                <c:pt idx="3922">
                  <c:v>0.65310000000000001</c:v>
                </c:pt>
                <c:pt idx="3923">
                  <c:v>0.65329999999999999</c:v>
                </c:pt>
                <c:pt idx="3924">
                  <c:v>0.65349999999999997</c:v>
                </c:pt>
                <c:pt idx="3925">
                  <c:v>0.65359999999999996</c:v>
                </c:pt>
                <c:pt idx="3926">
                  <c:v>0.65380000000000005</c:v>
                </c:pt>
                <c:pt idx="3927">
                  <c:v>0.65400000000000003</c:v>
                </c:pt>
                <c:pt idx="3928">
                  <c:v>0.65410000000000001</c:v>
                </c:pt>
                <c:pt idx="3929">
                  <c:v>0.65429999999999999</c:v>
                </c:pt>
                <c:pt idx="3930">
                  <c:v>0.65449999999999997</c:v>
                </c:pt>
                <c:pt idx="3931">
                  <c:v>0.65469999999999995</c:v>
                </c:pt>
                <c:pt idx="3932">
                  <c:v>0.65490000000000004</c:v>
                </c:pt>
                <c:pt idx="3933">
                  <c:v>0.65510000000000002</c:v>
                </c:pt>
                <c:pt idx="3934">
                  <c:v>0.65529999999999999</c:v>
                </c:pt>
                <c:pt idx="3935">
                  <c:v>0.65559999999999996</c:v>
                </c:pt>
                <c:pt idx="3936">
                  <c:v>0.65580000000000005</c:v>
                </c:pt>
                <c:pt idx="3937">
                  <c:v>0.65600000000000003</c:v>
                </c:pt>
                <c:pt idx="3938">
                  <c:v>0.65610000000000002</c:v>
                </c:pt>
                <c:pt idx="3939">
                  <c:v>0.65629999999999999</c:v>
                </c:pt>
                <c:pt idx="3940">
                  <c:v>0.65639999999999998</c:v>
                </c:pt>
                <c:pt idx="3941">
                  <c:v>0.65649999999999997</c:v>
                </c:pt>
                <c:pt idx="3942">
                  <c:v>0.65659999999999996</c:v>
                </c:pt>
                <c:pt idx="3943">
                  <c:v>0.65669999999999995</c:v>
                </c:pt>
                <c:pt idx="3944">
                  <c:v>0.65680000000000005</c:v>
                </c:pt>
                <c:pt idx="3945">
                  <c:v>0.65700000000000003</c:v>
                </c:pt>
                <c:pt idx="3946">
                  <c:v>0.65710000000000002</c:v>
                </c:pt>
                <c:pt idx="3947">
                  <c:v>0.65720000000000001</c:v>
                </c:pt>
                <c:pt idx="3948">
                  <c:v>0.65739999999999998</c:v>
                </c:pt>
                <c:pt idx="3949">
                  <c:v>0.65749999999999997</c:v>
                </c:pt>
                <c:pt idx="3950">
                  <c:v>0.65759999999999996</c:v>
                </c:pt>
                <c:pt idx="3951">
                  <c:v>0.65780000000000005</c:v>
                </c:pt>
                <c:pt idx="3952">
                  <c:v>0.65800000000000003</c:v>
                </c:pt>
                <c:pt idx="3953">
                  <c:v>0.65810000000000002</c:v>
                </c:pt>
                <c:pt idx="3954">
                  <c:v>0.6583</c:v>
                </c:pt>
                <c:pt idx="3955">
                  <c:v>0.65849999999999997</c:v>
                </c:pt>
                <c:pt idx="3956">
                  <c:v>0.65869999999999995</c:v>
                </c:pt>
                <c:pt idx="3957">
                  <c:v>0.65900000000000003</c:v>
                </c:pt>
                <c:pt idx="3958">
                  <c:v>0.65920000000000001</c:v>
                </c:pt>
                <c:pt idx="3959">
                  <c:v>0.65939999999999999</c:v>
                </c:pt>
                <c:pt idx="3960">
                  <c:v>0.65969999999999995</c:v>
                </c:pt>
                <c:pt idx="3961">
                  <c:v>0.65990000000000004</c:v>
                </c:pt>
                <c:pt idx="3962">
                  <c:v>0.66010000000000002</c:v>
                </c:pt>
                <c:pt idx="3963">
                  <c:v>0.6603</c:v>
                </c:pt>
                <c:pt idx="3964">
                  <c:v>0.66039999999999999</c:v>
                </c:pt>
                <c:pt idx="3965">
                  <c:v>0.66049999999999998</c:v>
                </c:pt>
                <c:pt idx="3966">
                  <c:v>0.66059999999999997</c:v>
                </c:pt>
                <c:pt idx="3967">
                  <c:v>0.66080000000000005</c:v>
                </c:pt>
                <c:pt idx="3968">
                  <c:v>0.66090000000000004</c:v>
                </c:pt>
                <c:pt idx="3969">
                  <c:v>0.66110000000000002</c:v>
                </c:pt>
                <c:pt idx="3970">
                  <c:v>0.66120000000000001</c:v>
                </c:pt>
                <c:pt idx="3971">
                  <c:v>0.66139999999999999</c:v>
                </c:pt>
                <c:pt idx="3972">
                  <c:v>0.66149999999999998</c:v>
                </c:pt>
                <c:pt idx="3973">
                  <c:v>0.66169999999999995</c:v>
                </c:pt>
                <c:pt idx="3974">
                  <c:v>0.66180000000000005</c:v>
                </c:pt>
                <c:pt idx="3975">
                  <c:v>0.66200000000000003</c:v>
                </c:pt>
                <c:pt idx="3976">
                  <c:v>0.66210000000000002</c:v>
                </c:pt>
                <c:pt idx="3977">
                  <c:v>0.6623</c:v>
                </c:pt>
                <c:pt idx="3978">
                  <c:v>0.66249999999999998</c:v>
                </c:pt>
                <c:pt idx="3979">
                  <c:v>0.66259999999999997</c:v>
                </c:pt>
                <c:pt idx="3980">
                  <c:v>0.66279999999999994</c:v>
                </c:pt>
                <c:pt idx="3981">
                  <c:v>0.66300000000000003</c:v>
                </c:pt>
                <c:pt idx="3982">
                  <c:v>0.66310000000000002</c:v>
                </c:pt>
                <c:pt idx="3983">
                  <c:v>0.6633</c:v>
                </c:pt>
                <c:pt idx="3984">
                  <c:v>0.66349999999999998</c:v>
                </c:pt>
                <c:pt idx="3985">
                  <c:v>0.66369999999999996</c:v>
                </c:pt>
                <c:pt idx="3986">
                  <c:v>0.66379999999999995</c:v>
                </c:pt>
                <c:pt idx="3987">
                  <c:v>0.66400000000000003</c:v>
                </c:pt>
                <c:pt idx="3988">
                  <c:v>0.66410000000000002</c:v>
                </c:pt>
                <c:pt idx="3989">
                  <c:v>0.6643</c:v>
                </c:pt>
                <c:pt idx="3990">
                  <c:v>0.66439999999999999</c:v>
                </c:pt>
                <c:pt idx="3991">
                  <c:v>0.66459999999999997</c:v>
                </c:pt>
                <c:pt idx="3992">
                  <c:v>0.66479999999999995</c:v>
                </c:pt>
                <c:pt idx="3993">
                  <c:v>0.66490000000000005</c:v>
                </c:pt>
                <c:pt idx="3994">
                  <c:v>0.66510000000000002</c:v>
                </c:pt>
                <c:pt idx="3995">
                  <c:v>0.6653</c:v>
                </c:pt>
                <c:pt idx="3996">
                  <c:v>0.66539999999999999</c:v>
                </c:pt>
                <c:pt idx="3997">
                  <c:v>0.66559999999999997</c:v>
                </c:pt>
                <c:pt idx="3998">
                  <c:v>0.66579999999999995</c:v>
                </c:pt>
                <c:pt idx="3999">
                  <c:v>0.66600000000000004</c:v>
                </c:pt>
                <c:pt idx="4000">
                  <c:v>0.66610000000000003</c:v>
                </c:pt>
                <c:pt idx="4001">
                  <c:v>0.6663</c:v>
                </c:pt>
                <c:pt idx="4002">
                  <c:v>0.66659999999999997</c:v>
                </c:pt>
                <c:pt idx="4003">
                  <c:v>0.66679999999999995</c:v>
                </c:pt>
                <c:pt idx="4004">
                  <c:v>0.66700000000000004</c:v>
                </c:pt>
                <c:pt idx="4005">
                  <c:v>0.6673</c:v>
                </c:pt>
                <c:pt idx="4006">
                  <c:v>0.66749999999999998</c:v>
                </c:pt>
                <c:pt idx="4007">
                  <c:v>0.66769999999999996</c:v>
                </c:pt>
                <c:pt idx="4008">
                  <c:v>0.66779999999999995</c:v>
                </c:pt>
                <c:pt idx="4009">
                  <c:v>0.66790000000000005</c:v>
                </c:pt>
                <c:pt idx="4010">
                  <c:v>0.66800000000000004</c:v>
                </c:pt>
                <c:pt idx="4011">
                  <c:v>0.66810000000000003</c:v>
                </c:pt>
                <c:pt idx="4012">
                  <c:v>0.66820000000000002</c:v>
                </c:pt>
                <c:pt idx="4013">
                  <c:v>0.66839999999999999</c:v>
                </c:pt>
                <c:pt idx="4014">
                  <c:v>0.66849999999999998</c:v>
                </c:pt>
                <c:pt idx="4015">
                  <c:v>0.66859999999999997</c:v>
                </c:pt>
                <c:pt idx="4016">
                  <c:v>0.66869999999999996</c:v>
                </c:pt>
                <c:pt idx="4017">
                  <c:v>0.66890000000000005</c:v>
                </c:pt>
                <c:pt idx="4018">
                  <c:v>0.66900000000000004</c:v>
                </c:pt>
                <c:pt idx="4019">
                  <c:v>0.66910000000000003</c:v>
                </c:pt>
                <c:pt idx="4020">
                  <c:v>0.66930000000000001</c:v>
                </c:pt>
                <c:pt idx="4021">
                  <c:v>0.66949999999999998</c:v>
                </c:pt>
                <c:pt idx="4022">
                  <c:v>0.66969999999999996</c:v>
                </c:pt>
                <c:pt idx="4023">
                  <c:v>0.66990000000000005</c:v>
                </c:pt>
                <c:pt idx="4024">
                  <c:v>0.67010000000000003</c:v>
                </c:pt>
                <c:pt idx="4025">
                  <c:v>0.67030000000000001</c:v>
                </c:pt>
                <c:pt idx="4026">
                  <c:v>0.67049999999999998</c:v>
                </c:pt>
                <c:pt idx="4027">
                  <c:v>0.67079999999999995</c:v>
                </c:pt>
                <c:pt idx="4028">
                  <c:v>0.67100000000000004</c:v>
                </c:pt>
                <c:pt idx="4029">
                  <c:v>0.67120000000000002</c:v>
                </c:pt>
                <c:pt idx="4030">
                  <c:v>0.6714</c:v>
                </c:pt>
                <c:pt idx="4031">
                  <c:v>0.67159999999999997</c:v>
                </c:pt>
                <c:pt idx="4032">
                  <c:v>0.67179999999999995</c:v>
                </c:pt>
                <c:pt idx="4033">
                  <c:v>0.67190000000000005</c:v>
                </c:pt>
                <c:pt idx="4034">
                  <c:v>0.67200000000000004</c:v>
                </c:pt>
                <c:pt idx="4035">
                  <c:v>0.67210000000000003</c:v>
                </c:pt>
                <c:pt idx="4036">
                  <c:v>0.67230000000000001</c:v>
                </c:pt>
                <c:pt idx="4037">
                  <c:v>0.6724</c:v>
                </c:pt>
                <c:pt idx="4038">
                  <c:v>0.67249999999999999</c:v>
                </c:pt>
                <c:pt idx="4039">
                  <c:v>0.67269999999999996</c:v>
                </c:pt>
                <c:pt idx="4040">
                  <c:v>0.67279999999999995</c:v>
                </c:pt>
                <c:pt idx="4041">
                  <c:v>0.67300000000000004</c:v>
                </c:pt>
                <c:pt idx="4042">
                  <c:v>0.67310000000000003</c:v>
                </c:pt>
                <c:pt idx="4043">
                  <c:v>0.67330000000000001</c:v>
                </c:pt>
                <c:pt idx="4044">
                  <c:v>0.67349999999999999</c:v>
                </c:pt>
                <c:pt idx="4045">
                  <c:v>0.67359999999999998</c:v>
                </c:pt>
                <c:pt idx="4046">
                  <c:v>0.67379999999999995</c:v>
                </c:pt>
                <c:pt idx="4047">
                  <c:v>0.67390000000000005</c:v>
                </c:pt>
                <c:pt idx="4048">
                  <c:v>0.67410000000000003</c:v>
                </c:pt>
                <c:pt idx="4049">
                  <c:v>0.67430000000000001</c:v>
                </c:pt>
                <c:pt idx="4050">
                  <c:v>0.67449999999999999</c:v>
                </c:pt>
                <c:pt idx="4051">
                  <c:v>0.67459999999999998</c:v>
                </c:pt>
                <c:pt idx="4052">
                  <c:v>0.67479999999999996</c:v>
                </c:pt>
                <c:pt idx="4053">
                  <c:v>0.67500000000000004</c:v>
                </c:pt>
                <c:pt idx="4054">
                  <c:v>0.67520000000000002</c:v>
                </c:pt>
                <c:pt idx="4055">
                  <c:v>0.67530000000000001</c:v>
                </c:pt>
                <c:pt idx="4056">
                  <c:v>0.67549999999999999</c:v>
                </c:pt>
                <c:pt idx="4057">
                  <c:v>0.67559999999999998</c:v>
                </c:pt>
                <c:pt idx="4058">
                  <c:v>0.67579999999999996</c:v>
                </c:pt>
                <c:pt idx="4059">
                  <c:v>0.67600000000000005</c:v>
                </c:pt>
                <c:pt idx="4060">
                  <c:v>0.67610000000000003</c:v>
                </c:pt>
                <c:pt idx="4061">
                  <c:v>0.67630000000000001</c:v>
                </c:pt>
                <c:pt idx="4062">
                  <c:v>0.67649999999999999</c:v>
                </c:pt>
                <c:pt idx="4063">
                  <c:v>0.67659999999999998</c:v>
                </c:pt>
                <c:pt idx="4064">
                  <c:v>0.67679999999999996</c:v>
                </c:pt>
                <c:pt idx="4065">
                  <c:v>0.67700000000000005</c:v>
                </c:pt>
                <c:pt idx="4066">
                  <c:v>0.67710000000000004</c:v>
                </c:pt>
                <c:pt idx="4067">
                  <c:v>0.67730000000000001</c:v>
                </c:pt>
                <c:pt idx="4068">
                  <c:v>0.67749999999999999</c:v>
                </c:pt>
                <c:pt idx="4069">
                  <c:v>0.67769999999999997</c:v>
                </c:pt>
                <c:pt idx="4070">
                  <c:v>0.67789999999999995</c:v>
                </c:pt>
                <c:pt idx="4071">
                  <c:v>0.67810000000000004</c:v>
                </c:pt>
                <c:pt idx="4072">
                  <c:v>0.6784</c:v>
                </c:pt>
                <c:pt idx="4073">
                  <c:v>0.67859999999999998</c:v>
                </c:pt>
                <c:pt idx="4074">
                  <c:v>0.67879999999999996</c:v>
                </c:pt>
                <c:pt idx="4075">
                  <c:v>0.67900000000000005</c:v>
                </c:pt>
                <c:pt idx="4076">
                  <c:v>0.67920000000000003</c:v>
                </c:pt>
                <c:pt idx="4077">
                  <c:v>0.67930000000000001</c:v>
                </c:pt>
                <c:pt idx="4078">
                  <c:v>0.6794</c:v>
                </c:pt>
                <c:pt idx="4079">
                  <c:v>0.67949999999999999</c:v>
                </c:pt>
                <c:pt idx="4080">
                  <c:v>0.67959999999999998</c:v>
                </c:pt>
                <c:pt idx="4081">
                  <c:v>0.67969999999999997</c:v>
                </c:pt>
                <c:pt idx="4082">
                  <c:v>0.67979999999999996</c:v>
                </c:pt>
                <c:pt idx="4083">
                  <c:v>0.68</c:v>
                </c:pt>
                <c:pt idx="4084">
                  <c:v>0.68010000000000004</c:v>
                </c:pt>
                <c:pt idx="4085">
                  <c:v>0.68020000000000003</c:v>
                </c:pt>
                <c:pt idx="4086">
                  <c:v>0.6804</c:v>
                </c:pt>
                <c:pt idx="4087">
                  <c:v>0.68049999999999999</c:v>
                </c:pt>
                <c:pt idx="4088">
                  <c:v>0.68059999999999998</c:v>
                </c:pt>
                <c:pt idx="4089">
                  <c:v>0.68079999999999996</c:v>
                </c:pt>
                <c:pt idx="4090">
                  <c:v>0.68100000000000005</c:v>
                </c:pt>
                <c:pt idx="4091">
                  <c:v>0.68120000000000003</c:v>
                </c:pt>
                <c:pt idx="4092">
                  <c:v>0.68140000000000001</c:v>
                </c:pt>
                <c:pt idx="4093">
                  <c:v>0.68159999999999998</c:v>
                </c:pt>
                <c:pt idx="4094">
                  <c:v>0.68179999999999996</c:v>
                </c:pt>
                <c:pt idx="4095">
                  <c:v>0.68200000000000005</c:v>
                </c:pt>
                <c:pt idx="4096">
                  <c:v>0.68220000000000003</c:v>
                </c:pt>
                <c:pt idx="4097">
                  <c:v>0.6825</c:v>
                </c:pt>
                <c:pt idx="4098">
                  <c:v>0.68269999999999997</c:v>
                </c:pt>
                <c:pt idx="4099">
                  <c:v>0.68289999999999995</c:v>
                </c:pt>
                <c:pt idx="4100">
                  <c:v>0.68310000000000004</c:v>
                </c:pt>
                <c:pt idx="4101">
                  <c:v>0.68320000000000003</c:v>
                </c:pt>
                <c:pt idx="4102">
                  <c:v>0.68340000000000001</c:v>
                </c:pt>
                <c:pt idx="4103">
                  <c:v>0.6835</c:v>
                </c:pt>
                <c:pt idx="4104">
                  <c:v>0.68359999999999999</c:v>
                </c:pt>
                <c:pt idx="4105">
                  <c:v>0.68369999999999997</c:v>
                </c:pt>
                <c:pt idx="4106">
                  <c:v>0.68389999999999995</c:v>
                </c:pt>
                <c:pt idx="4107">
                  <c:v>0.68400000000000005</c:v>
                </c:pt>
                <c:pt idx="4108">
                  <c:v>0.68420000000000003</c:v>
                </c:pt>
                <c:pt idx="4109">
                  <c:v>0.68440000000000001</c:v>
                </c:pt>
                <c:pt idx="4110">
                  <c:v>0.6845</c:v>
                </c:pt>
                <c:pt idx="4111">
                  <c:v>0.68469999999999998</c:v>
                </c:pt>
                <c:pt idx="4112">
                  <c:v>0.68479999999999996</c:v>
                </c:pt>
                <c:pt idx="4113">
                  <c:v>0.68500000000000005</c:v>
                </c:pt>
                <c:pt idx="4114">
                  <c:v>0.68510000000000004</c:v>
                </c:pt>
                <c:pt idx="4115">
                  <c:v>0.68530000000000002</c:v>
                </c:pt>
                <c:pt idx="4116">
                  <c:v>0.6855</c:v>
                </c:pt>
                <c:pt idx="4117">
                  <c:v>0.68559999999999999</c:v>
                </c:pt>
                <c:pt idx="4118">
                  <c:v>0.68579999999999997</c:v>
                </c:pt>
                <c:pt idx="4119">
                  <c:v>0.68600000000000005</c:v>
                </c:pt>
                <c:pt idx="4120">
                  <c:v>0.68610000000000004</c:v>
                </c:pt>
                <c:pt idx="4121">
                  <c:v>0.68630000000000002</c:v>
                </c:pt>
                <c:pt idx="4122">
                  <c:v>0.6865</c:v>
                </c:pt>
                <c:pt idx="4123">
                  <c:v>0.68669999999999998</c:v>
                </c:pt>
                <c:pt idx="4124">
                  <c:v>0.68679999999999997</c:v>
                </c:pt>
                <c:pt idx="4125">
                  <c:v>0.68700000000000006</c:v>
                </c:pt>
                <c:pt idx="4126">
                  <c:v>0.68710000000000004</c:v>
                </c:pt>
                <c:pt idx="4127">
                  <c:v>0.68730000000000002</c:v>
                </c:pt>
                <c:pt idx="4128">
                  <c:v>0.6875</c:v>
                </c:pt>
                <c:pt idx="4129">
                  <c:v>0.68759999999999999</c:v>
                </c:pt>
                <c:pt idx="4130">
                  <c:v>0.68779999999999997</c:v>
                </c:pt>
                <c:pt idx="4131">
                  <c:v>0.68799999999999994</c:v>
                </c:pt>
                <c:pt idx="4132">
                  <c:v>0.68810000000000004</c:v>
                </c:pt>
                <c:pt idx="4133">
                  <c:v>0.68830000000000002</c:v>
                </c:pt>
                <c:pt idx="4134">
                  <c:v>0.6885</c:v>
                </c:pt>
                <c:pt idx="4135">
                  <c:v>0.68859999999999999</c:v>
                </c:pt>
                <c:pt idx="4136">
                  <c:v>0.68879999999999997</c:v>
                </c:pt>
                <c:pt idx="4137">
                  <c:v>0.68899999999999995</c:v>
                </c:pt>
                <c:pt idx="4138">
                  <c:v>0.68920000000000003</c:v>
                </c:pt>
                <c:pt idx="4139">
                  <c:v>0.68940000000000001</c:v>
                </c:pt>
                <c:pt idx="4140">
                  <c:v>0.68969999999999998</c:v>
                </c:pt>
                <c:pt idx="4141">
                  <c:v>0.68989999999999996</c:v>
                </c:pt>
                <c:pt idx="4142">
                  <c:v>0.69020000000000004</c:v>
                </c:pt>
                <c:pt idx="4143">
                  <c:v>0.69040000000000001</c:v>
                </c:pt>
                <c:pt idx="4144">
                  <c:v>0.6905</c:v>
                </c:pt>
                <c:pt idx="4145">
                  <c:v>0.69069999999999998</c:v>
                </c:pt>
                <c:pt idx="4146">
                  <c:v>0.69079999999999997</c:v>
                </c:pt>
                <c:pt idx="4147">
                  <c:v>0.69089999999999996</c:v>
                </c:pt>
                <c:pt idx="4148">
                  <c:v>0.69099999999999995</c:v>
                </c:pt>
                <c:pt idx="4149">
                  <c:v>0.69110000000000005</c:v>
                </c:pt>
                <c:pt idx="4150">
                  <c:v>0.69120000000000004</c:v>
                </c:pt>
                <c:pt idx="4151">
                  <c:v>0.69130000000000003</c:v>
                </c:pt>
                <c:pt idx="4152">
                  <c:v>0.6915</c:v>
                </c:pt>
                <c:pt idx="4153">
                  <c:v>0.69159999999999999</c:v>
                </c:pt>
                <c:pt idx="4154">
                  <c:v>0.69169999999999998</c:v>
                </c:pt>
                <c:pt idx="4155">
                  <c:v>0.69179999999999997</c:v>
                </c:pt>
                <c:pt idx="4156">
                  <c:v>0.69199999999999995</c:v>
                </c:pt>
                <c:pt idx="4157">
                  <c:v>0.69210000000000005</c:v>
                </c:pt>
                <c:pt idx="4158">
                  <c:v>0.69230000000000003</c:v>
                </c:pt>
                <c:pt idx="4159">
                  <c:v>0.6925</c:v>
                </c:pt>
                <c:pt idx="4160">
                  <c:v>0.69259999999999999</c:v>
                </c:pt>
                <c:pt idx="4161">
                  <c:v>0.69279999999999997</c:v>
                </c:pt>
                <c:pt idx="4162">
                  <c:v>0.69299999999999995</c:v>
                </c:pt>
                <c:pt idx="4163">
                  <c:v>0.69330000000000003</c:v>
                </c:pt>
                <c:pt idx="4164">
                  <c:v>0.69350000000000001</c:v>
                </c:pt>
                <c:pt idx="4165">
                  <c:v>0.69369999999999998</c:v>
                </c:pt>
                <c:pt idx="4166">
                  <c:v>0.69399999999999995</c:v>
                </c:pt>
                <c:pt idx="4167">
                  <c:v>0.69420000000000004</c:v>
                </c:pt>
                <c:pt idx="4168">
                  <c:v>0.69450000000000001</c:v>
                </c:pt>
                <c:pt idx="4169">
                  <c:v>0.6946</c:v>
                </c:pt>
                <c:pt idx="4170">
                  <c:v>0.69479999999999997</c:v>
                </c:pt>
                <c:pt idx="4171">
                  <c:v>0.69489999999999996</c:v>
                </c:pt>
                <c:pt idx="4172">
                  <c:v>0.69499999999999995</c:v>
                </c:pt>
                <c:pt idx="4173">
                  <c:v>0.69510000000000005</c:v>
                </c:pt>
                <c:pt idx="4174">
                  <c:v>0.69530000000000003</c:v>
                </c:pt>
                <c:pt idx="4175">
                  <c:v>0.69540000000000002</c:v>
                </c:pt>
                <c:pt idx="4176">
                  <c:v>0.69550000000000001</c:v>
                </c:pt>
                <c:pt idx="4177">
                  <c:v>0.69569999999999999</c:v>
                </c:pt>
                <c:pt idx="4178">
                  <c:v>0.69589999999999996</c:v>
                </c:pt>
                <c:pt idx="4179">
                  <c:v>0.69599999999999995</c:v>
                </c:pt>
                <c:pt idx="4180">
                  <c:v>0.69620000000000004</c:v>
                </c:pt>
                <c:pt idx="4181">
                  <c:v>0.69630000000000003</c:v>
                </c:pt>
                <c:pt idx="4182">
                  <c:v>0.69650000000000001</c:v>
                </c:pt>
                <c:pt idx="4183">
                  <c:v>0.6966</c:v>
                </c:pt>
                <c:pt idx="4184">
                  <c:v>0.69679999999999997</c:v>
                </c:pt>
                <c:pt idx="4185">
                  <c:v>0.69699999999999995</c:v>
                </c:pt>
                <c:pt idx="4186">
                  <c:v>0.69710000000000005</c:v>
                </c:pt>
                <c:pt idx="4187">
                  <c:v>0.69730000000000003</c:v>
                </c:pt>
                <c:pt idx="4188">
                  <c:v>0.69750000000000001</c:v>
                </c:pt>
                <c:pt idx="4189">
                  <c:v>0.69769999999999999</c:v>
                </c:pt>
                <c:pt idx="4190">
                  <c:v>0.69779999999999998</c:v>
                </c:pt>
                <c:pt idx="4191">
                  <c:v>0.69799999999999995</c:v>
                </c:pt>
                <c:pt idx="4192">
                  <c:v>0.69820000000000004</c:v>
                </c:pt>
                <c:pt idx="4193">
                  <c:v>0.69830000000000003</c:v>
                </c:pt>
                <c:pt idx="4194">
                  <c:v>0.69850000000000001</c:v>
                </c:pt>
                <c:pt idx="4195">
                  <c:v>0.6986</c:v>
                </c:pt>
                <c:pt idx="4196">
                  <c:v>0.69879999999999998</c:v>
                </c:pt>
                <c:pt idx="4197">
                  <c:v>0.69889999999999997</c:v>
                </c:pt>
                <c:pt idx="4198">
                  <c:v>0.69910000000000005</c:v>
                </c:pt>
                <c:pt idx="4199">
                  <c:v>0.69930000000000003</c:v>
                </c:pt>
                <c:pt idx="4200">
                  <c:v>0.69950000000000001</c:v>
                </c:pt>
                <c:pt idx="4201">
                  <c:v>0.6996</c:v>
                </c:pt>
                <c:pt idx="4202">
                  <c:v>0.69979999999999998</c:v>
                </c:pt>
                <c:pt idx="4203">
                  <c:v>0.7</c:v>
                </c:pt>
                <c:pt idx="4204">
                  <c:v>0.70009999999999994</c:v>
                </c:pt>
                <c:pt idx="4205">
                  <c:v>0.70030000000000003</c:v>
                </c:pt>
                <c:pt idx="4206">
                  <c:v>0.70050000000000001</c:v>
                </c:pt>
                <c:pt idx="4207">
                  <c:v>0.70069999999999999</c:v>
                </c:pt>
                <c:pt idx="4208">
                  <c:v>0.70089999999999997</c:v>
                </c:pt>
                <c:pt idx="4209">
                  <c:v>0.70109999999999995</c:v>
                </c:pt>
                <c:pt idx="4210">
                  <c:v>0.70140000000000002</c:v>
                </c:pt>
                <c:pt idx="4211">
                  <c:v>0.7016</c:v>
                </c:pt>
                <c:pt idx="4212">
                  <c:v>0.70179999999999998</c:v>
                </c:pt>
                <c:pt idx="4213">
                  <c:v>0.70199999999999996</c:v>
                </c:pt>
                <c:pt idx="4214">
                  <c:v>0.70209999999999995</c:v>
                </c:pt>
                <c:pt idx="4215">
                  <c:v>0.70220000000000005</c:v>
                </c:pt>
                <c:pt idx="4216">
                  <c:v>0.70240000000000002</c:v>
                </c:pt>
                <c:pt idx="4217">
                  <c:v>0.70250000000000001</c:v>
                </c:pt>
                <c:pt idx="4218">
                  <c:v>0.7026</c:v>
                </c:pt>
                <c:pt idx="4219">
                  <c:v>0.70269999999999999</c:v>
                </c:pt>
                <c:pt idx="4220">
                  <c:v>0.70279999999999998</c:v>
                </c:pt>
                <c:pt idx="4221">
                  <c:v>0.70299999999999996</c:v>
                </c:pt>
                <c:pt idx="4222">
                  <c:v>0.70309999999999995</c:v>
                </c:pt>
                <c:pt idx="4223">
                  <c:v>0.70320000000000005</c:v>
                </c:pt>
                <c:pt idx="4224">
                  <c:v>0.70330000000000004</c:v>
                </c:pt>
                <c:pt idx="4225">
                  <c:v>0.70350000000000001</c:v>
                </c:pt>
                <c:pt idx="4226">
                  <c:v>0.7036</c:v>
                </c:pt>
                <c:pt idx="4227">
                  <c:v>0.70379999999999998</c:v>
                </c:pt>
                <c:pt idx="4228">
                  <c:v>0.70399999999999996</c:v>
                </c:pt>
                <c:pt idx="4229">
                  <c:v>0.70420000000000005</c:v>
                </c:pt>
                <c:pt idx="4230">
                  <c:v>0.70440000000000003</c:v>
                </c:pt>
                <c:pt idx="4231">
                  <c:v>0.7046</c:v>
                </c:pt>
                <c:pt idx="4232">
                  <c:v>0.70479999999999998</c:v>
                </c:pt>
                <c:pt idx="4233">
                  <c:v>0.70499999999999996</c:v>
                </c:pt>
                <c:pt idx="4234">
                  <c:v>0.70530000000000004</c:v>
                </c:pt>
                <c:pt idx="4235">
                  <c:v>0.70550000000000002</c:v>
                </c:pt>
                <c:pt idx="4236">
                  <c:v>0.70569999999999999</c:v>
                </c:pt>
                <c:pt idx="4237">
                  <c:v>0.70589999999999997</c:v>
                </c:pt>
                <c:pt idx="4238">
                  <c:v>0.70609999999999995</c:v>
                </c:pt>
                <c:pt idx="4239">
                  <c:v>0.70630000000000004</c:v>
                </c:pt>
                <c:pt idx="4240">
                  <c:v>0.70640000000000003</c:v>
                </c:pt>
                <c:pt idx="4241">
                  <c:v>0.70650000000000002</c:v>
                </c:pt>
                <c:pt idx="4242">
                  <c:v>0.70660000000000001</c:v>
                </c:pt>
                <c:pt idx="4243">
                  <c:v>0.70669999999999999</c:v>
                </c:pt>
                <c:pt idx="4244">
                  <c:v>0.70689999999999997</c:v>
                </c:pt>
                <c:pt idx="4245">
                  <c:v>0.70699999999999996</c:v>
                </c:pt>
                <c:pt idx="4246">
                  <c:v>0.70720000000000005</c:v>
                </c:pt>
                <c:pt idx="4247">
                  <c:v>0.70740000000000003</c:v>
                </c:pt>
                <c:pt idx="4248">
                  <c:v>0.70750000000000002</c:v>
                </c:pt>
                <c:pt idx="4249">
                  <c:v>0.7077</c:v>
                </c:pt>
                <c:pt idx="4250">
                  <c:v>0.70779999999999998</c:v>
                </c:pt>
                <c:pt idx="4251">
                  <c:v>0.70799999999999996</c:v>
                </c:pt>
                <c:pt idx="4252">
                  <c:v>0.70809999999999995</c:v>
                </c:pt>
                <c:pt idx="4253">
                  <c:v>0.70830000000000004</c:v>
                </c:pt>
                <c:pt idx="4254">
                  <c:v>0.70850000000000002</c:v>
                </c:pt>
                <c:pt idx="4255">
                  <c:v>0.70860000000000001</c:v>
                </c:pt>
                <c:pt idx="4256">
                  <c:v>0.70879999999999999</c:v>
                </c:pt>
                <c:pt idx="4257">
                  <c:v>0.70899999999999996</c:v>
                </c:pt>
                <c:pt idx="4258">
                  <c:v>0.70909999999999995</c:v>
                </c:pt>
                <c:pt idx="4259">
                  <c:v>0.70930000000000004</c:v>
                </c:pt>
                <c:pt idx="4260">
                  <c:v>0.70950000000000002</c:v>
                </c:pt>
                <c:pt idx="4261">
                  <c:v>0.70960000000000001</c:v>
                </c:pt>
                <c:pt idx="4262">
                  <c:v>0.70979999999999999</c:v>
                </c:pt>
                <c:pt idx="4263">
                  <c:v>0.71</c:v>
                </c:pt>
                <c:pt idx="4264">
                  <c:v>0.71009999999999995</c:v>
                </c:pt>
                <c:pt idx="4265">
                  <c:v>0.71030000000000004</c:v>
                </c:pt>
                <c:pt idx="4266">
                  <c:v>0.71040000000000003</c:v>
                </c:pt>
                <c:pt idx="4267">
                  <c:v>0.71060000000000001</c:v>
                </c:pt>
                <c:pt idx="4268">
                  <c:v>0.7107</c:v>
                </c:pt>
                <c:pt idx="4269">
                  <c:v>0.71089999999999998</c:v>
                </c:pt>
                <c:pt idx="4270">
                  <c:v>0.71109999999999995</c:v>
                </c:pt>
                <c:pt idx="4271">
                  <c:v>0.71130000000000004</c:v>
                </c:pt>
                <c:pt idx="4272">
                  <c:v>0.71150000000000002</c:v>
                </c:pt>
                <c:pt idx="4273">
                  <c:v>0.71160000000000001</c:v>
                </c:pt>
                <c:pt idx="4274">
                  <c:v>0.71179999999999999</c:v>
                </c:pt>
                <c:pt idx="4275">
                  <c:v>0.71199999999999997</c:v>
                </c:pt>
                <c:pt idx="4276">
                  <c:v>0.71220000000000006</c:v>
                </c:pt>
                <c:pt idx="4277">
                  <c:v>0.71240000000000003</c:v>
                </c:pt>
                <c:pt idx="4278">
                  <c:v>0.7127</c:v>
                </c:pt>
                <c:pt idx="4279">
                  <c:v>0.71289999999999998</c:v>
                </c:pt>
                <c:pt idx="4280">
                  <c:v>0.71319999999999995</c:v>
                </c:pt>
                <c:pt idx="4281">
                  <c:v>0.71340000000000003</c:v>
                </c:pt>
                <c:pt idx="4282">
                  <c:v>0.71350000000000002</c:v>
                </c:pt>
                <c:pt idx="4283">
                  <c:v>0.7137</c:v>
                </c:pt>
                <c:pt idx="4284">
                  <c:v>0.71379999999999999</c:v>
                </c:pt>
                <c:pt idx="4285">
                  <c:v>0.71389999999999998</c:v>
                </c:pt>
                <c:pt idx="4286">
                  <c:v>0.71399999999999997</c:v>
                </c:pt>
                <c:pt idx="4287">
                  <c:v>0.71409999999999996</c:v>
                </c:pt>
                <c:pt idx="4288">
                  <c:v>0.71419999999999995</c:v>
                </c:pt>
                <c:pt idx="4289">
                  <c:v>0.71430000000000005</c:v>
                </c:pt>
                <c:pt idx="4290">
                  <c:v>0.71450000000000002</c:v>
                </c:pt>
                <c:pt idx="4291">
                  <c:v>0.71460000000000001</c:v>
                </c:pt>
                <c:pt idx="4292">
                  <c:v>0.7147</c:v>
                </c:pt>
                <c:pt idx="4293">
                  <c:v>0.71489999999999998</c:v>
                </c:pt>
                <c:pt idx="4294">
                  <c:v>0.71499999999999997</c:v>
                </c:pt>
                <c:pt idx="4295">
                  <c:v>0.71509999999999996</c:v>
                </c:pt>
                <c:pt idx="4296">
                  <c:v>0.71530000000000005</c:v>
                </c:pt>
                <c:pt idx="4297">
                  <c:v>0.71550000000000002</c:v>
                </c:pt>
                <c:pt idx="4298">
                  <c:v>0.7157</c:v>
                </c:pt>
                <c:pt idx="4299">
                  <c:v>0.71589999999999998</c:v>
                </c:pt>
                <c:pt idx="4300">
                  <c:v>0.71609999999999996</c:v>
                </c:pt>
                <c:pt idx="4301">
                  <c:v>0.71630000000000005</c:v>
                </c:pt>
                <c:pt idx="4302">
                  <c:v>0.71650000000000003</c:v>
                </c:pt>
                <c:pt idx="4303">
                  <c:v>0.71679999999999999</c:v>
                </c:pt>
                <c:pt idx="4304">
                  <c:v>0.71699999999999997</c:v>
                </c:pt>
                <c:pt idx="4305">
                  <c:v>0.71719999999999995</c:v>
                </c:pt>
                <c:pt idx="4306">
                  <c:v>0.71740000000000004</c:v>
                </c:pt>
                <c:pt idx="4307">
                  <c:v>0.71760000000000002</c:v>
                </c:pt>
                <c:pt idx="4308">
                  <c:v>0.7177</c:v>
                </c:pt>
                <c:pt idx="4309">
                  <c:v>0.71789999999999998</c:v>
                </c:pt>
                <c:pt idx="4310">
                  <c:v>0.71799999999999997</c:v>
                </c:pt>
                <c:pt idx="4311">
                  <c:v>0.71809999999999996</c:v>
                </c:pt>
                <c:pt idx="4312">
                  <c:v>0.71819999999999995</c:v>
                </c:pt>
                <c:pt idx="4313">
                  <c:v>0.71830000000000005</c:v>
                </c:pt>
                <c:pt idx="4314">
                  <c:v>0.71850000000000003</c:v>
                </c:pt>
                <c:pt idx="4315">
                  <c:v>0.71860000000000002</c:v>
                </c:pt>
                <c:pt idx="4316">
                  <c:v>0.71879999999999999</c:v>
                </c:pt>
                <c:pt idx="4317">
                  <c:v>0.71899999999999997</c:v>
                </c:pt>
                <c:pt idx="4318">
                  <c:v>0.71909999999999996</c:v>
                </c:pt>
                <c:pt idx="4319">
                  <c:v>0.71930000000000005</c:v>
                </c:pt>
                <c:pt idx="4320">
                  <c:v>0.71950000000000003</c:v>
                </c:pt>
                <c:pt idx="4321">
                  <c:v>0.71960000000000002</c:v>
                </c:pt>
                <c:pt idx="4322">
                  <c:v>0.7198</c:v>
                </c:pt>
                <c:pt idx="4323">
                  <c:v>0.72</c:v>
                </c:pt>
                <c:pt idx="4324">
                  <c:v>0.72009999999999996</c:v>
                </c:pt>
                <c:pt idx="4325">
                  <c:v>0.72030000000000005</c:v>
                </c:pt>
                <c:pt idx="4326">
                  <c:v>0.72050000000000003</c:v>
                </c:pt>
                <c:pt idx="4327">
                  <c:v>0.72060000000000002</c:v>
                </c:pt>
                <c:pt idx="4328">
                  <c:v>0.7208</c:v>
                </c:pt>
                <c:pt idx="4329">
                  <c:v>0.72099999999999997</c:v>
                </c:pt>
                <c:pt idx="4330">
                  <c:v>0.72119999999999995</c:v>
                </c:pt>
                <c:pt idx="4331">
                  <c:v>0.72130000000000005</c:v>
                </c:pt>
                <c:pt idx="4332">
                  <c:v>0.72150000000000003</c:v>
                </c:pt>
                <c:pt idx="4333">
                  <c:v>0.72160000000000002</c:v>
                </c:pt>
                <c:pt idx="4334">
                  <c:v>0.7218</c:v>
                </c:pt>
                <c:pt idx="4335">
                  <c:v>0.72199999999999998</c:v>
                </c:pt>
                <c:pt idx="4336">
                  <c:v>0.72209999999999996</c:v>
                </c:pt>
                <c:pt idx="4337">
                  <c:v>0.72230000000000005</c:v>
                </c:pt>
                <c:pt idx="4338">
                  <c:v>0.72240000000000004</c:v>
                </c:pt>
                <c:pt idx="4339">
                  <c:v>0.72260000000000002</c:v>
                </c:pt>
                <c:pt idx="4340">
                  <c:v>0.7228</c:v>
                </c:pt>
                <c:pt idx="4341">
                  <c:v>0.72299999999999998</c:v>
                </c:pt>
                <c:pt idx="4342">
                  <c:v>0.72309999999999997</c:v>
                </c:pt>
                <c:pt idx="4343">
                  <c:v>0.72330000000000005</c:v>
                </c:pt>
                <c:pt idx="4344">
                  <c:v>0.72350000000000003</c:v>
                </c:pt>
                <c:pt idx="4345">
                  <c:v>0.72370000000000001</c:v>
                </c:pt>
                <c:pt idx="4346">
                  <c:v>0.72389999999999999</c:v>
                </c:pt>
                <c:pt idx="4347">
                  <c:v>0.72419999999999995</c:v>
                </c:pt>
                <c:pt idx="4348">
                  <c:v>0.72440000000000004</c:v>
                </c:pt>
                <c:pt idx="4349">
                  <c:v>0.72470000000000001</c:v>
                </c:pt>
                <c:pt idx="4350">
                  <c:v>0.72489999999999999</c:v>
                </c:pt>
                <c:pt idx="4351">
                  <c:v>0.72499999999999998</c:v>
                </c:pt>
                <c:pt idx="4352">
                  <c:v>0.72509999999999997</c:v>
                </c:pt>
                <c:pt idx="4353">
                  <c:v>0.72519999999999996</c:v>
                </c:pt>
                <c:pt idx="4354">
                  <c:v>0.72529999999999994</c:v>
                </c:pt>
                <c:pt idx="4355">
                  <c:v>0.72540000000000004</c:v>
                </c:pt>
                <c:pt idx="4356">
                  <c:v>0.72560000000000002</c:v>
                </c:pt>
                <c:pt idx="4357">
                  <c:v>0.72570000000000001</c:v>
                </c:pt>
                <c:pt idx="4358">
                  <c:v>0.7258</c:v>
                </c:pt>
                <c:pt idx="4359">
                  <c:v>0.72589999999999999</c:v>
                </c:pt>
                <c:pt idx="4360">
                  <c:v>0.72609999999999997</c:v>
                </c:pt>
                <c:pt idx="4361">
                  <c:v>0.72619999999999996</c:v>
                </c:pt>
                <c:pt idx="4362">
                  <c:v>0.72629999999999995</c:v>
                </c:pt>
                <c:pt idx="4363">
                  <c:v>0.72650000000000003</c:v>
                </c:pt>
                <c:pt idx="4364">
                  <c:v>0.72660000000000002</c:v>
                </c:pt>
                <c:pt idx="4365">
                  <c:v>0.7268</c:v>
                </c:pt>
                <c:pt idx="4366">
                  <c:v>0.72699999999999998</c:v>
                </c:pt>
                <c:pt idx="4367">
                  <c:v>0.72709999999999997</c:v>
                </c:pt>
                <c:pt idx="4368">
                  <c:v>0.72729999999999995</c:v>
                </c:pt>
                <c:pt idx="4369">
                  <c:v>0.72760000000000002</c:v>
                </c:pt>
                <c:pt idx="4370">
                  <c:v>0.7278</c:v>
                </c:pt>
                <c:pt idx="4371">
                  <c:v>0.72799999999999998</c:v>
                </c:pt>
                <c:pt idx="4372">
                  <c:v>0.72819999999999996</c:v>
                </c:pt>
                <c:pt idx="4373">
                  <c:v>0.72850000000000004</c:v>
                </c:pt>
                <c:pt idx="4374">
                  <c:v>0.72870000000000001</c:v>
                </c:pt>
                <c:pt idx="4375">
                  <c:v>0.72889999999999999</c:v>
                </c:pt>
                <c:pt idx="4376">
                  <c:v>0.72909999999999997</c:v>
                </c:pt>
                <c:pt idx="4377">
                  <c:v>0.72919999999999996</c:v>
                </c:pt>
                <c:pt idx="4378">
                  <c:v>0.72940000000000005</c:v>
                </c:pt>
                <c:pt idx="4379">
                  <c:v>0.72950000000000004</c:v>
                </c:pt>
                <c:pt idx="4380">
                  <c:v>0.72960000000000003</c:v>
                </c:pt>
                <c:pt idx="4381">
                  <c:v>0.72970000000000002</c:v>
                </c:pt>
                <c:pt idx="4382">
                  <c:v>0.72989999999999999</c:v>
                </c:pt>
                <c:pt idx="4383">
                  <c:v>0.73</c:v>
                </c:pt>
                <c:pt idx="4384">
                  <c:v>0.73019999999999996</c:v>
                </c:pt>
                <c:pt idx="4385">
                  <c:v>0.73040000000000005</c:v>
                </c:pt>
                <c:pt idx="4386">
                  <c:v>0.73050000000000004</c:v>
                </c:pt>
                <c:pt idx="4387">
                  <c:v>0.73070000000000002</c:v>
                </c:pt>
                <c:pt idx="4388">
                  <c:v>0.73080000000000001</c:v>
                </c:pt>
                <c:pt idx="4389">
                  <c:v>0.73099999999999998</c:v>
                </c:pt>
                <c:pt idx="4390">
                  <c:v>0.73119999999999996</c:v>
                </c:pt>
                <c:pt idx="4391">
                  <c:v>0.73129999999999995</c:v>
                </c:pt>
                <c:pt idx="4392">
                  <c:v>0.73150000000000004</c:v>
                </c:pt>
                <c:pt idx="4393">
                  <c:v>0.73170000000000002</c:v>
                </c:pt>
                <c:pt idx="4394">
                  <c:v>0.73180000000000001</c:v>
                </c:pt>
                <c:pt idx="4395">
                  <c:v>0.73199999999999998</c:v>
                </c:pt>
                <c:pt idx="4396">
                  <c:v>0.73219999999999996</c:v>
                </c:pt>
                <c:pt idx="4397">
                  <c:v>0.73229999999999995</c:v>
                </c:pt>
                <c:pt idx="4398">
                  <c:v>0.73250000000000004</c:v>
                </c:pt>
                <c:pt idx="4399">
                  <c:v>0.73260000000000003</c:v>
                </c:pt>
                <c:pt idx="4400">
                  <c:v>0.73280000000000001</c:v>
                </c:pt>
                <c:pt idx="4401">
                  <c:v>0.73299999999999998</c:v>
                </c:pt>
                <c:pt idx="4402">
                  <c:v>0.73309999999999997</c:v>
                </c:pt>
                <c:pt idx="4403">
                  <c:v>0.73329999999999995</c:v>
                </c:pt>
                <c:pt idx="4404">
                  <c:v>0.73340000000000005</c:v>
                </c:pt>
                <c:pt idx="4405">
                  <c:v>0.73360000000000003</c:v>
                </c:pt>
                <c:pt idx="4406">
                  <c:v>0.73380000000000001</c:v>
                </c:pt>
                <c:pt idx="4407">
                  <c:v>0.7339</c:v>
                </c:pt>
                <c:pt idx="4408">
                  <c:v>0.73409999999999997</c:v>
                </c:pt>
                <c:pt idx="4409">
                  <c:v>0.73429999999999995</c:v>
                </c:pt>
                <c:pt idx="4410">
                  <c:v>0.73450000000000004</c:v>
                </c:pt>
                <c:pt idx="4411">
                  <c:v>0.73470000000000002</c:v>
                </c:pt>
                <c:pt idx="4412">
                  <c:v>0.7349</c:v>
                </c:pt>
                <c:pt idx="4413">
                  <c:v>0.73509999999999998</c:v>
                </c:pt>
                <c:pt idx="4414">
                  <c:v>0.73529999999999995</c:v>
                </c:pt>
                <c:pt idx="4415">
                  <c:v>0.73550000000000004</c:v>
                </c:pt>
                <c:pt idx="4416">
                  <c:v>0.73570000000000002</c:v>
                </c:pt>
                <c:pt idx="4417">
                  <c:v>0.7359</c:v>
                </c:pt>
                <c:pt idx="4418">
                  <c:v>0.73619999999999997</c:v>
                </c:pt>
                <c:pt idx="4419">
                  <c:v>0.73629999999999995</c:v>
                </c:pt>
                <c:pt idx="4420">
                  <c:v>0.73650000000000004</c:v>
                </c:pt>
                <c:pt idx="4421">
                  <c:v>0.73660000000000003</c:v>
                </c:pt>
                <c:pt idx="4422">
                  <c:v>0.73670000000000002</c:v>
                </c:pt>
                <c:pt idx="4423">
                  <c:v>0.73680000000000001</c:v>
                </c:pt>
                <c:pt idx="4424">
                  <c:v>0.7369</c:v>
                </c:pt>
                <c:pt idx="4425">
                  <c:v>0.73699999999999999</c:v>
                </c:pt>
                <c:pt idx="4426">
                  <c:v>0.73719999999999997</c:v>
                </c:pt>
                <c:pt idx="4427">
                  <c:v>0.73729999999999996</c:v>
                </c:pt>
                <c:pt idx="4428">
                  <c:v>0.73740000000000006</c:v>
                </c:pt>
                <c:pt idx="4429">
                  <c:v>0.73750000000000004</c:v>
                </c:pt>
                <c:pt idx="4430">
                  <c:v>0.73770000000000002</c:v>
                </c:pt>
                <c:pt idx="4431">
                  <c:v>0.73780000000000001</c:v>
                </c:pt>
                <c:pt idx="4432">
                  <c:v>0.73799999999999999</c:v>
                </c:pt>
                <c:pt idx="4433">
                  <c:v>0.73809999999999998</c:v>
                </c:pt>
                <c:pt idx="4434">
                  <c:v>0.73829999999999996</c:v>
                </c:pt>
                <c:pt idx="4435">
                  <c:v>0.73850000000000005</c:v>
                </c:pt>
                <c:pt idx="4436">
                  <c:v>0.73870000000000002</c:v>
                </c:pt>
                <c:pt idx="4437">
                  <c:v>0.7389</c:v>
                </c:pt>
                <c:pt idx="4438">
                  <c:v>0.73909999999999998</c:v>
                </c:pt>
                <c:pt idx="4439">
                  <c:v>0.73929999999999996</c:v>
                </c:pt>
                <c:pt idx="4440">
                  <c:v>0.73960000000000004</c:v>
                </c:pt>
                <c:pt idx="4441">
                  <c:v>0.73980000000000001</c:v>
                </c:pt>
                <c:pt idx="4442">
                  <c:v>0.74</c:v>
                </c:pt>
                <c:pt idx="4443">
                  <c:v>0.74029999999999996</c:v>
                </c:pt>
                <c:pt idx="4444">
                  <c:v>0.74039999999999995</c:v>
                </c:pt>
                <c:pt idx="4445">
                  <c:v>0.74060000000000004</c:v>
                </c:pt>
                <c:pt idx="4446">
                  <c:v>0.74070000000000003</c:v>
                </c:pt>
                <c:pt idx="4447">
                  <c:v>0.7409</c:v>
                </c:pt>
                <c:pt idx="4448">
                  <c:v>0.74099999999999999</c:v>
                </c:pt>
                <c:pt idx="4449">
                  <c:v>0.74109999999999998</c:v>
                </c:pt>
                <c:pt idx="4450">
                  <c:v>0.74119999999999997</c:v>
                </c:pt>
                <c:pt idx="4451">
                  <c:v>0.74139999999999995</c:v>
                </c:pt>
                <c:pt idx="4452">
                  <c:v>0.74150000000000005</c:v>
                </c:pt>
                <c:pt idx="4453">
                  <c:v>0.74170000000000003</c:v>
                </c:pt>
                <c:pt idx="4454">
                  <c:v>0.7419</c:v>
                </c:pt>
                <c:pt idx="4455">
                  <c:v>0.74199999999999999</c:v>
                </c:pt>
                <c:pt idx="4456">
                  <c:v>0.74219999999999997</c:v>
                </c:pt>
                <c:pt idx="4457">
                  <c:v>0.74229999999999996</c:v>
                </c:pt>
                <c:pt idx="4458">
                  <c:v>0.74250000000000005</c:v>
                </c:pt>
                <c:pt idx="4459">
                  <c:v>0.74260000000000004</c:v>
                </c:pt>
                <c:pt idx="4460">
                  <c:v>0.74280000000000002</c:v>
                </c:pt>
                <c:pt idx="4461">
                  <c:v>0.74299999999999999</c:v>
                </c:pt>
                <c:pt idx="4462">
                  <c:v>0.74319999999999997</c:v>
                </c:pt>
                <c:pt idx="4463">
                  <c:v>0.74329999999999996</c:v>
                </c:pt>
                <c:pt idx="4464">
                  <c:v>0.74350000000000005</c:v>
                </c:pt>
                <c:pt idx="4465">
                  <c:v>0.74370000000000003</c:v>
                </c:pt>
                <c:pt idx="4466">
                  <c:v>0.74380000000000002</c:v>
                </c:pt>
                <c:pt idx="4467">
                  <c:v>0.74399999999999999</c:v>
                </c:pt>
                <c:pt idx="4468">
                  <c:v>0.74419999999999997</c:v>
                </c:pt>
                <c:pt idx="4469">
                  <c:v>0.74429999999999996</c:v>
                </c:pt>
                <c:pt idx="4470">
                  <c:v>0.74450000000000005</c:v>
                </c:pt>
                <c:pt idx="4471">
                  <c:v>0.74460000000000004</c:v>
                </c:pt>
                <c:pt idx="4472">
                  <c:v>0.74480000000000002</c:v>
                </c:pt>
                <c:pt idx="4473">
                  <c:v>0.74490000000000001</c:v>
                </c:pt>
                <c:pt idx="4474">
                  <c:v>0.74509999999999998</c:v>
                </c:pt>
                <c:pt idx="4475">
                  <c:v>0.74529999999999996</c:v>
                </c:pt>
                <c:pt idx="4476">
                  <c:v>0.74539999999999995</c:v>
                </c:pt>
                <c:pt idx="4477">
                  <c:v>0.74560000000000004</c:v>
                </c:pt>
                <c:pt idx="4478">
                  <c:v>0.74580000000000002</c:v>
                </c:pt>
                <c:pt idx="4479">
                  <c:v>0.74590000000000001</c:v>
                </c:pt>
                <c:pt idx="4480">
                  <c:v>0.74609999999999999</c:v>
                </c:pt>
                <c:pt idx="4481">
                  <c:v>0.74629999999999996</c:v>
                </c:pt>
                <c:pt idx="4482">
                  <c:v>0.74650000000000005</c:v>
                </c:pt>
                <c:pt idx="4483">
                  <c:v>0.74670000000000003</c:v>
                </c:pt>
                <c:pt idx="4484">
                  <c:v>0.74690000000000001</c:v>
                </c:pt>
                <c:pt idx="4485">
                  <c:v>0.74719999999999998</c:v>
                </c:pt>
                <c:pt idx="4486">
                  <c:v>0.74750000000000005</c:v>
                </c:pt>
                <c:pt idx="4487">
                  <c:v>0.74770000000000003</c:v>
                </c:pt>
                <c:pt idx="4488">
                  <c:v>0.74790000000000001</c:v>
                </c:pt>
                <c:pt idx="4489">
                  <c:v>0.748</c:v>
                </c:pt>
                <c:pt idx="4490">
                  <c:v>0.74809999999999999</c:v>
                </c:pt>
                <c:pt idx="4491">
                  <c:v>0.74819999999999998</c:v>
                </c:pt>
                <c:pt idx="4492">
                  <c:v>0.74829999999999997</c:v>
                </c:pt>
                <c:pt idx="4493">
                  <c:v>0.74839999999999995</c:v>
                </c:pt>
                <c:pt idx="4494">
                  <c:v>0.74860000000000004</c:v>
                </c:pt>
                <c:pt idx="4495">
                  <c:v>0.74870000000000003</c:v>
                </c:pt>
                <c:pt idx="4496">
                  <c:v>0.74880000000000002</c:v>
                </c:pt>
                <c:pt idx="4497">
                  <c:v>0.74890000000000001</c:v>
                </c:pt>
                <c:pt idx="4498">
                  <c:v>0.74909999999999999</c:v>
                </c:pt>
                <c:pt idx="4499">
                  <c:v>0.74919999999999998</c:v>
                </c:pt>
                <c:pt idx="4500">
                  <c:v>0.74929999999999997</c:v>
                </c:pt>
                <c:pt idx="4501">
                  <c:v>0.74950000000000006</c:v>
                </c:pt>
                <c:pt idx="4502">
                  <c:v>0.74960000000000004</c:v>
                </c:pt>
                <c:pt idx="4503">
                  <c:v>0.74980000000000002</c:v>
                </c:pt>
                <c:pt idx="4504">
                  <c:v>0.75</c:v>
                </c:pt>
                <c:pt idx="4505">
                  <c:v>0.75019999999999998</c:v>
                </c:pt>
                <c:pt idx="4506">
                  <c:v>0.75039999999999996</c:v>
                </c:pt>
                <c:pt idx="4507">
                  <c:v>0.75060000000000004</c:v>
                </c:pt>
                <c:pt idx="4508">
                  <c:v>0.75080000000000002</c:v>
                </c:pt>
                <c:pt idx="4509">
                  <c:v>0.75109999999999999</c:v>
                </c:pt>
                <c:pt idx="4510">
                  <c:v>0.75129999999999997</c:v>
                </c:pt>
                <c:pt idx="4511">
                  <c:v>0.75149999999999995</c:v>
                </c:pt>
                <c:pt idx="4512">
                  <c:v>0.75180000000000002</c:v>
                </c:pt>
                <c:pt idx="4513">
                  <c:v>0.752</c:v>
                </c:pt>
                <c:pt idx="4514">
                  <c:v>0.75209999999999999</c:v>
                </c:pt>
                <c:pt idx="4515">
                  <c:v>0.75219999999999998</c:v>
                </c:pt>
                <c:pt idx="4516">
                  <c:v>0.75239999999999996</c:v>
                </c:pt>
                <c:pt idx="4517">
                  <c:v>0.75249999999999995</c:v>
                </c:pt>
                <c:pt idx="4518">
                  <c:v>0.75260000000000005</c:v>
                </c:pt>
                <c:pt idx="4519">
                  <c:v>0.75270000000000004</c:v>
                </c:pt>
                <c:pt idx="4520">
                  <c:v>0.75290000000000001</c:v>
                </c:pt>
                <c:pt idx="4521">
                  <c:v>0.753</c:v>
                </c:pt>
                <c:pt idx="4522">
                  <c:v>0.75319999999999998</c:v>
                </c:pt>
                <c:pt idx="4523">
                  <c:v>0.75339999999999996</c:v>
                </c:pt>
                <c:pt idx="4524">
                  <c:v>0.75349999999999995</c:v>
                </c:pt>
                <c:pt idx="4525">
                  <c:v>0.75370000000000004</c:v>
                </c:pt>
                <c:pt idx="4526">
                  <c:v>0.75380000000000003</c:v>
                </c:pt>
                <c:pt idx="4527">
                  <c:v>0.754</c:v>
                </c:pt>
                <c:pt idx="4528">
                  <c:v>0.75409999999999999</c:v>
                </c:pt>
                <c:pt idx="4529">
                  <c:v>0.75429999999999997</c:v>
                </c:pt>
                <c:pt idx="4530">
                  <c:v>0.75449999999999995</c:v>
                </c:pt>
                <c:pt idx="4531">
                  <c:v>0.75460000000000005</c:v>
                </c:pt>
                <c:pt idx="4532">
                  <c:v>0.75480000000000003</c:v>
                </c:pt>
                <c:pt idx="4533">
                  <c:v>0.755</c:v>
                </c:pt>
                <c:pt idx="4534">
                  <c:v>0.75509999999999999</c:v>
                </c:pt>
                <c:pt idx="4535">
                  <c:v>0.75529999999999997</c:v>
                </c:pt>
                <c:pt idx="4536">
                  <c:v>0.75549999999999995</c:v>
                </c:pt>
                <c:pt idx="4537">
                  <c:v>0.75560000000000005</c:v>
                </c:pt>
                <c:pt idx="4538">
                  <c:v>0.75580000000000003</c:v>
                </c:pt>
                <c:pt idx="4539">
                  <c:v>0.75600000000000001</c:v>
                </c:pt>
                <c:pt idx="4540">
                  <c:v>0.75609999999999999</c:v>
                </c:pt>
                <c:pt idx="4541">
                  <c:v>0.75629999999999997</c:v>
                </c:pt>
                <c:pt idx="4542">
                  <c:v>0.75639999999999996</c:v>
                </c:pt>
                <c:pt idx="4543">
                  <c:v>0.75660000000000005</c:v>
                </c:pt>
                <c:pt idx="4544">
                  <c:v>0.75680000000000003</c:v>
                </c:pt>
                <c:pt idx="4545">
                  <c:v>0.75690000000000002</c:v>
                </c:pt>
                <c:pt idx="4546">
                  <c:v>0.7571</c:v>
                </c:pt>
                <c:pt idx="4547">
                  <c:v>0.75729999999999997</c:v>
                </c:pt>
                <c:pt idx="4548">
                  <c:v>0.75749999999999995</c:v>
                </c:pt>
                <c:pt idx="4549">
                  <c:v>0.75760000000000005</c:v>
                </c:pt>
                <c:pt idx="4550">
                  <c:v>0.75780000000000003</c:v>
                </c:pt>
                <c:pt idx="4551">
                  <c:v>0.75800000000000001</c:v>
                </c:pt>
                <c:pt idx="4552">
                  <c:v>0.75819999999999999</c:v>
                </c:pt>
                <c:pt idx="4553">
                  <c:v>0.75849999999999995</c:v>
                </c:pt>
                <c:pt idx="4554">
                  <c:v>0.75870000000000004</c:v>
                </c:pt>
                <c:pt idx="4555">
                  <c:v>0.75900000000000001</c:v>
                </c:pt>
                <c:pt idx="4556">
                  <c:v>0.75919999999999999</c:v>
                </c:pt>
                <c:pt idx="4557">
                  <c:v>0.75939999999999996</c:v>
                </c:pt>
                <c:pt idx="4558">
                  <c:v>0.75949999999999995</c:v>
                </c:pt>
                <c:pt idx="4559">
                  <c:v>0.75960000000000005</c:v>
                </c:pt>
                <c:pt idx="4560">
                  <c:v>0.75970000000000004</c:v>
                </c:pt>
                <c:pt idx="4561">
                  <c:v>0.75980000000000003</c:v>
                </c:pt>
                <c:pt idx="4562">
                  <c:v>0.75990000000000002</c:v>
                </c:pt>
                <c:pt idx="4563">
                  <c:v>0.7601</c:v>
                </c:pt>
                <c:pt idx="4564">
                  <c:v>0.76019999999999999</c:v>
                </c:pt>
                <c:pt idx="4565">
                  <c:v>0.76029999999999998</c:v>
                </c:pt>
                <c:pt idx="4566">
                  <c:v>0.76039999999999996</c:v>
                </c:pt>
                <c:pt idx="4567">
                  <c:v>0.76049999999999995</c:v>
                </c:pt>
                <c:pt idx="4568">
                  <c:v>0.76070000000000004</c:v>
                </c:pt>
                <c:pt idx="4569">
                  <c:v>0.76080000000000003</c:v>
                </c:pt>
                <c:pt idx="4570">
                  <c:v>0.76100000000000001</c:v>
                </c:pt>
                <c:pt idx="4571">
                  <c:v>0.7611</c:v>
                </c:pt>
                <c:pt idx="4572">
                  <c:v>0.76129999999999998</c:v>
                </c:pt>
                <c:pt idx="4573">
                  <c:v>0.76149999999999995</c:v>
                </c:pt>
                <c:pt idx="4574">
                  <c:v>0.76170000000000004</c:v>
                </c:pt>
                <c:pt idx="4575">
                  <c:v>0.76190000000000002</c:v>
                </c:pt>
                <c:pt idx="4576">
                  <c:v>0.7621</c:v>
                </c:pt>
                <c:pt idx="4577">
                  <c:v>0.76239999999999997</c:v>
                </c:pt>
                <c:pt idx="4578">
                  <c:v>0.76259999999999994</c:v>
                </c:pt>
                <c:pt idx="4579">
                  <c:v>0.76280000000000003</c:v>
                </c:pt>
                <c:pt idx="4580">
                  <c:v>0.76300000000000001</c:v>
                </c:pt>
                <c:pt idx="4581">
                  <c:v>0.76319999999999999</c:v>
                </c:pt>
                <c:pt idx="4582">
                  <c:v>0.76339999999999997</c:v>
                </c:pt>
                <c:pt idx="4583">
                  <c:v>0.76359999999999995</c:v>
                </c:pt>
                <c:pt idx="4584">
                  <c:v>0.76370000000000005</c:v>
                </c:pt>
                <c:pt idx="4585">
                  <c:v>0.76380000000000003</c:v>
                </c:pt>
                <c:pt idx="4586">
                  <c:v>0.76390000000000002</c:v>
                </c:pt>
                <c:pt idx="4587">
                  <c:v>0.7641</c:v>
                </c:pt>
                <c:pt idx="4588">
                  <c:v>0.76419999999999999</c:v>
                </c:pt>
                <c:pt idx="4589">
                  <c:v>0.76439999999999997</c:v>
                </c:pt>
                <c:pt idx="4590">
                  <c:v>0.76449999999999996</c:v>
                </c:pt>
                <c:pt idx="4591">
                  <c:v>0.76470000000000005</c:v>
                </c:pt>
                <c:pt idx="4592">
                  <c:v>0.76480000000000004</c:v>
                </c:pt>
                <c:pt idx="4593">
                  <c:v>0.76500000000000001</c:v>
                </c:pt>
                <c:pt idx="4594">
                  <c:v>0.7651</c:v>
                </c:pt>
                <c:pt idx="4595">
                  <c:v>0.76529999999999998</c:v>
                </c:pt>
                <c:pt idx="4596">
                  <c:v>0.76549999999999996</c:v>
                </c:pt>
                <c:pt idx="4597">
                  <c:v>0.76559999999999995</c:v>
                </c:pt>
                <c:pt idx="4598">
                  <c:v>0.76580000000000004</c:v>
                </c:pt>
                <c:pt idx="4599">
                  <c:v>0.76600000000000001</c:v>
                </c:pt>
                <c:pt idx="4600">
                  <c:v>0.7661</c:v>
                </c:pt>
                <c:pt idx="4601">
                  <c:v>0.76629999999999998</c:v>
                </c:pt>
                <c:pt idx="4602">
                  <c:v>0.76649999999999996</c:v>
                </c:pt>
                <c:pt idx="4603">
                  <c:v>0.76659999999999995</c:v>
                </c:pt>
                <c:pt idx="4604">
                  <c:v>0.76680000000000004</c:v>
                </c:pt>
                <c:pt idx="4605">
                  <c:v>0.76700000000000002</c:v>
                </c:pt>
                <c:pt idx="4606">
                  <c:v>0.76719999999999999</c:v>
                </c:pt>
                <c:pt idx="4607">
                  <c:v>0.76729999999999998</c:v>
                </c:pt>
                <c:pt idx="4608">
                  <c:v>0.76749999999999996</c:v>
                </c:pt>
                <c:pt idx="4609">
                  <c:v>0.76759999999999995</c:v>
                </c:pt>
                <c:pt idx="4610">
                  <c:v>0.76780000000000004</c:v>
                </c:pt>
                <c:pt idx="4611">
                  <c:v>0.76790000000000003</c:v>
                </c:pt>
                <c:pt idx="4612">
                  <c:v>0.7681</c:v>
                </c:pt>
                <c:pt idx="4613">
                  <c:v>0.76829999999999998</c:v>
                </c:pt>
                <c:pt idx="4614">
                  <c:v>0.76839999999999997</c:v>
                </c:pt>
                <c:pt idx="4615">
                  <c:v>0.76859999999999995</c:v>
                </c:pt>
                <c:pt idx="4616">
                  <c:v>0.76880000000000004</c:v>
                </c:pt>
                <c:pt idx="4617">
                  <c:v>0.76900000000000002</c:v>
                </c:pt>
                <c:pt idx="4618">
                  <c:v>0.76910000000000001</c:v>
                </c:pt>
                <c:pt idx="4619">
                  <c:v>0.76929999999999998</c:v>
                </c:pt>
                <c:pt idx="4620">
                  <c:v>0.76949999999999996</c:v>
                </c:pt>
                <c:pt idx="4621">
                  <c:v>0.76970000000000005</c:v>
                </c:pt>
                <c:pt idx="4622">
                  <c:v>0.77</c:v>
                </c:pt>
                <c:pt idx="4623">
                  <c:v>0.7702</c:v>
                </c:pt>
                <c:pt idx="4624">
                  <c:v>0.77049999999999996</c:v>
                </c:pt>
                <c:pt idx="4625">
                  <c:v>0.77070000000000005</c:v>
                </c:pt>
                <c:pt idx="4626">
                  <c:v>0.77080000000000004</c:v>
                </c:pt>
                <c:pt idx="4627">
                  <c:v>0.77100000000000002</c:v>
                </c:pt>
                <c:pt idx="4628">
                  <c:v>0.77110000000000001</c:v>
                </c:pt>
                <c:pt idx="4629">
                  <c:v>0.7712</c:v>
                </c:pt>
                <c:pt idx="4630">
                  <c:v>0.77129999999999999</c:v>
                </c:pt>
                <c:pt idx="4631">
                  <c:v>0.77139999999999997</c:v>
                </c:pt>
                <c:pt idx="4632">
                  <c:v>0.77149999999999996</c:v>
                </c:pt>
                <c:pt idx="4633">
                  <c:v>0.77170000000000005</c:v>
                </c:pt>
                <c:pt idx="4634">
                  <c:v>0.77180000000000004</c:v>
                </c:pt>
                <c:pt idx="4635">
                  <c:v>0.77190000000000003</c:v>
                </c:pt>
                <c:pt idx="4636">
                  <c:v>0.77200000000000002</c:v>
                </c:pt>
                <c:pt idx="4637">
                  <c:v>0.7722</c:v>
                </c:pt>
                <c:pt idx="4638">
                  <c:v>0.77229999999999999</c:v>
                </c:pt>
                <c:pt idx="4639">
                  <c:v>0.77249999999999996</c:v>
                </c:pt>
                <c:pt idx="4640">
                  <c:v>0.77259999999999995</c:v>
                </c:pt>
                <c:pt idx="4641">
                  <c:v>0.77280000000000004</c:v>
                </c:pt>
                <c:pt idx="4642">
                  <c:v>0.77300000000000002</c:v>
                </c:pt>
                <c:pt idx="4643">
                  <c:v>0.7732</c:v>
                </c:pt>
                <c:pt idx="4644">
                  <c:v>0.77339999999999998</c:v>
                </c:pt>
                <c:pt idx="4645">
                  <c:v>0.77359999999999995</c:v>
                </c:pt>
                <c:pt idx="4646">
                  <c:v>0.77380000000000004</c:v>
                </c:pt>
                <c:pt idx="4647">
                  <c:v>0.77400000000000002</c:v>
                </c:pt>
                <c:pt idx="4648">
                  <c:v>0.77429999999999999</c:v>
                </c:pt>
                <c:pt idx="4649">
                  <c:v>0.77449999999999997</c:v>
                </c:pt>
                <c:pt idx="4650">
                  <c:v>0.77480000000000004</c:v>
                </c:pt>
                <c:pt idx="4651">
                  <c:v>0.77500000000000002</c:v>
                </c:pt>
                <c:pt idx="4652">
                  <c:v>0.77510000000000001</c:v>
                </c:pt>
                <c:pt idx="4653">
                  <c:v>0.77529999999999999</c:v>
                </c:pt>
                <c:pt idx="4654">
                  <c:v>0.77539999999999998</c:v>
                </c:pt>
                <c:pt idx="4655">
                  <c:v>0.77549999999999997</c:v>
                </c:pt>
                <c:pt idx="4656">
                  <c:v>0.77559999999999996</c:v>
                </c:pt>
                <c:pt idx="4657">
                  <c:v>0.77569999999999995</c:v>
                </c:pt>
                <c:pt idx="4658">
                  <c:v>0.77590000000000003</c:v>
                </c:pt>
                <c:pt idx="4659">
                  <c:v>0.77600000000000002</c:v>
                </c:pt>
                <c:pt idx="4660">
                  <c:v>0.7762</c:v>
                </c:pt>
                <c:pt idx="4661">
                  <c:v>0.77629999999999999</c:v>
                </c:pt>
                <c:pt idx="4662">
                  <c:v>0.77649999999999997</c:v>
                </c:pt>
                <c:pt idx="4663">
                  <c:v>0.77659999999999996</c:v>
                </c:pt>
                <c:pt idx="4664">
                  <c:v>0.77680000000000005</c:v>
                </c:pt>
                <c:pt idx="4665">
                  <c:v>0.77700000000000002</c:v>
                </c:pt>
                <c:pt idx="4666">
                  <c:v>0.77710000000000001</c:v>
                </c:pt>
                <c:pt idx="4667">
                  <c:v>0.77729999999999999</c:v>
                </c:pt>
                <c:pt idx="4668">
                  <c:v>0.77749999999999997</c:v>
                </c:pt>
                <c:pt idx="4669">
                  <c:v>0.77759999999999996</c:v>
                </c:pt>
                <c:pt idx="4670">
                  <c:v>0.77780000000000005</c:v>
                </c:pt>
                <c:pt idx="4671">
                  <c:v>0.77800000000000002</c:v>
                </c:pt>
                <c:pt idx="4672">
                  <c:v>0.77810000000000001</c:v>
                </c:pt>
                <c:pt idx="4673">
                  <c:v>0.77829999999999999</c:v>
                </c:pt>
                <c:pt idx="4674">
                  <c:v>0.77849999999999997</c:v>
                </c:pt>
                <c:pt idx="4675">
                  <c:v>0.77869999999999995</c:v>
                </c:pt>
                <c:pt idx="4676">
                  <c:v>0.77880000000000005</c:v>
                </c:pt>
                <c:pt idx="4677">
                  <c:v>0.77900000000000003</c:v>
                </c:pt>
                <c:pt idx="4678">
                  <c:v>0.77910000000000001</c:v>
                </c:pt>
                <c:pt idx="4679">
                  <c:v>0.77929999999999999</c:v>
                </c:pt>
                <c:pt idx="4680">
                  <c:v>0.77939999999999998</c:v>
                </c:pt>
                <c:pt idx="4681">
                  <c:v>0.77959999999999996</c:v>
                </c:pt>
                <c:pt idx="4682">
                  <c:v>0.77980000000000005</c:v>
                </c:pt>
                <c:pt idx="4683">
                  <c:v>0.77990000000000004</c:v>
                </c:pt>
                <c:pt idx="4684">
                  <c:v>0.78010000000000002</c:v>
                </c:pt>
                <c:pt idx="4685">
                  <c:v>0.78029999999999999</c:v>
                </c:pt>
                <c:pt idx="4686">
                  <c:v>0.78049999999999997</c:v>
                </c:pt>
                <c:pt idx="4687">
                  <c:v>0.78059999999999996</c:v>
                </c:pt>
                <c:pt idx="4688">
                  <c:v>0.78080000000000005</c:v>
                </c:pt>
                <c:pt idx="4689">
                  <c:v>0.78100000000000003</c:v>
                </c:pt>
                <c:pt idx="4690">
                  <c:v>0.78120000000000001</c:v>
                </c:pt>
                <c:pt idx="4691">
                  <c:v>0.78149999999999997</c:v>
                </c:pt>
                <c:pt idx="4692">
                  <c:v>0.78169999999999995</c:v>
                </c:pt>
                <c:pt idx="4693">
                  <c:v>0.78200000000000003</c:v>
                </c:pt>
                <c:pt idx="4694">
                  <c:v>0.78220000000000001</c:v>
                </c:pt>
                <c:pt idx="4695">
                  <c:v>0.7823</c:v>
                </c:pt>
                <c:pt idx="4696">
                  <c:v>0.78249999999999997</c:v>
                </c:pt>
                <c:pt idx="4697">
                  <c:v>0.78259999999999996</c:v>
                </c:pt>
                <c:pt idx="4698">
                  <c:v>0.78269999999999995</c:v>
                </c:pt>
                <c:pt idx="4699">
                  <c:v>0.78280000000000005</c:v>
                </c:pt>
                <c:pt idx="4700">
                  <c:v>0.78290000000000004</c:v>
                </c:pt>
                <c:pt idx="4701">
                  <c:v>0.78300000000000003</c:v>
                </c:pt>
                <c:pt idx="4702">
                  <c:v>0.78320000000000001</c:v>
                </c:pt>
                <c:pt idx="4703">
                  <c:v>0.7833</c:v>
                </c:pt>
                <c:pt idx="4704">
                  <c:v>0.78339999999999999</c:v>
                </c:pt>
                <c:pt idx="4705">
                  <c:v>0.78359999999999996</c:v>
                </c:pt>
                <c:pt idx="4706">
                  <c:v>0.78369999999999995</c:v>
                </c:pt>
                <c:pt idx="4707">
                  <c:v>0.78380000000000005</c:v>
                </c:pt>
                <c:pt idx="4708">
                  <c:v>0.78400000000000003</c:v>
                </c:pt>
                <c:pt idx="4709">
                  <c:v>0.78410000000000002</c:v>
                </c:pt>
                <c:pt idx="4710">
                  <c:v>0.7843</c:v>
                </c:pt>
                <c:pt idx="4711">
                  <c:v>0.78449999999999998</c:v>
                </c:pt>
                <c:pt idx="4712">
                  <c:v>0.78469999999999995</c:v>
                </c:pt>
                <c:pt idx="4713">
                  <c:v>0.78490000000000004</c:v>
                </c:pt>
                <c:pt idx="4714">
                  <c:v>0.78510000000000002</c:v>
                </c:pt>
                <c:pt idx="4715">
                  <c:v>0.7853</c:v>
                </c:pt>
                <c:pt idx="4716">
                  <c:v>0.78559999999999997</c:v>
                </c:pt>
                <c:pt idx="4717">
                  <c:v>0.78580000000000005</c:v>
                </c:pt>
                <c:pt idx="4718">
                  <c:v>0.78610000000000002</c:v>
                </c:pt>
                <c:pt idx="4719">
                  <c:v>0.7863</c:v>
                </c:pt>
                <c:pt idx="4720">
                  <c:v>0.78649999999999998</c:v>
                </c:pt>
                <c:pt idx="4721">
                  <c:v>0.78659999999999997</c:v>
                </c:pt>
                <c:pt idx="4722">
                  <c:v>0.78669999999999995</c:v>
                </c:pt>
                <c:pt idx="4723">
                  <c:v>0.78680000000000005</c:v>
                </c:pt>
                <c:pt idx="4724">
                  <c:v>0.78700000000000003</c:v>
                </c:pt>
                <c:pt idx="4725">
                  <c:v>0.78710000000000002</c:v>
                </c:pt>
                <c:pt idx="4726">
                  <c:v>0.78720000000000001</c:v>
                </c:pt>
                <c:pt idx="4727">
                  <c:v>0.78739999999999999</c:v>
                </c:pt>
                <c:pt idx="4728">
                  <c:v>0.78749999999999998</c:v>
                </c:pt>
                <c:pt idx="4729">
                  <c:v>0.78769999999999996</c:v>
                </c:pt>
                <c:pt idx="4730">
                  <c:v>0.78779999999999994</c:v>
                </c:pt>
                <c:pt idx="4731">
                  <c:v>0.78800000000000003</c:v>
                </c:pt>
                <c:pt idx="4732">
                  <c:v>0.78820000000000001</c:v>
                </c:pt>
                <c:pt idx="4733">
                  <c:v>0.7883</c:v>
                </c:pt>
                <c:pt idx="4734">
                  <c:v>0.78849999999999998</c:v>
                </c:pt>
                <c:pt idx="4735">
                  <c:v>0.78859999999999997</c:v>
                </c:pt>
                <c:pt idx="4736">
                  <c:v>0.78879999999999995</c:v>
                </c:pt>
                <c:pt idx="4737">
                  <c:v>0.78900000000000003</c:v>
                </c:pt>
                <c:pt idx="4738">
                  <c:v>0.78910000000000002</c:v>
                </c:pt>
                <c:pt idx="4739">
                  <c:v>0.7893</c:v>
                </c:pt>
                <c:pt idx="4740">
                  <c:v>0.78949999999999998</c:v>
                </c:pt>
                <c:pt idx="4741">
                  <c:v>0.78969999999999996</c:v>
                </c:pt>
                <c:pt idx="4742">
                  <c:v>0.78979999999999995</c:v>
                </c:pt>
                <c:pt idx="4743">
                  <c:v>0.79</c:v>
                </c:pt>
                <c:pt idx="4744">
                  <c:v>0.79020000000000001</c:v>
                </c:pt>
                <c:pt idx="4745">
                  <c:v>0.7903</c:v>
                </c:pt>
                <c:pt idx="4746">
                  <c:v>0.79049999999999998</c:v>
                </c:pt>
                <c:pt idx="4747">
                  <c:v>0.79059999999999997</c:v>
                </c:pt>
                <c:pt idx="4748">
                  <c:v>0.79079999999999995</c:v>
                </c:pt>
                <c:pt idx="4749">
                  <c:v>0.79090000000000005</c:v>
                </c:pt>
                <c:pt idx="4750">
                  <c:v>0.79110000000000003</c:v>
                </c:pt>
                <c:pt idx="4751">
                  <c:v>0.7913</c:v>
                </c:pt>
                <c:pt idx="4752">
                  <c:v>0.79139999999999999</c:v>
                </c:pt>
                <c:pt idx="4753">
                  <c:v>0.79159999999999997</c:v>
                </c:pt>
                <c:pt idx="4754">
                  <c:v>0.79179999999999995</c:v>
                </c:pt>
                <c:pt idx="4755">
                  <c:v>0.79200000000000004</c:v>
                </c:pt>
                <c:pt idx="4756">
                  <c:v>0.79220000000000002</c:v>
                </c:pt>
                <c:pt idx="4757">
                  <c:v>0.7923</c:v>
                </c:pt>
                <c:pt idx="4758">
                  <c:v>0.79249999999999998</c:v>
                </c:pt>
                <c:pt idx="4759">
                  <c:v>0.79269999999999996</c:v>
                </c:pt>
                <c:pt idx="4760">
                  <c:v>0.79300000000000004</c:v>
                </c:pt>
                <c:pt idx="4761">
                  <c:v>0.79320000000000002</c:v>
                </c:pt>
                <c:pt idx="4762">
                  <c:v>0.79349999999999998</c:v>
                </c:pt>
                <c:pt idx="4763">
                  <c:v>0.79369999999999996</c:v>
                </c:pt>
                <c:pt idx="4764">
                  <c:v>0.79379999999999995</c:v>
                </c:pt>
                <c:pt idx="4765">
                  <c:v>0.79400000000000004</c:v>
                </c:pt>
                <c:pt idx="4766">
                  <c:v>0.79410000000000003</c:v>
                </c:pt>
                <c:pt idx="4767">
                  <c:v>0.79420000000000002</c:v>
                </c:pt>
                <c:pt idx="4768">
                  <c:v>0.79430000000000001</c:v>
                </c:pt>
                <c:pt idx="4769">
                  <c:v>0.7944</c:v>
                </c:pt>
                <c:pt idx="4770">
                  <c:v>0.79449999999999998</c:v>
                </c:pt>
                <c:pt idx="4771">
                  <c:v>0.79469999999999996</c:v>
                </c:pt>
                <c:pt idx="4772">
                  <c:v>0.79479999999999995</c:v>
                </c:pt>
                <c:pt idx="4773">
                  <c:v>0.79490000000000005</c:v>
                </c:pt>
                <c:pt idx="4774">
                  <c:v>0.79510000000000003</c:v>
                </c:pt>
                <c:pt idx="4775">
                  <c:v>0.79520000000000002</c:v>
                </c:pt>
                <c:pt idx="4776">
                  <c:v>0.79530000000000001</c:v>
                </c:pt>
                <c:pt idx="4777">
                  <c:v>0.79549999999999998</c:v>
                </c:pt>
                <c:pt idx="4778">
                  <c:v>0.79559999999999997</c:v>
                </c:pt>
                <c:pt idx="4779">
                  <c:v>0.79579999999999995</c:v>
                </c:pt>
                <c:pt idx="4780">
                  <c:v>0.79600000000000004</c:v>
                </c:pt>
                <c:pt idx="4781">
                  <c:v>0.79620000000000002</c:v>
                </c:pt>
                <c:pt idx="4782">
                  <c:v>0.7964</c:v>
                </c:pt>
                <c:pt idx="4783">
                  <c:v>0.79659999999999997</c:v>
                </c:pt>
                <c:pt idx="4784">
                  <c:v>0.79679999999999995</c:v>
                </c:pt>
                <c:pt idx="4785">
                  <c:v>0.79710000000000003</c:v>
                </c:pt>
                <c:pt idx="4786">
                  <c:v>0.79730000000000001</c:v>
                </c:pt>
                <c:pt idx="4787">
                  <c:v>0.79759999999999998</c:v>
                </c:pt>
                <c:pt idx="4788">
                  <c:v>0.79779999999999995</c:v>
                </c:pt>
                <c:pt idx="4789">
                  <c:v>0.79790000000000005</c:v>
                </c:pt>
                <c:pt idx="4790">
                  <c:v>0.79810000000000003</c:v>
                </c:pt>
                <c:pt idx="4791">
                  <c:v>0.79820000000000002</c:v>
                </c:pt>
                <c:pt idx="4792">
                  <c:v>0.79830000000000001</c:v>
                </c:pt>
                <c:pt idx="4793">
                  <c:v>0.7984</c:v>
                </c:pt>
                <c:pt idx="4794">
                  <c:v>0.79859999999999998</c:v>
                </c:pt>
                <c:pt idx="4795">
                  <c:v>0.79869999999999997</c:v>
                </c:pt>
                <c:pt idx="4796">
                  <c:v>0.79890000000000005</c:v>
                </c:pt>
                <c:pt idx="4797">
                  <c:v>0.79900000000000004</c:v>
                </c:pt>
                <c:pt idx="4798">
                  <c:v>0.79920000000000002</c:v>
                </c:pt>
                <c:pt idx="4799">
                  <c:v>0.79930000000000001</c:v>
                </c:pt>
                <c:pt idx="4800">
                  <c:v>0.79949999999999999</c:v>
                </c:pt>
                <c:pt idx="4801">
                  <c:v>0.79959999999999998</c:v>
                </c:pt>
                <c:pt idx="4802">
                  <c:v>0.79979999999999996</c:v>
                </c:pt>
                <c:pt idx="4803">
                  <c:v>0.8</c:v>
                </c:pt>
                <c:pt idx="4804">
                  <c:v>0.80010000000000003</c:v>
                </c:pt>
                <c:pt idx="4805">
                  <c:v>0.80030000000000001</c:v>
                </c:pt>
                <c:pt idx="4806">
                  <c:v>0.80049999999999999</c:v>
                </c:pt>
                <c:pt idx="4807">
                  <c:v>0.80059999999999998</c:v>
                </c:pt>
                <c:pt idx="4808">
                  <c:v>0.80079999999999996</c:v>
                </c:pt>
                <c:pt idx="4809">
                  <c:v>0.80100000000000005</c:v>
                </c:pt>
                <c:pt idx="4810">
                  <c:v>0.80110000000000003</c:v>
                </c:pt>
                <c:pt idx="4811">
                  <c:v>0.80130000000000001</c:v>
                </c:pt>
                <c:pt idx="4812">
                  <c:v>0.80149999999999999</c:v>
                </c:pt>
                <c:pt idx="4813">
                  <c:v>0.80169999999999997</c:v>
                </c:pt>
                <c:pt idx="4814">
                  <c:v>0.80179999999999996</c:v>
                </c:pt>
                <c:pt idx="4815">
                  <c:v>0.80200000000000005</c:v>
                </c:pt>
                <c:pt idx="4816">
                  <c:v>0.80210000000000004</c:v>
                </c:pt>
                <c:pt idx="4817">
                  <c:v>0.80230000000000001</c:v>
                </c:pt>
                <c:pt idx="4818">
                  <c:v>0.80249999999999999</c:v>
                </c:pt>
                <c:pt idx="4819">
                  <c:v>0.80259999999999998</c:v>
                </c:pt>
                <c:pt idx="4820">
                  <c:v>0.80279999999999996</c:v>
                </c:pt>
                <c:pt idx="4821">
                  <c:v>0.80300000000000005</c:v>
                </c:pt>
                <c:pt idx="4822">
                  <c:v>0.80310000000000004</c:v>
                </c:pt>
                <c:pt idx="4823">
                  <c:v>0.80330000000000001</c:v>
                </c:pt>
                <c:pt idx="4824">
                  <c:v>0.80349999999999999</c:v>
                </c:pt>
                <c:pt idx="4825">
                  <c:v>0.80359999999999998</c:v>
                </c:pt>
                <c:pt idx="4826">
                  <c:v>0.80379999999999996</c:v>
                </c:pt>
                <c:pt idx="4827">
                  <c:v>0.80400000000000005</c:v>
                </c:pt>
                <c:pt idx="4828">
                  <c:v>0.80420000000000003</c:v>
                </c:pt>
                <c:pt idx="4829">
                  <c:v>0.80449999999999999</c:v>
                </c:pt>
                <c:pt idx="4830">
                  <c:v>0.80479999999999996</c:v>
                </c:pt>
                <c:pt idx="4831">
                  <c:v>0.80500000000000005</c:v>
                </c:pt>
                <c:pt idx="4832">
                  <c:v>0.80520000000000003</c:v>
                </c:pt>
                <c:pt idx="4833">
                  <c:v>0.8054</c:v>
                </c:pt>
                <c:pt idx="4834">
                  <c:v>0.80549999999999999</c:v>
                </c:pt>
                <c:pt idx="4835">
                  <c:v>0.80559999999999998</c:v>
                </c:pt>
                <c:pt idx="4836">
                  <c:v>0.80569999999999997</c:v>
                </c:pt>
                <c:pt idx="4837">
                  <c:v>0.80579999999999996</c:v>
                </c:pt>
                <c:pt idx="4838">
                  <c:v>0.80589999999999995</c:v>
                </c:pt>
                <c:pt idx="4839">
                  <c:v>0.80600000000000005</c:v>
                </c:pt>
                <c:pt idx="4840">
                  <c:v>0.80620000000000003</c:v>
                </c:pt>
                <c:pt idx="4841">
                  <c:v>0.80630000000000002</c:v>
                </c:pt>
                <c:pt idx="4842">
                  <c:v>0.80640000000000001</c:v>
                </c:pt>
                <c:pt idx="4843">
                  <c:v>0.80649999999999999</c:v>
                </c:pt>
                <c:pt idx="4844">
                  <c:v>0.80669999999999997</c:v>
                </c:pt>
                <c:pt idx="4845">
                  <c:v>0.80679999999999996</c:v>
                </c:pt>
                <c:pt idx="4846">
                  <c:v>0.80700000000000005</c:v>
                </c:pt>
                <c:pt idx="4847">
                  <c:v>0.80710000000000004</c:v>
                </c:pt>
                <c:pt idx="4848">
                  <c:v>0.80730000000000002</c:v>
                </c:pt>
                <c:pt idx="4849">
                  <c:v>0.8075</c:v>
                </c:pt>
                <c:pt idx="4850">
                  <c:v>0.80769999999999997</c:v>
                </c:pt>
                <c:pt idx="4851">
                  <c:v>0.80789999999999995</c:v>
                </c:pt>
                <c:pt idx="4852">
                  <c:v>0.80810000000000004</c:v>
                </c:pt>
                <c:pt idx="4853">
                  <c:v>0.80830000000000002</c:v>
                </c:pt>
                <c:pt idx="4854">
                  <c:v>0.80859999999999999</c:v>
                </c:pt>
                <c:pt idx="4855">
                  <c:v>0.80879999999999996</c:v>
                </c:pt>
                <c:pt idx="4856">
                  <c:v>0.80910000000000004</c:v>
                </c:pt>
                <c:pt idx="4857">
                  <c:v>0.80930000000000002</c:v>
                </c:pt>
                <c:pt idx="4858">
                  <c:v>0.8095</c:v>
                </c:pt>
                <c:pt idx="4859">
                  <c:v>0.80959999999999999</c:v>
                </c:pt>
                <c:pt idx="4860">
                  <c:v>0.80969999999999998</c:v>
                </c:pt>
                <c:pt idx="4861">
                  <c:v>0.80979999999999996</c:v>
                </c:pt>
                <c:pt idx="4862">
                  <c:v>0.80989999999999995</c:v>
                </c:pt>
                <c:pt idx="4863">
                  <c:v>0.81010000000000004</c:v>
                </c:pt>
                <c:pt idx="4864">
                  <c:v>0.81020000000000003</c:v>
                </c:pt>
                <c:pt idx="4865">
                  <c:v>0.81040000000000001</c:v>
                </c:pt>
                <c:pt idx="4866">
                  <c:v>0.8105</c:v>
                </c:pt>
                <c:pt idx="4867">
                  <c:v>0.81069999999999998</c:v>
                </c:pt>
                <c:pt idx="4868">
                  <c:v>0.81089999999999995</c:v>
                </c:pt>
                <c:pt idx="4869">
                  <c:v>0.81100000000000005</c:v>
                </c:pt>
                <c:pt idx="4870">
                  <c:v>0.81120000000000003</c:v>
                </c:pt>
                <c:pt idx="4871">
                  <c:v>0.81130000000000002</c:v>
                </c:pt>
                <c:pt idx="4872">
                  <c:v>0.8115</c:v>
                </c:pt>
                <c:pt idx="4873">
                  <c:v>0.81159999999999999</c:v>
                </c:pt>
                <c:pt idx="4874">
                  <c:v>0.81179999999999997</c:v>
                </c:pt>
                <c:pt idx="4875">
                  <c:v>0.81189999999999996</c:v>
                </c:pt>
                <c:pt idx="4876">
                  <c:v>0.81210000000000004</c:v>
                </c:pt>
                <c:pt idx="4877">
                  <c:v>0.81230000000000002</c:v>
                </c:pt>
                <c:pt idx="4878">
                  <c:v>0.8125</c:v>
                </c:pt>
                <c:pt idx="4879">
                  <c:v>0.81259999999999999</c:v>
                </c:pt>
                <c:pt idx="4880">
                  <c:v>0.81279999999999997</c:v>
                </c:pt>
                <c:pt idx="4881">
                  <c:v>0.81299999999999994</c:v>
                </c:pt>
                <c:pt idx="4882">
                  <c:v>0.81320000000000003</c:v>
                </c:pt>
                <c:pt idx="4883">
                  <c:v>0.81330000000000002</c:v>
                </c:pt>
                <c:pt idx="4884">
                  <c:v>0.8135</c:v>
                </c:pt>
                <c:pt idx="4885">
                  <c:v>0.81359999999999999</c:v>
                </c:pt>
                <c:pt idx="4886">
                  <c:v>0.81379999999999997</c:v>
                </c:pt>
                <c:pt idx="4887">
                  <c:v>0.81389999999999996</c:v>
                </c:pt>
                <c:pt idx="4888">
                  <c:v>0.81410000000000005</c:v>
                </c:pt>
                <c:pt idx="4889">
                  <c:v>0.81430000000000002</c:v>
                </c:pt>
                <c:pt idx="4890">
                  <c:v>0.8145</c:v>
                </c:pt>
                <c:pt idx="4891">
                  <c:v>0.81459999999999999</c:v>
                </c:pt>
                <c:pt idx="4892">
                  <c:v>0.81479999999999997</c:v>
                </c:pt>
                <c:pt idx="4893">
                  <c:v>0.81499999999999995</c:v>
                </c:pt>
                <c:pt idx="4894">
                  <c:v>0.81510000000000005</c:v>
                </c:pt>
                <c:pt idx="4895">
                  <c:v>0.81530000000000002</c:v>
                </c:pt>
                <c:pt idx="4896">
                  <c:v>0.81559999999999999</c:v>
                </c:pt>
                <c:pt idx="4897">
                  <c:v>0.81579999999999997</c:v>
                </c:pt>
                <c:pt idx="4898">
                  <c:v>0.81599999999999995</c:v>
                </c:pt>
                <c:pt idx="4899">
                  <c:v>0.81630000000000003</c:v>
                </c:pt>
                <c:pt idx="4900">
                  <c:v>0.8165</c:v>
                </c:pt>
                <c:pt idx="4901">
                  <c:v>0.81669999999999998</c:v>
                </c:pt>
                <c:pt idx="4902">
                  <c:v>0.81679999999999997</c:v>
                </c:pt>
                <c:pt idx="4903">
                  <c:v>0.81689999999999996</c:v>
                </c:pt>
                <c:pt idx="4904">
                  <c:v>0.81710000000000005</c:v>
                </c:pt>
                <c:pt idx="4905">
                  <c:v>0.81720000000000004</c:v>
                </c:pt>
                <c:pt idx="4906">
                  <c:v>0.81730000000000003</c:v>
                </c:pt>
                <c:pt idx="4907">
                  <c:v>0.81740000000000002</c:v>
                </c:pt>
                <c:pt idx="4908">
                  <c:v>0.8175</c:v>
                </c:pt>
                <c:pt idx="4909">
                  <c:v>0.81769999999999998</c:v>
                </c:pt>
                <c:pt idx="4910">
                  <c:v>0.81779999999999997</c:v>
                </c:pt>
                <c:pt idx="4911">
                  <c:v>0.81789999999999996</c:v>
                </c:pt>
                <c:pt idx="4912">
                  <c:v>0.81799999999999995</c:v>
                </c:pt>
                <c:pt idx="4913">
                  <c:v>0.81820000000000004</c:v>
                </c:pt>
                <c:pt idx="4914">
                  <c:v>0.81830000000000003</c:v>
                </c:pt>
                <c:pt idx="4915">
                  <c:v>0.81850000000000001</c:v>
                </c:pt>
                <c:pt idx="4916">
                  <c:v>0.81859999999999999</c:v>
                </c:pt>
                <c:pt idx="4917">
                  <c:v>0.81879999999999997</c:v>
                </c:pt>
                <c:pt idx="4918">
                  <c:v>0.81899999999999995</c:v>
                </c:pt>
                <c:pt idx="4919">
                  <c:v>0.81920000000000004</c:v>
                </c:pt>
                <c:pt idx="4920">
                  <c:v>0.81940000000000002</c:v>
                </c:pt>
                <c:pt idx="4921">
                  <c:v>0.8196</c:v>
                </c:pt>
                <c:pt idx="4922">
                  <c:v>0.81979999999999997</c:v>
                </c:pt>
                <c:pt idx="4923">
                  <c:v>0.82010000000000005</c:v>
                </c:pt>
                <c:pt idx="4924">
                  <c:v>0.82030000000000003</c:v>
                </c:pt>
                <c:pt idx="4925">
                  <c:v>0.8206</c:v>
                </c:pt>
                <c:pt idx="4926">
                  <c:v>0.82079999999999997</c:v>
                </c:pt>
                <c:pt idx="4927">
                  <c:v>0.82099999999999995</c:v>
                </c:pt>
                <c:pt idx="4928">
                  <c:v>0.82110000000000005</c:v>
                </c:pt>
                <c:pt idx="4929">
                  <c:v>0.82120000000000004</c:v>
                </c:pt>
                <c:pt idx="4930">
                  <c:v>0.82130000000000003</c:v>
                </c:pt>
                <c:pt idx="4931">
                  <c:v>0.82150000000000001</c:v>
                </c:pt>
                <c:pt idx="4932">
                  <c:v>0.8216</c:v>
                </c:pt>
                <c:pt idx="4933">
                  <c:v>0.82169999999999999</c:v>
                </c:pt>
                <c:pt idx="4934">
                  <c:v>0.82189999999999996</c:v>
                </c:pt>
                <c:pt idx="4935">
                  <c:v>0.82199999999999995</c:v>
                </c:pt>
                <c:pt idx="4936">
                  <c:v>0.82220000000000004</c:v>
                </c:pt>
                <c:pt idx="4937">
                  <c:v>0.82240000000000002</c:v>
                </c:pt>
                <c:pt idx="4938">
                  <c:v>0.82250000000000001</c:v>
                </c:pt>
                <c:pt idx="4939">
                  <c:v>0.82269999999999999</c:v>
                </c:pt>
                <c:pt idx="4940">
                  <c:v>0.82279999999999998</c:v>
                </c:pt>
                <c:pt idx="4941">
                  <c:v>0.82299999999999995</c:v>
                </c:pt>
                <c:pt idx="4942">
                  <c:v>0.82310000000000005</c:v>
                </c:pt>
                <c:pt idx="4943">
                  <c:v>0.82330000000000003</c:v>
                </c:pt>
                <c:pt idx="4944">
                  <c:v>0.82350000000000001</c:v>
                </c:pt>
                <c:pt idx="4945">
                  <c:v>0.8236</c:v>
                </c:pt>
                <c:pt idx="4946">
                  <c:v>0.82379999999999998</c:v>
                </c:pt>
                <c:pt idx="4947">
                  <c:v>0.82399999999999995</c:v>
                </c:pt>
                <c:pt idx="4948">
                  <c:v>0.82420000000000004</c:v>
                </c:pt>
                <c:pt idx="4949">
                  <c:v>0.82430000000000003</c:v>
                </c:pt>
                <c:pt idx="4950">
                  <c:v>0.82450000000000001</c:v>
                </c:pt>
                <c:pt idx="4951">
                  <c:v>0.82469999999999999</c:v>
                </c:pt>
                <c:pt idx="4952">
                  <c:v>0.82479999999999998</c:v>
                </c:pt>
                <c:pt idx="4953">
                  <c:v>0.82499999999999996</c:v>
                </c:pt>
                <c:pt idx="4954">
                  <c:v>0.82509999999999994</c:v>
                </c:pt>
                <c:pt idx="4955">
                  <c:v>0.82530000000000003</c:v>
                </c:pt>
                <c:pt idx="4956">
                  <c:v>0.82540000000000002</c:v>
                </c:pt>
                <c:pt idx="4957">
                  <c:v>0.8256</c:v>
                </c:pt>
                <c:pt idx="4958">
                  <c:v>0.82579999999999998</c:v>
                </c:pt>
                <c:pt idx="4959">
                  <c:v>0.82589999999999997</c:v>
                </c:pt>
                <c:pt idx="4960">
                  <c:v>0.82609999999999995</c:v>
                </c:pt>
                <c:pt idx="4961">
                  <c:v>0.82630000000000003</c:v>
                </c:pt>
                <c:pt idx="4962">
                  <c:v>0.82650000000000001</c:v>
                </c:pt>
                <c:pt idx="4963">
                  <c:v>0.8266</c:v>
                </c:pt>
                <c:pt idx="4964">
                  <c:v>0.82679999999999998</c:v>
                </c:pt>
                <c:pt idx="4965">
                  <c:v>0.82699999999999996</c:v>
                </c:pt>
                <c:pt idx="4966">
                  <c:v>0.82730000000000004</c:v>
                </c:pt>
                <c:pt idx="4967">
                  <c:v>0.82750000000000001</c:v>
                </c:pt>
                <c:pt idx="4968">
                  <c:v>0.82779999999999998</c:v>
                </c:pt>
                <c:pt idx="4969">
                  <c:v>0.82799999999999996</c:v>
                </c:pt>
                <c:pt idx="4970">
                  <c:v>0.82820000000000005</c:v>
                </c:pt>
                <c:pt idx="4971">
                  <c:v>0.82840000000000003</c:v>
                </c:pt>
                <c:pt idx="4972">
                  <c:v>0.82850000000000001</c:v>
                </c:pt>
                <c:pt idx="4973">
                  <c:v>0.8286</c:v>
                </c:pt>
                <c:pt idx="4974">
                  <c:v>0.82869999999999999</c:v>
                </c:pt>
                <c:pt idx="4975">
                  <c:v>0.82879999999999998</c:v>
                </c:pt>
                <c:pt idx="4976">
                  <c:v>0.82889999999999997</c:v>
                </c:pt>
                <c:pt idx="4977">
                  <c:v>0.82899999999999996</c:v>
                </c:pt>
                <c:pt idx="4978">
                  <c:v>0.82920000000000005</c:v>
                </c:pt>
                <c:pt idx="4979">
                  <c:v>0.82930000000000004</c:v>
                </c:pt>
                <c:pt idx="4980">
                  <c:v>0.82940000000000003</c:v>
                </c:pt>
                <c:pt idx="4981">
                  <c:v>0.82950000000000002</c:v>
                </c:pt>
                <c:pt idx="4982">
                  <c:v>0.82969999999999999</c:v>
                </c:pt>
                <c:pt idx="4983">
                  <c:v>0.82979999999999998</c:v>
                </c:pt>
                <c:pt idx="4984">
                  <c:v>0.83</c:v>
                </c:pt>
                <c:pt idx="4985">
                  <c:v>0.83009999999999995</c:v>
                </c:pt>
                <c:pt idx="4986">
                  <c:v>0.83030000000000004</c:v>
                </c:pt>
                <c:pt idx="4987">
                  <c:v>0.83050000000000002</c:v>
                </c:pt>
                <c:pt idx="4988">
                  <c:v>0.83069999999999999</c:v>
                </c:pt>
                <c:pt idx="4989">
                  <c:v>0.83089999999999997</c:v>
                </c:pt>
                <c:pt idx="4990">
                  <c:v>0.83109999999999995</c:v>
                </c:pt>
                <c:pt idx="4991">
                  <c:v>0.83130000000000004</c:v>
                </c:pt>
                <c:pt idx="4992">
                  <c:v>0.83160000000000001</c:v>
                </c:pt>
                <c:pt idx="4993">
                  <c:v>0.83179999999999998</c:v>
                </c:pt>
                <c:pt idx="4994">
                  <c:v>0.83209999999999995</c:v>
                </c:pt>
                <c:pt idx="4995">
                  <c:v>0.83230000000000004</c:v>
                </c:pt>
                <c:pt idx="4996">
                  <c:v>0.83240000000000003</c:v>
                </c:pt>
                <c:pt idx="4997">
                  <c:v>0.83260000000000001</c:v>
                </c:pt>
                <c:pt idx="4998">
                  <c:v>0.8327</c:v>
                </c:pt>
                <c:pt idx="4999">
                  <c:v>0.83279999999999998</c:v>
                </c:pt>
                <c:pt idx="5000">
                  <c:v>0.83289999999999997</c:v>
                </c:pt>
                <c:pt idx="5001">
                  <c:v>0.83309999999999995</c:v>
                </c:pt>
                <c:pt idx="5002">
                  <c:v>0.83320000000000005</c:v>
                </c:pt>
                <c:pt idx="5003">
                  <c:v>0.83340000000000003</c:v>
                </c:pt>
                <c:pt idx="5004">
                  <c:v>0.83350000000000002</c:v>
                </c:pt>
                <c:pt idx="5005">
                  <c:v>0.8337</c:v>
                </c:pt>
                <c:pt idx="5006">
                  <c:v>0.83389999999999997</c:v>
                </c:pt>
                <c:pt idx="5007">
                  <c:v>0.83399999999999996</c:v>
                </c:pt>
                <c:pt idx="5008">
                  <c:v>0.83420000000000005</c:v>
                </c:pt>
                <c:pt idx="5009">
                  <c:v>0.83430000000000004</c:v>
                </c:pt>
                <c:pt idx="5010">
                  <c:v>0.83450000000000002</c:v>
                </c:pt>
                <c:pt idx="5011">
                  <c:v>0.83460000000000001</c:v>
                </c:pt>
                <c:pt idx="5012">
                  <c:v>0.83479999999999999</c:v>
                </c:pt>
                <c:pt idx="5013">
                  <c:v>0.83499999999999996</c:v>
                </c:pt>
                <c:pt idx="5014">
                  <c:v>0.83509999999999995</c:v>
                </c:pt>
                <c:pt idx="5015">
                  <c:v>0.83530000000000004</c:v>
                </c:pt>
                <c:pt idx="5016">
                  <c:v>0.83550000000000002</c:v>
                </c:pt>
                <c:pt idx="5017">
                  <c:v>0.83560000000000001</c:v>
                </c:pt>
                <c:pt idx="5018">
                  <c:v>0.83579999999999999</c:v>
                </c:pt>
                <c:pt idx="5019">
                  <c:v>0.83599999999999997</c:v>
                </c:pt>
                <c:pt idx="5020">
                  <c:v>0.83620000000000005</c:v>
                </c:pt>
                <c:pt idx="5021">
                  <c:v>0.83630000000000004</c:v>
                </c:pt>
                <c:pt idx="5022">
                  <c:v>0.83650000000000002</c:v>
                </c:pt>
                <c:pt idx="5023">
                  <c:v>0.83660000000000001</c:v>
                </c:pt>
                <c:pt idx="5024">
                  <c:v>0.83679999999999999</c:v>
                </c:pt>
                <c:pt idx="5025">
                  <c:v>0.83689999999999998</c:v>
                </c:pt>
                <c:pt idx="5026">
                  <c:v>0.83709999999999996</c:v>
                </c:pt>
                <c:pt idx="5027">
                  <c:v>0.83730000000000004</c:v>
                </c:pt>
                <c:pt idx="5028">
                  <c:v>0.83740000000000003</c:v>
                </c:pt>
                <c:pt idx="5029">
                  <c:v>0.83760000000000001</c:v>
                </c:pt>
                <c:pt idx="5030">
                  <c:v>0.83779999999999999</c:v>
                </c:pt>
                <c:pt idx="5031">
                  <c:v>0.83789999999999998</c:v>
                </c:pt>
                <c:pt idx="5032">
                  <c:v>0.83809999999999996</c:v>
                </c:pt>
                <c:pt idx="5033">
                  <c:v>0.83830000000000005</c:v>
                </c:pt>
                <c:pt idx="5034">
                  <c:v>0.83850000000000002</c:v>
                </c:pt>
                <c:pt idx="5035">
                  <c:v>0.8387</c:v>
                </c:pt>
                <c:pt idx="5036">
                  <c:v>0.83899999999999997</c:v>
                </c:pt>
                <c:pt idx="5037">
                  <c:v>0.83930000000000005</c:v>
                </c:pt>
                <c:pt idx="5038">
                  <c:v>0.83950000000000002</c:v>
                </c:pt>
                <c:pt idx="5039">
                  <c:v>0.8397</c:v>
                </c:pt>
                <c:pt idx="5040">
                  <c:v>0.83979999999999999</c:v>
                </c:pt>
                <c:pt idx="5041">
                  <c:v>0.83989999999999998</c:v>
                </c:pt>
                <c:pt idx="5042">
                  <c:v>0.84</c:v>
                </c:pt>
                <c:pt idx="5043">
                  <c:v>0.84019999999999995</c:v>
                </c:pt>
                <c:pt idx="5044">
                  <c:v>0.84030000000000005</c:v>
                </c:pt>
                <c:pt idx="5045">
                  <c:v>0.84040000000000004</c:v>
                </c:pt>
                <c:pt idx="5046">
                  <c:v>0.84050000000000002</c:v>
                </c:pt>
                <c:pt idx="5047">
                  <c:v>0.84060000000000001</c:v>
                </c:pt>
                <c:pt idx="5048">
                  <c:v>0.84079999999999999</c:v>
                </c:pt>
                <c:pt idx="5049">
                  <c:v>0.84089999999999998</c:v>
                </c:pt>
                <c:pt idx="5050">
                  <c:v>0.84099999999999997</c:v>
                </c:pt>
                <c:pt idx="5051">
                  <c:v>0.84119999999999995</c:v>
                </c:pt>
                <c:pt idx="5052">
                  <c:v>0.84130000000000005</c:v>
                </c:pt>
                <c:pt idx="5053">
                  <c:v>0.84150000000000003</c:v>
                </c:pt>
                <c:pt idx="5054">
                  <c:v>0.84160000000000001</c:v>
                </c:pt>
                <c:pt idx="5055">
                  <c:v>0.84179999999999999</c:v>
                </c:pt>
                <c:pt idx="5056">
                  <c:v>0.84199999999999997</c:v>
                </c:pt>
                <c:pt idx="5057">
                  <c:v>0.84219999999999995</c:v>
                </c:pt>
                <c:pt idx="5058">
                  <c:v>0.84240000000000004</c:v>
                </c:pt>
                <c:pt idx="5059">
                  <c:v>0.84260000000000002</c:v>
                </c:pt>
                <c:pt idx="5060">
                  <c:v>0.84289999999999998</c:v>
                </c:pt>
                <c:pt idx="5061">
                  <c:v>0.84309999999999996</c:v>
                </c:pt>
                <c:pt idx="5062">
                  <c:v>0.84330000000000005</c:v>
                </c:pt>
                <c:pt idx="5063">
                  <c:v>0.84350000000000003</c:v>
                </c:pt>
                <c:pt idx="5064">
                  <c:v>0.84370000000000001</c:v>
                </c:pt>
                <c:pt idx="5065">
                  <c:v>0.84389999999999998</c:v>
                </c:pt>
                <c:pt idx="5066">
                  <c:v>0.84409999999999996</c:v>
                </c:pt>
                <c:pt idx="5067">
                  <c:v>0.84419999999999995</c:v>
                </c:pt>
                <c:pt idx="5068">
                  <c:v>0.84430000000000005</c:v>
                </c:pt>
                <c:pt idx="5069">
                  <c:v>0.84440000000000004</c:v>
                </c:pt>
                <c:pt idx="5070">
                  <c:v>0.84460000000000002</c:v>
                </c:pt>
                <c:pt idx="5071">
                  <c:v>0.84470000000000001</c:v>
                </c:pt>
                <c:pt idx="5072">
                  <c:v>0.84489999999999998</c:v>
                </c:pt>
                <c:pt idx="5073">
                  <c:v>0.84499999999999997</c:v>
                </c:pt>
                <c:pt idx="5074">
                  <c:v>0.84519999999999995</c:v>
                </c:pt>
                <c:pt idx="5075">
                  <c:v>0.84530000000000005</c:v>
                </c:pt>
                <c:pt idx="5076">
                  <c:v>0.84550000000000003</c:v>
                </c:pt>
                <c:pt idx="5077">
                  <c:v>0.84570000000000001</c:v>
                </c:pt>
                <c:pt idx="5078">
                  <c:v>0.8458</c:v>
                </c:pt>
                <c:pt idx="5079">
                  <c:v>0.84599999999999997</c:v>
                </c:pt>
                <c:pt idx="5080">
                  <c:v>0.84609999999999996</c:v>
                </c:pt>
                <c:pt idx="5081">
                  <c:v>0.84630000000000005</c:v>
                </c:pt>
                <c:pt idx="5082">
                  <c:v>0.84650000000000003</c:v>
                </c:pt>
                <c:pt idx="5083">
                  <c:v>0.84660000000000002</c:v>
                </c:pt>
                <c:pt idx="5084">
                  <c:v>0.8468</c:v>
                </c:pt>
                <c:pt idx="5085">
                  <c:v>0.84699999999999998</c:v>
                </c:pt>
                <c:pt idx="5086">
                  <c:v>0.84709999999999996</c:v>
                </c:pt>
                <c:pt idx="5087">
                  <c:v>0.84730000000000005</c:v>
                </c:pt>
                <c:pt idx="5088">
                  <c:v>0.84750000000000003</c:v>
                </c:pt>
                <c:pt idx="5089">
                  <c:v>0.84760000000000002</c:v>
                </c:pt>
                <c:pt idx="5090">
                  <c:v>0.8478</c:v>
                </c:pt>
                <c:pt idx="5091">
                  <c:v>0.84799999999999998</c:v>
                </c:pt>
                <c:pt idx="5092">
                  <c:v>0.84809999999999997</c:v>
                </c:pt>
                <c:pt idx="5093">
                  <c:v>0.84830000000000005</c:v>
                </c:pt>
                <c:pt idx="5094">
                  <c:v>0.84840000000000004</c:v>
                </c:pt>
                <c:pt idx="5095">
                  <c:v>0.84860000000000002</c:v>
                </c:pt>
                <c:pt idx="5096">
                  <c:v>0.8488</c:v>
                </c:pt>
                <c:pt idx="5097">
                  <c:v>0.84889999999999999</c:v>
                </c:pt>
                <c:pt idx="5098">
                  <c:v>0.84909999999999997</c:v>
                </c:pt>
                <c:pt idx="5099">
                  <c:v>0.84930000000000005</c:v>
                </c:pt>
                <c:pt idx="5100">
                  <c:v>0.84940000000000004</c:v>
                </c:pt>
                <c:pt idx="5101">
                  <c:v>0.84960000000000002</c:v>
                </c:pt>
                <c:pt idx="5102">
                  <c:v>0.8498</c:v>
                </c:pt>
                <c:pt idx="5103">
                  <c:v>0.85</c:v>
                </c:pt>
                <c:pt idx="5104">
                  <c:v>0.85029999999999994</c:v>
                </c:pt>
                <c:pt idx="5105">
                  <c:v>0.85050000000000003</c:v>
                </c:pt>
                <c:pt idx="5106">
                  <c:v>0.8508</c:v>
                </c:pt>
                <c:pt idx="5107">
                  <c:v>0.85099999999999998</c:v>
                </c:pt>
                <c:pt idx="5108">
                  <c:v>0.85119999999999996</c:v>
                </c:pt>
                <c:pt idx="5109">
                  <c:v>0.85140000000000005</c:v>
                </c:pt>
                <c:pt idx="5110">
                  <c:v>0.85150000000000003</c:v>
                </c:pt>
                <c:pt idx="5111">
                  <c:v>0.85160000000000002</c:v>
                </c:pt>
                <c:pt idx="5112">
                  <c:v>0.85170000000000001</c:v>
                </c:pt>
                <c:pt idx="5113">
                  <c:v>0.8518</c:v>
                </c:pt>
                <c:pt idx="5114">
                  <c:v>0.85189999999999999</c:v>
                </c:pt>
                <c:pt idx="5115">
                  <c:v>0.85199999999999998</c:v>
                </c:pt>
                <c:pt idx="5116">
                  <c:v>0.85209999999999997</c:v>
                </c:pt>
                <c:pt idx="5117">
                  <c:v>0.85229999999999995</c:v>
                </c:pt>
                <c:pt idx="5118">
                  <c:v>0.85240000000000005</c:v>
                </c:pt>
                <c:pt idx="5119">
                  <c:v>0.85250000000000004</c:v>
                </c:pt>
                <c:pt idx="5120">
                  <c:v>0.85270000000000001</c:v>
                </c:pt>
                <c:pt idx="5121">
                  <c:v>0.8528</c:v>
                </c:pt>
                <c:pt idx="5122">
                  <c:v>0.85299999999999998</c:v>
                </c:pt>
                <c:pt idx="5123">
                  <c:v>0.85309999999999997</c:v>
                </c:pt>
                <c:pt idx="5124">
                  <c:v>0.85329999999999995</c:v>
                </c:pt>
                <c:pt idx="5125">
                  <c:v>0.85350000000000004</c:v>
                </c:pt>
                <c:pt idx="5126">
                  <c:v>0.85370000000000001</c:v>
                </c:pt>
                <c:pt idx="5127">
                  <c:v>0.85389999999999999</c:v>
                </c:pt>
                <c:pt idx="5128">
                  <c:v>0.85409999999999997</c:v>
                </c:pt>
                <c:pt idx="5129">
                  <c:v>0.85429999999999995</c:v>
                </c:pt>
                <c:pt idx="5130">
                  <c:v>0.85460000000000003</c:v>
                </c:pt>
                <c:pt idx="5131">
                  <c:v>0.8548</c:v>
                </c:pt>
                <c:pt idx="5132">
                  <c:v>0.85509999999999997</c:v>
                </c:pt>
                <c:pt idx="5133">
                  <c:v>0.85529999999999995</c:v>
                </c:pt>
                <c:pt idx="5134">
                  <c:v>0.85550000000000004</c:v>
                </c:pt>
                <c:pt idx="5135">
                  <c:v>0.85560000000000003</c:v>
                </c:pt>
                <c:pt idx="5136">
                  <c:v>0.85570000000000002</c:v>
                </c:pt>
                <c:pt idx="5137">
                  <c:v>0.85580000000000001</c:v>
                </c:pt>
                <c:pt idx="5138">
                  <c:v>0.85599999999999998</c:v>
                </c:pt>
                <c:pt idx="5139">
                  <c:v>0.85609999999999997</c:v>
                </c:pt>
                <c:pt idx="5140">
                  <c:v>0.85619999999999996</c:v>
                </c:pt>
                <c:pt idx="5141">
                  <c:v>0.85640000000000005</c:v>
                </c:pt>
                <c:pt idx="5142">
                  <c:v>0.85650000000000004</c:v>
                </c:pt>
                <c:pt idx="5143">
                  <c:v>0.85670000000000002</c:v>
                </c:pt>
                <c:pt idx="5144">
                  <c:v>0.85680000000000001</c:v>
                </c:pt>
                <c:pt idx="5145">
                  <c:v>0.85699999999999998</c:v>
                </c:pt>
                <c:pt idx="5146">
                  <c:v>0.85709999999999997</c:v>
                </c:pt>
                <c:pt idx="5147">
                  <c:v>0.85729999999999995</c:v>
                </c:pt>
                <c:pt idx="5148">
                  <c:v>0.85750000000000004</c:v>
                </c:pt>
                <c:pt idx="5149">
                  <c:v>0.85760000000000003</c:v>
                </c:pt>
                <c:pt idx="5150">
                  <c:v>0.85780000000000001</c:v>
                </c:pt>
                <c:pt idx="5151">
                  <c:v>0.85799999999999998</c:v>
                </c:pt>
                <c:pt idx="5152">
                  <c:v>0.85809999999999997</c:v>
                </c:pt>
                <c:pt idx="5153">
                  <c:v>0.85829999999999995</c:v>
                </c:pt>
                <c:pt idx="5154">
                  <c:v>0.85850000000000004</c:v>
                </c:pt>
                <c:pt idx="5155">
                  <c:v>0.85870000000000002</c:v>
                </c:pt>
                <c:pt idx="5156">
                  <c:v>0.85880000000000001</c:v>
                </c:pt>
                <c:pt idx="5157">
                  <c:v>0.85899999999999999</c:v>
                </c:pt>
                <c:pt idx="5158">
                  <c:v>0.85919999999999996</c:v>
                </c:pt>
                <c:pt idx="5159">
                  <c:v>0.85929999999999995</c:v>
                </c:pt>
                <c:pt idx="5160">
                  <c:v>0.85950000000000004</c:v>
                </c:pt>
                <c:pt idx="5161">
                  <c:v>0.85960000000000003</c:v>
                </c:pt>
                <c:pt idx="5162">
                  <c:v>0.85980000000000001</c:v>
                </c:pt>
                <c:pt idx="5163">
                  <c:v>0.8599</c:v>
                </c:pt>
                <c:pt idx="5164">
                  <c:v>0.86009999999999998</c:v>
                </c:pt>
                <c:pt idx="5165">
                  <c:v>0.86029999999999995</c:v>
                </c:pt>
                <c:pt idx="5166">
                  <c:v>0.86050000000000004</c:v>
                </c:pt>
                <c:pt idx="5167">
                  <c:v>0.86060000000000003</c:v>
                </c:pt>
                <c:pt idx="5168">
                  <c:v>0.86080000000000001</c:v>
                </c:pt>
                <c:pt idx="5169">
                  <c:v>0.86099999999999999</c:v>
                </c:pt>
                <c:pt idx="5170">
                  <c:v>0.86109999999999998</c:v>
                </c:pt>
                <c:pt idx="5171">
                  <c:v>0.86129999999999995</c:v>
                </c:pt>
                <c:pt idx="5172">
                  <c:v>0.86150000000000004</c:v>
                </c:pt>
                <c:pt idx="5173">
                  <c:v>0.86180000000000001</c:v>
                </c:pt>
                <c:pt idx="5174">
                  <c:v>0.86199999999999999</c:v>
                </c:pt>
                <c:pt idx="5175">
                  <c:v>0.86229999999999996</c:v>
                </c:pt>
                <c:pt idx="5176">
                  <c:v>0.86250000000000004</c:v>
                </c:pt>
                <c:pt idx="5177">
                  <c:v>0.86270000000000002</c:v>
                </c:pt>
                <c:pt idx="5178">
                  <c:v>0.86280000000000001</c:v>
                </c:pt>
                <c:pt idx="5179">
                  <c:v>0.8629</c:v>
                </c:pt>
                <c:pt idx="5180">
                  <c:v>0.8629</c:v>
                </c:pt>
                <c:pt idx="5181">
                  <c:v>0.86299999999999999</c:v>
                </c:pt>
                <c:pt idx="5182">
                  <c:v>0.86299999999999999</c:v>
                </c:pt>
                <c:pt idx="5183">
                  <c:v>0.86299999999999999</c:v>
                </c:pt>
                <c:pt idx="5184">
                  <c:v>0.86309999999999998</c:v>
                </c:pt>
                <c:pt idx="5185">
                  <c:v>0.86309999999999998</c:v>
                </c:pt>
                <c:pt idx="5186">
                  <c:v>0.86319999999999997</c:v>
                </c:pt>
                <c:pt idx="5187">
                  <c:v>0.86319999999999997</c:v>
                </c:pt>
                <c:pt idx="5188">
                  <c:v>0.86329999999999996</c:v>
                </c:pt>
                <c:pt idx="5189">
                  <c:v>0.86339999999999995</c:v>
                </c:pt>
                <c:pt idx="5190">
                  <c:v>0.86360000000000003</c:v>
                </c:pt>
                <c:pt idx="5191">
                  <c:v>0.86380000000000001</c:v>
                </c:pt>
                <c:pt idx="5192">
                  <c:v>0.8639</c:v>
                </c:pt>
                <c:pt idx="5193">
                  <c:v>0.8639</c:v>
                </c:pt>
                <c:pt idx="5194">
                  <c:v>0.8639</c:v>
                </c:pt>
                <c:pt idx="5195">
                  <c:v>0.8639</c:v>
                </c:pt>
                <c:pt idx="5196">
                  <c:v>0.86399999999999999</c:v>
                </c:pt>
                <c:pt idx="5197">
                  <c:v>0.86409999999999998</c:v>
                </c:pt>
                <c:pt idx="5198">
                  <c:v>0.86419999999999997</c:v>
                </c:pt>
                <c:pt idx="5199">
                  <c:v>0.86439999999999995</c:v>
                </c:pt>
                <c:pt idx="5200">
                  <c:v>0.86450000000000005</c:v>
                </c:pt>
                <c:pt idx="5201">
                  <c:v>0.86470000000000002</c:v>
                </c:pt>
                <c:pt idx="5202">
                  <c:v>0.8649</c:v>
                </c:pt>
                <c:pt idx="5203">
                  <c:v>0.86509999999999998</c:v>
                </c:pt>
                <c:pt idx="5204">
                  <c:v>0.86529999999999996</c:v>
                </c:pt>
                <c:pt idx="5205">
                  <c:v>0.86550000000000005</c:v>
                </c:pt>
                <c:pt idx="5206">
                  <c:v>0.86570000000000003</c:v>
                </c:pt>
                <c:pt idx="5207">
                  <c:v>0.8659</c:v>
                </c:pt>
                <c:pt idx="5208">
                  <c:v>0.86619999999999997</c:v>
                </c:pt>
                <c:pt idx="5209">
                  <c:v>0.86639999999999995</c:v>
                </c:pt>
                <c:pt idx="5210">
                  <c:v>0.86660000000000004</c:v>
                </c:pt>
                <c:pt idx="5211">
                  <c:v>0.86680000000000001</c:v>
                </c:pt>
                <c:pt idx="5212">
                  <c:v>0.8669</c:v>
                </c:pt>
                <c:pt idx="5213">
                  <c:v>0.86709999999999998</c:v>
                </c:pt>
                <c:pt idx="5214">
                  <c:v>0.86719999999999997</c:v>
                </c:pt>
                <c:pt idx="5215">
                  <c:v>0.86729999999999996</c:v>
                </c:pt>
                <c:pt idx="5216">
                  <c:v>0.86750000000000005</c:v>
                </c:pt>
                <c:pt idx="5217">
                  <c:v>0.86760000000000004</c:v>
                </c:pt>
                <c:pt idx="5218">
                  <c:v>0.86780000000000002</c:v>
                </c:pt>
                <c:pt idx="5219">
                  <c:v>0.8679</c:v>
                </c:pt>
                <c:pt idx="5220">
                  <c:v>0.86809999999999998</c:v>
                </c:pt>
                <c:pt idx="5221">
                  <c:v>0.86819999999999997</c:v>
                </c:pt>
                <c:pt idx="5222">
                  <c:v>0.86839999999999995</c:v>
                </c:pt>
                <c:pt idx="5223">
                  <c:v>0.86860000000000004</c:v>
                </c:pt>
                <c:pt idx="5224">
                  <c:v>0.86870000000000003</c:v>
                </c:pt>
                <c:pt idx="5225">
                  <c:v>0.86890000000000001</c:v>
                </c:pt>
                <c:pt idx="5226">
                  <c:v>0.86899999999999999</c:v>
                </c:pt>
                <c:pt idx="5227">
                  <c:v>0.86919999999999997</c:v>
                </c:pt>
                <c:pt idx="5228">
                  <c:v>0.86929999999999996</c:v>
                </c:pt>
                <c:pt idx="5229">
                  <c:v>0.86950000000000005</c:v>
                </c:pt>
                <c:pt idx="5230">
                  <c:v>0.86970000000000003</c:v>
                </c:pt>
                <c:pt idx="5231">
                  <c:v>0.86980000000000002</c:v>
                </c:pt>
                <c:pt idx="5232">
                  <c:v>0.87</c:v>
                </c:pt>
                <c:pt idx="5233">
                  <c:v>0.87019999999999997</c:v>
                </c:pt>
                <c:pt idx="5234">
                  <c:v>0.87039999999999995</c:v>
                </c:pt>
                <c:pt idx="5235">
                  <c:v>0.87050000000000005</c:v>
                </c:pt>
                <c:pt idx="5236">
                  <c:v>0.87070000000000003</c:v>
                </c:pt>
                <c:pt idx="5237">
                  <c:v>0.87080000000000002</c:v>
                </c:pt>
                <c:pt idx="5238">
                  <c:v>0.871</c:v>
                </c:pt>
                <c:pt idx="5239">
                  <c:v>0.87109999999999999</c:v>
                </c:pt>
                <c:pt idx="5240">
                  <c:v>0.87129999999999996</c:v>
                </c:pt>
                <c:pt idx="5241">
                  <c:v>0.87139999999999995</c:v>
                </c:pt>
                <c:pt idx="5242">
                  <c:v>0.87160000000000004</c:v>
                </c:pt>
                <c:pt idx="5243">
                  <c:v>0.87180000000000002</c:v>
                </c:pt>
                <c:pt idx="5244">
                  <c:v>0.872</c:v>
                </c:pt>
                <c:pt idx="5245">
                  <c:v>0.87209999999999999</c:v>
                </c:pt>
                <c:pt idx="5246">
                  <c:v>0.87229999999999996</c:v>
                </c:pt>
                <c:pt idx="5247">
                  <c:v>0.87250000000000005</c:v>
                </c:pt>
                <c:pt idx="5248">
                  <c:v>0.87260000000000004</c:v>
                </c:pt>
                <c:pt idx="5249">
                  <c:v>0.87280000000000002</c:v>
                </c:pt>
                <c:pt idx="5250">
                  <c:v>0.87309999999999999</c:v>
                </c:pt>
                <c:pt idx="5251">
                  <c:v>0.87329999999999997</c:v>
                </c:pt>
                <c:pt idx="5252">
                  <c:v>0.87360000000000004</c:v>
                </c:pt>
                <c:pt idx="5253">
                  <c:v>0.87390000000000001</c:v>
                </c:pt>
                <c:pt idx="5254">
                  <c:v>0.87409999999999999</c:v>
                </c:pt>
                <c:pt idx="5255">
                  <c:v>0.87429999999999997</c:v>
                </c:pt>
                <c:pt idx="5256">
                  <c:v>0.87439999999999996</c:v>
                </c:pt>
                <c:pt idx="5257">
                  <c:v>0.87450000000000006</c:v>
                </c:pt>
                <c:pt idx="5258">
                  <c:v>0.87460000000000004</c:v>
                </c:pt>
                <c:pt idx="5259">
                  <c:v>0.87470000000000003</c:v>
                </c:pt>
                <c:pt idx="5260">
                  <c:v>0.87480000000000002</c:v>
                </c:pt>
                <c:pt idx="5261">
                  <c:v>0.87490000000000001</c:v>
                </c:pt>
                <c:pt idx="5262">
                  <c:v>0.875</c:v>
                </c:pt>
                <c:pt idx="5263">
                  <c:v>0.87519999999999998</c:v>
                </c:pt>
                <c:pt idx="5264">
                  <c:v>0.87529999999999997</c:v>
                </c:pt>
                <c:pt idx="5265">
                  <c:v>0.87539999999999996</c:v>
                </c:pt>
                <c:pt idx="5266">
                  <c:v>0.87549999999999994</c:v>
                </c:pt>
                <c:pt idx="5267">
                  <c:v>0.87570000000000003</c:v>
                </c:pt>
                <c:pt idx="5268">
                  <c:v>0.87580000000000002</c:v>
                </c:pt>
                <c:pt idx="5269">
                  <c:v>0.876</c:v>
                </c:pt>
                <c:pt idx="5270">
                  <c:v>0.87619999999999998</c:v>
                </c:pt>
                <c:pt idx="5271">
                  <c:v>0.87629999999999997</c:v>
                </c:pt>
                <c:pt idx="5272">
                  <c:v>0.87649999999999995</c:v>
                </c:pt>
                <c:pt idx="5273">
                  <c:v>0.87670000000000003</c:v>
                </c:pt>
                <c:pt idx="5274">
                  <c:v>0.877</c:v>
                </c:pt>
                <c:pt idx="5275">
                  <c:v>0.87719999999999998</c:v>
                </c:pt>
                <c:pt idx="5276">
                  <c:v>0.87739999999999996</c:v>
                </c:pt>
                <c:pt idx="5277">
                  <c:v>0.87770000000000004</c:v>
                </c:pt>
                <c:pt idx="5278">
                  <c:v>0.87790000000000001</c:v>
                </c:pt>
                <c:pt idx="5279">
                  <c:v>0.87819999999999998</c:v>
                </c:pt>
                <c:pt idx="5280">
                  <c:v>0.87829999999999997</c:v>
                </c:pt>
                <c:pt idx="5281">
                  <c:v>0.87849999999999995</c:v>
                </c:pt>
                <c:pt idx="5282">
                  <c:v>0.87860000000000005</c:v>
                </c:pt>
                <c:pt idx="5283">
                  <c:v>0.87870000000000004</c:v>
                </c:pt>
                <c:pt idx="5284">
                  <c:v>0.87880000000000003</c:v>
                </c:pt>
                <c:pt idx="5285">
                  <c:v>0.87890000000000001</c:v>
                </c:pt>
                <c:pt idx="5286">
                  <c:v>0.87909999999999999</c:v>
                </c:pt>
                <c:pt idx="5287">
                  <c:v>0.87919999999999998</c:v>
                </c:pt>
                <c:pt idx="5288">
                  <c:v>0.87939999999999996</c:v>
                </c:pt>
                <c:pt idx="5289">
                  <c:v>0.87960000000000005</c:v>
                </c:pt>
                <c:pt idx="5290">
                  <c:v>0.87970000000000004</c:v>
                </c:pt>
                <c:pt idx="5291">
                  <c:v>0.87990000000000002</c:v>
                </c:pt>
                <c:pt idx="5292">
                  <c:v>0.88</c:v>
                </c:pt>
                <c:pt idx="5293">
                  <c:v>0.88019999999999998</c:v>
                </c:pt>
                <c:pt idx="5294">
                  <c:v>0.88029999999999997</c:v>
                </c:pt>
                <c:pt idx="5295">
                  <c:v>0.88049999999999995</c:v>
                </c:pt>
                <c:pt idx="5296">
                  <c:v>0.88060000000000005</c:v>
                </c:pt>
                <c:pt idx="5297">
                  <c:v>0.88080000000000003</c:v>
                </c:pt>
                <c:pt idx="5298">
                  <c:v>0.88100000000000001</c:v>
                </c:pt>
                <c:pt idx="5299">
                  <c:v>0.88109999999999999</c:v>
                </c:pt>
                <c:pt idx="5300">
                  <c:v>0.88129999999999997</c:v>
                </c:pt>
                <c:pt idx="5301">
                  <c:v>0.88149999999999995</c:v>
                </c:pt>
                <c:pt idx="5302">
                  <c:v>0.88170000000000004</c:v>
                </c:pt>
                <c:pt idx="5303">
                  <c:v>0.88190000000000002</c:v>
                </c:pt>
                <c:pt idx="5304">
                  <c:v>0.88200000000000001</c:v>
                </c:pt>
                <c:pt idx="5305">
                  <c:v>0.88219999999999998</c:v>
                </c:pt>
                <c:pt idx="5306">
                  <c:v>0.88229999999999997</c:v>
                </c:pt>
                <c:pt idx="5307">
                  <c:v>0.88249999999999995</c:v>
                </c:pt>
                <c:pt idx="5308">
                  <c:v>0.88260000000000005</c:v>
                </c:pt>
                <c:pt idx="5309">
                  <c:v>0.88280000000000003</c:v>
                </c:pt>
                <c:pt idx="5310">
                  <c:v>0.88300000000000001</c:v>
                </c:pt>
                <c:pt idx="5311">
                  <c:v>0.8831</c:v>
                </c:pt>
                <c:pt idx="5312">
                  <c:v>0.88329999999999997</c:v>
                </c:pt>
                <c:pt idx="5313">
                  <c:v>0.88349999999999995</c:v>
                </c:pt>
                <c:pt idx="5314">
                  <c:v>0.88360000000000005</c:v>
                </c:pt>
                <c:pt idx="5315">
                  <c:v>0.88380000000000003</c:v>
                </c:pt>
                <c:pt idx="5316">
                  <c:v>0.88400000000000001</c:v>
                </c:pt>
                <c:pt idx="5317">
                  <c:v>0.88419999999999999</c:v>
                </c:pt>
                <c:pt idx="5318">
                  <c:v>0.88439999999999996</c:v>
                </c:pt>
                <c:pt idx="5319">
                  <c:v>0.88460000000000005</c:v>
                </c:pt>
                <c:pt idx="5320">
                  <c:v>0.88480000000000003</c:v>
                </c:pt>
                <c:pt idx="5321">
                  <c:v>0.8851</c:v>
                </c:pt>
                <c:pt idx="5322">
                  <c:v>0.88529999999999998</c:v>
                </c:pt>
                <c:pt idx="5323">
                  <c:v>0.88560000000000005</c:v>
                </c:pt>
                <c:pt idx="5324">
                  <c:v>0.88570000000000004</c:v>
                </c:pt>
                <c:pt idx="5325">
                  <c:v>0.88580000000000003</c:v>
                </c:pt>
                <c:pt idx="5326">
                  <c:v>0.88600000000000001</c:v>
                </c:pt>
                <c:pt idx="5327">
                  <c:v>0.8861</c:v>
                </c:pt>
                <c:pt idx="5328">
                  <c:v>0.88619999999999999</c:v>
                </c:pt>
                <c:pt idx="5329">
                  <c:v>0.88629999999999998</c:v>
                </c:pt>
                <c:pt idx="5330">
                  <c:v>0.88639999999999997</c:v>
                </c:pt>
                <c:pt idx="5331">
                  <c:v>0.88649999999999995</c:v>
                </c:pt>
                <c:pt idx="5332">
                  <c:v>0.88670000000000004</c:v>
                </c:pt>
                <c:pt idx="5333">
                  <c:v>0.88680000000000003</c:v>
                </c:pt>
                <c:pt idx="5334">
                  <c:v>0.88690000000000002</c:v>
                </c:pt>
                <c:pt idx="5335">
                  <c:v>0.88700000000000001</c:v>
                </c:pt>
                <c:pt idx="5336">
                  <c:v>0.88719999999999999</c:v>
                </c:pt>
                <c:pt idx="5337">
                  <c:v>0.88729999999999998</c:v>
                </c:pt>
                <c:pt idx="5338">
                  <c:v>0.88749999999999996</c:v>
                </c:pt>
                <c:pt idx="5339">
                  <c:v>0.88770000000000004</c:v>
                </c:pt>
                <c:pt idx="5340">
                  <c:v>0.88780000000000003</c:v>
                </c:pt>
                <c:pt idx="5341">
                  <c:v>0.88800000000000001</c:v>
                </c:pt>
                <c:pt idx="5342">
                  <c:v>0.88819999999999999</c:v>
                </c:pt>
                <c:pt idx="5343">
                  <c:v>0.88839999999999997</c:v>
                </c:pt>
                <c:pt idx="5344">
                  <c:v>0.88870000000000005</c:v>
                </c:pt>
                <c:pt idx="5345">
                  <c:v>0.88890000000000002</c:v>
                </c:pt>
                <c:pt idx="5346">
                  <c:v>0.88919999999999999</c:v>
                </c:pt>
                <c:pt idx="5347">
                  <c:v>0.88939999999999997</c:v>
                </c:pt>
                <c:pt idx="5348">
                  <c:v>0.88959999999999995</c:v>
                </c:pt>
                <c:pt idx="5349">
                  <c:v>0.88980000000000004</c:v>
                </c:pt>
                <c:pt idx="5350">
                  <c:v>0.88990000000000002</c:v>
                </c:pt>
                <c:pt idx="5351">
                  <c:v>0.8901</c:v>
                </c:pt>
                <c:pt idx="5352">
                  <c:v>0.89019999999999999</c:v>
                </c:pt>
                <c:pt idx="5353">
                  <c:v>0.89029999999999998</c:v>
                </c:pt>
                <c:pt idx="5354">
                  <c:v>0.89039999999999997</c:v>
                </c:pt>
                <c:pt idx="5355">
                  <c:v>0.89059999999999995</c:v>
                </c:pt>
                <c:pt idx="5356">
                  <c:v>0.89070000000000005</c:v>
                </c:pt>
                <c:pt idx="5357">
                  <c:v>0.89090000000000003</c:v>
                </c:pt>
                <c:pt idx="5358">
                  <c:v>0.89100000000000001</c:v>
                </c:pt>
                <c:pt idx="5359">
                  <c:v>0.89119999999999999</c:v>
                </c:pt>
                <c:pt idx="5360">
                  <c:v>0.89129999999999998</c:v>
                </c:pt>
                <c:pt idx="5361">
                  <c:v>0.89149999999999996</c:v>
                </c:pt>
                <c:pt idx="5362">
                  <c:v>0.89170000000000005</c:v>
                </c:pt>
                <c:pt idx="5363">
                  <c:v>0.89180000000000004</c:v>
                </c:pt>
                <c:pt idx="5364">
                  <c:v>0.89200000000000002</c:v>
                </c:pt>
                <c:pt idx="5365">
                  <c:v>0.89219999999999999</c:v>
                </c:pt>
                <c:pt idx="5366">
                  <c:v>0.89229999999999998</c:v>
                </c:pt>
                <c:pt idx="5367">
                  <c:v>0.89249999999999996</c:v>
                </c:pt>
                <c:pt idx="5368">
                  <c:v>0.89270000000000005</c:v>
                </c:pt>
                <c:pt idx="5369">
                  <c:v>0.89280000000000004</c:v>
                </c:pt>
                <c:pt idx="5370">
                  <c:v>0.89300000000000002</c:v>
                </c:pt>
                <c:pt idx="5371">
                  <c:v>0.89319999999999999</c:v>
                </c:pt>
                <c:pt idx="5372">
                  <c:v>0.89339999999999997</c:v>
                </c:pt>
                <c:pt idx="5373">
                  <c:v>0.89349999999999996</c:v>
                </c:pt>
                <c:pt idx="5374">
                  <c:v>0.89370000000000005</c:v>
                </c:pt>
                <c:pt idx="5375">
                  <c:v>0.89380000000000004</c:v>
                </c:pt>
                <c:pt idx="5376">
                  <c:v>0.89400000000000002</c:v>
                </c:pt>
                <c:pt idx="5377">
                  <c:v>0.89410000000000001</c:v>
                </c:pt>
                <c:pt idx="5378">
                  <c:v>0.89429999999999998</c:v>
                </c:pt>
                <c:pt idx="5379">
                  <c:v>0.89449999999999996</c:v>
                </c:pt>
                <c:pt idx="5380">
                  <c:v>0.89459999999999995</c:v>
                </c:pt>
                <c:pt idx="5381">
                  <c:v>0.89480000000000004</c:v>
                </c:pt>
                <c:pt idx="5382">
                  <c:v>0.89500000000000002</c:v>
                </c:pt>
                <c:pt idx="5383">
                  <c:v>0.8952</c:v>
                </c:pt>
                <c:pt idx="5384">
                  <c:v>0.89529999999999998</c:v>
                </c:pt>
                <c:pt idx="5385">
                  <c:v>0.89549999999999996</c:v>
                </c:pt>
                <c:pt idx="5386">
                  <c:v>0.89570000000000005</c:v>
                </c:pt>
                <c:pt idx="5387">
                  <c:v>0.89590000000000003</c:v>
                </c:pt>
                <c:pt idx="5388">
                  <c:v>0.89610000000000001</c:v>
                </c:pt>
                <c:pt idx="5389">
                  <c:v>0.89639999999999997</c:v>
                </c:pt>
                <c:pt idx="5390">
                  <c:v>0.89659999999999995</c:v>
                </c:pt>
                <c:pt idx="5391">
                  <c:v>0.89680000000000004</c:v>
                </c:pt>
                <c:pt idx="5392">
                  <c:v>0.89700000000000002</c:v>
                </c:pt>
                <c:pt idx="5393">
                  <c:v>0.8972</c:v>
                </c:pt>
                <c:pt idx="5394">
                  <c:v>0.89729999999999999</c:v>
                </c:pt>
                <c:pt idx="5395">
                  <c:v>0.89739999999999998</c:v>
                </c:pt>
                <c:pt idx="5396">
                  <c:v>0.89749999999999996</c:v>
                </c:pt>
                <c:pt idx="5397">
                  <c:v>0.89759999999999995</c:v>
                </c:pt>
                <c:pt idx="5398">
                  <c:v>0.89780000000000004</c:v>
                </c:pt>
                <c:pt idx="5399">
                  <c:v>0.89790000000000003</c:v>
                </c:pt>
                <c:pt idx="5400">
                  <c:v>0.89800000000000002</c:v>
                </c:pt>
                <c:pt idx="5401">
                  <c:v>0.89810000000000001</c:v>
                </c:pt>
                <c:pt idx="5402">
                  <c:v>0.89829999999999999</c:v>
                </c:pt>
                <c:pt idx="5403">
                  <c:v>0.89839999999999998</c:v>
                </c:pt>
                <c:pt idx="5404">
                  <c:v>0.89849999999999997</c:v>
                </c:pt>
                <c:pt idx="5405">
                  <c:v>0.89870000000000005</c:v>
                </c:pt>
                <c:pt idx="5406">
                  <c:v>0.89880000000000004</c:v>
                </c:pt>
                <c:pt idx="5407">
                  <c:v>0.89900000000000002</c:v>
                </c:pt>
                <c:pt idx="5408">
                  <c:v>0.8992</c:v>
                </c:pt>
                <c:pt idx="5409">
                  <c:v>0.89939999999999998</c:v>
                </c:pt>
                <c:pt idx="5410">
                  <c:v>0.89959999999999996</c:v>
                </c:pt>
                <c:pt idx="5411">
                  <c:v>0.89980000000000004</c:v>
                </c:pt>
                <c:pt idx="5412">
                  <c:v>0.9</c:v>
                </c:pt>
                <c:pt idx="5413">
                  <c:v>0.9002</c:v>
                </c:pt>
                <c:pt idx="5414">
                  <c:v>0.90039999999999998</c:v>
                </c:pt>
                <c:pt idx="5415">
                  <c:v>0.90069999999999995</c:v>
                </c:pt>
                <c:pt idx="5416">
                  <c:v>0.90090000000000003</c:v>
                </c:pt>
                <c:pt idx="5417">
                  <c:v>0.90110000000000001</c:v>
                </c:pt>
                <c:pt idx="5418">
                  <c:v>0.90129999999999999</c:v>
                </c:pt>
                <c:pt idx="5419">
                  <c:v>0.90139999999999998</c:v>
                </c:pt>
                <c:pt idx="5420">
                  <c:v>0.90149999999999997</c:v>
                </c:pt>
                <c:pt idx="5421">
                  <c:v>0.90169999999999995</c:v>
                </c:pt>
                <c:pt idx="5422">
                  <c:v>0.90180000000000005</c:v>
                </c:pt>
                <c:pt idx="5423">
                  <c:v>0.90190000000000003</c:v>
                </c:pt>
                <c:pt idx="5424">
                  <c:v>0.90210000000000001</c:v>
                </c:pt>
                <c:pt idx="5425">
                  <c:v>0.9022</c:v>
                </c:pt>
                <c:pt idx="5426">
                  <c:v>0.90239999999999998</c:v>
                </c:pt>
                <c:pt idx="5427">
                  <c:v>0.90259999999999996</c:v>
                </c:pt>
                <c:pt idx="5428">
                  <c:v>0.90269999999999995</c:v>
                </c:pt>
                <c:pt idx="5429">
                  <c:v>0.90290000000000004</c:v>
                </c:pt>
                <c:pt idx="5430">
                  <c:v>0.90300000000000002</c:v>
                </c:pt>
                <c:pt idx="5431">
                  <c:v>0.9032</c:v>
                </c:pt>
                <c:pt idx="5432">
                  <c:v>0.90329999999999999</c:v>
                </c:pt>
                <c:pt idx="5433">
                  <c:v>0.90349999999999997</c:v>
                </c:pt>
                <c:pt idx="5434">
                  <c:v>0.90369999999999995</c:v>
                </c:pt>
                <c:pt idx="5435">
                  <c:v>0.90380000000000005</c:v>
                </c:pt>
                <c:pt idx="5436">
                  <c:v>0.90400000000000003</c:v>
                </c:pt>
                <c:pt idx="5437">
                  <c:v>0.9042</c:v>
                </c:pt>
                <c:pt idx="5438">
                  <c:v>0.90429999999999999</c:v>
                </c:pt>
                <c:pt idx="5439">
                  <c:v>0.90449999999999997</c:v>
                </c:pt>
                <c:pt idx="5440">
                  <c:v>0.90469999999999995</c:v>
                </c:pt>
                <c:pt idx="5441">
                  <c:v>0.90490000000000004</c:v>
                </c:pt>
                <c:pt idx="5442">
                  <c:v>0.90500000000000003</c:v>
                </c:pt>
                <c:pt idx="5443">
                  <c:v>0.9052</c:v>
                </c:pt>
                <c:pt idx="5444">
                  <c:v>0.90529999999999999</c:v>
                </c:pt>
                <c:pt idx="5445">
                  <c:v>0.90549999999999997</c:v>
                </c:pt>
                <c:pt idx="5446">
                  <c:v>0.90559999999999996</c:v>
                </c:pt>
                <c:pt idx="5447">
                  <c:v>0.90580000000000005</c:v>
                </c:pt>
                <c:pt idx="5448">
                  <c:v>0.90600000000000003</c:v>
                </c:pt>
                <c:pt idx="5449">
                  <c:v>0.90610000000000002</c:v>
                </c:pt>
                <c:pt idx="5450">
                  <c:v>0.90629999999999999</c:v>
                </c:pt>
                <c:pt idx="5451">
                  <c:v>0.90649999999999997</c:v>
                </c:pt>
                <c:pt idx="5452">
                  <c:v>0.90659999999999996</c:v>
                </c:pt>
                <c:pt idx="5453">
                  <c:v>0.90680000000000005</c:v>
                </c:pt>
                <c:pt idx="5454">
                  <c:v>0.90700000000000003</c:v>
                </c:pt>
                <c:pt idx="5455">
                  <c:v>0.90720000000000001</c:v>
                </c:pt>
                <c:pt idx="5456">
                  <c:v>0.90739999999999998</c:v>
                </c:pt>
                <c:pt idx="5457">
                  <c:v>0.90759999999999996</c:v>
                </c:pt>
                <c:pt idx="5458">
                  <c:v>0.90780000000000005</c:v>
                </c:pt>
                <c:pt idx="5459">
                  <c:v>0.90810000000000002</c:v>
                </c:pt>
                <c:pt idx="5460">
                  <c:v>0.9083</c:v>
                </c:pt>
                <c:pt idx="5461">
                  <c:v>0.90849999999999997</c:v>
                </c:pt>
                <c:pt idx="5462">
                  <c:v>0.90869999999999995</c:v>
                </c:pt>
                <c:pt idx="5463">
                  <c:v>0.90880000000000005</c:v>
                </c:pt>
                <c:pt idx="5464">
                  <c:v>0.90890000000000004</c:v>
                </c:pt>
                <c:pt idx="5465">
                  <c:v>0.90910000000000002</c:v>
                </c:pt>
                <c:pt idx="5466">
                  <c:v>0.90920000000000001</c:v>
                </c:pt>
                <c:pt idx="5467">
                  <c:v>0.9093</c:v>
                </c:pt>
                <c:pt idx="5468">
                  <c:v>0.90939999999999999</c:v>
                </c:pt>
                <c:pt idx="5469">
                  <c:v>0.90949999999999998</c:v>
                </c:pt>
                <c:pt idx="5470">
                  <c:v>0.90959999999999996</c:v>
                </c:pt>
                <c:pt idx="5471">
                  <c:v>0.90980000000000005</c:v>
                </c:pt>
                <c:pt idx="5472">
                  <c:v>0.90990000000000004</c:v>
                </c:pt>
                <c:pt idx="5473">
                  <c:v>0.91</c:v>
                </c:pt>
                <c:pt idx="5474">
                  <c:v>0.91020000000000001</c:v>
                </c:pt>
                <c:pt idx="5475">
                  <c:v>0.9103</c:v>
                </c:pt>
                <c:pt idx="5476">
                  <c:v>0.91049999999999998</c:v>
                </c:pt>
                <c:pt idx="5477">
                  <c:v>0.91069999999999995</c:v>
                </c:pt>
                <c:pt idx="5478">
                  <c:v>0.91090000000000004</c:v>
                </c:pt>
                <c:pt idx="5479">
                  <c:v>0.91110000000000002</c:v>
                </c:pt>
                <c:pt idx="5480">
                  <c:v>0.9113</c:v>
                </c:pt>
                <c:pt idx="5481">
                  <c:v>0.91149999999999998</c:v>
                </c:pt>
                <c:pt idx="5482">
                  <c:v>0.91180000000000005</c:v>
                </c:pt>
                <c:pt idx="5483">
                  <c:v>0.91200000000000003</c:v>
                </c:pt>
                <c:pt idx="5484">
                  <c:v>0.91220000000000001</c:v>
                </c:pt>
                <c:pt idx="5485">
                  <c:v>0.91249999999999998</c:v>
                </c:pt>
                <c:pt idx="5486">
                  <c:v>0.91269999999999996</c:v>
                </c:pt>
                <c:pt idx="5487">
                  <c:v>0.91279999999999994</c:v>
                </c:pt>
                <c:pt idx="5488">
                  <c:v>0.91290000000000004</c:v>
                </c:pt>
                <c:pt idx="5489">
                  <c:v>0.91310000000000002</c:v>
                </c:pt>
                <c:pt idx="5490">
                  <c:v>0.91320000000000001</c:v>
                </c:pt>
                <c:pt idx="5491">
                  <c:v>0.9133</c:v>
                </c:pt>
                <c:pt idx="5492">
                  <c:v>0.91339999999999999</c:v>
                </c:pt>
                <c:pt idx="5493">
                  <c:v>0.91359999999999997</c:v>
                </c:pt>
                <c:pt idx="5494">
                  <c:v>0.91369999999999996</c:v>
                </c:pt>
                <c:pt idx="5495">
                  <c:v>0.91390000000000005</c:v>
                </c:pt>
                <c:pt idx="5496">
                  <c:v>0.91400000000000003</c:v>
                </c:pt>
                <c:pt idx="5497">
                  <c:v>0.91420000000000001</c:v>
                </c:pt>
                <c:pt idx="5498">
                  <c:v>0.9143</c:v>
                </c:pt>
                <c:pt idx="5499">
                  <c:v>0.91449999999999998</c:v>
                </c:pt>
                <c:pt idx="5500">
                  <c:v>0.91459999999999997</c:v>
                </c:pt>
                <c:pt idx="5501">
                  <c:v>0.91479999999999995</c:v>
                </c:pt>
                <c:pt idx="5502">
                  <c:v>0.91500000000000004</c:v>
                </c:pt>
                <c:pt idx="5503">
                  <c:v>0.91510000000000002</c:v>
                </c:pt>
                <c:pt idx="5504">
                  <c:v>0.9153</c:v>
                </c:pt>
                <c:pt idx="5505">
                  <c:v>0.91549999999999998</c:v>
                </c:pt>
                <c:pt idx="5506">
                  <c:v>0.91569999999999996</c:v>
                </c:pt>
                <c:pt idx="5507">
                  <c:v>0.91579999999999995</c:v>
                </c:pt>
                <c:pt idx="5508">
                  <c:v>0.91600000000000004</c:v>
                </c:pt>
                <c:pt idx="5509">
                  <c:v>0.91620000000000001</c:v>
                </c:pt>
                <c:pt idx="5510">
                  <c:v>0.9163</c:v>
                </c:pt>
                <c:pt idx="5511">
                  <c:v>0.91649999999999998</c:v>
                </c:pt>
                <c:pt idx="5512">
                  <c:v>0.91669999999999996</c:v>
                </c:pt>
                <c:pt idx="5513">
                  <c:v>0.91679999999999995</c:v>
                </c:pt>
                <c:pt idx="5514">
                  <c:v>0.91700000000000004</c:v>
                </c:pt>
                <c:pt idx="5515">
                  <c:v>0.91710000000000003</c:v>
                </c:pt>
                <c:pt idx="5516">
                  <c:v>0.9173</c:v>
                </c:pt>
                <c:pt idx="5517">
                  <c:v>0.91749999999999998</c:v>
                </c:pt>
                <c:pt idx="5518">
                  <c:v>0.91759999999999997</c:v>
                </c:pt>
                <c:pt idx="5519">
                  <c:v>0.91779999999999995</c:v>
                </c:pt>
                <c:pt idx="5520">
                  <c:v>0.91800000000000004</c:v>
                </c:pt>
                <c:pt idx="5521">
                  <c:v>0.91820000000000002</c:v>
                </c:pt>
                <c:pt idx="5522">
                  <c:v>0.91830000000000001</c:v>
                </c:pt>
                <c:pt idx="5523">
                  <c:v>0.91849999999999998</c:v>
                </c:pt>
                <c:pt idx="5524">
                  <c:v>0.91869999999999996</c:v>
                </c:pt>
                <c:pt idx="5525">
                  <c:v>0.91890000000000005</c:v>
                </c:pt>
                <c:pt idx="5526">
                  <c:v>0.91920000000000002</c:v>
                </c:pt>
                <c:pt idx="5527">
                  <c:v>0.9194</c:v>
                </c:pt>
                <c:pt idx="5528">
                  <c:v>0.91969999999999996</c:v>
                </c:pt>
                <c:pt idx="5529">
                  <c:v>0.91990000000000005</c:v>
                </c:pt>
                <c:pt idx="5530">
                  <c:v>0.92010000000000003</c:v>
                </c:pt>
                <c:pt idx="5531">
                  <c:v>0.92020000000000002</c:v>
                </c:pt>
                <c:pt idx="5532">
                  <c:v>0.92030000000000001</c:v>
                </c:pt>
                <c:pt idx="5533">
                  <c:v>0.9204</c:v>
                </c:pt>
                <c:pt idx="5534">
                  <c:v>0.92049999999999998</c:v>
                </c:pt>
                <c:pt idx="5535">
                  <c:v>0.92059999999999997</c:v>
                </c:pt>
                <c:pt idx="5536">
                  <c:v>0.92069999999999996</c:v>
                </c:pt>
                <c:pt idx="5537">
                  <c:v>0.92090000000000005</c:v>
                </c:pt>
                <c:pt idx="5538">
                  <c:v>0.92100000000000004</c:v>
                </c:pt>
                <c:pt idx="5539">
                  <c:v>0.92110000000000003</c:v>
                </c:pt>
                <c:pt idx="5540">
                  <c:v>0.92130000000000001</c:v>
                </c:pt>
                <c:pt idx="5541">
                  <c:v>0.9214</c:v>
                </c:pt>
                <c:pt idx="5542">
                  <c:v>0.92149999999999999</c:v>
                </c:pt>
                <c:pt idx="5543">
                  <c:v>0.92169999999999996</c:v>
                </c:pt>
                <c:pt idx="5544">
                  <c:v>0.92179999999999995</c:v>
                </c:pt>
                <c:pt idx="5545">
                  <c:v>0.92200000000000004</c:v>
                </c:pt>
                <c:pt idx="5546">
                  <c:v>0.92220000000000002</c:v>
                </c:pt>
                <c:pt idx="5547">
                  <c:v>0.9224</c:v>
                </c:pt>
                <c:pt idx="5548">
                  <c:v>0.92259999999999998</c:v>
                </c:pt>
                <c:pt idx="5549">
                  <c:v>0.92279999999999995</c:v>
                </c:pt>
                <c:pt idx="5550">
                  <c:v>0.92300000000000004</c:v>
                </c:pt>
                <c:pt idx="5551">
                  <c:v>0.92330000000000001</c:v>
                </c:pt>
                <c:pt idx="5552">
                  <c:v>0.92349999999999999</c:v>
                </c:pt>
                <c:pt idx="5553">
                  <c:v>0.92369999999999997</c:v>
                </c:pt>
                <c:pt idx="5554">
                  <c:v>0.92390000000000005</c:v>
                </c:pt>
                <c:pt idx="5555">
                  <c:v>0.92410000000000003</c:v>
                </c:pt>
                <c:pt idx="5556">
                  <c:v>0.92430000000000001</c:v>
                </c:pt>
                <c:pt idx="5557">
                  <c:v>0.9244</c:v>
                </c:pt>
                <c:pt idx="5558">
                  <c:v>0.92449999999999999</c:v>
                </c:pt>
                <c:pt idx="5559">
                  <c:v>0.92469999999999997</c:v>
                </c:pt>
                <c:pt idx="5560">
                  <c:v>0.92479999999999996</c:v>
                </c:pt>
                <c:pt idx="5561">
                  <c:v>0.92490000000000006</c:v>
                </c:pt>
                <c:pt idx="5562">
                  <c:v>0.92510000000000003</c:v>
                </c:pt>
                <c:pt idx="5563">
                  <c:v>0.92520000000000002</c:v>
                </c:pt>
                <c:pt idx="5564">
                  <c:v>0.9254</c:v>
                </c:pt>
                <c:pt idx="5565">
                  <c:v>0.92549999999999999</c:v>
                </c:pt>
                <c:pt idx="5566">
                  <c:v>0.92569999999999997</c:v>
                </c:pt>
                <c:pt idx="5567">
                  <c:v>0.92589999999999995</c:v>
                </c:pt>
                <c:pt idx="5568">
                  <c:v>0.92600000000000005</c:v>
                </c:pt>
                <c:pt idx="5569">
                  <c:v>0.92620000000000002</c:v>
                </c:pt>
                <c:pt idx="5570">
                  <c:v>0.92630000000000001</c:v>
                </c:pt>
                <c:pt idx="5571">
                  <c:v>0.92649999999999999</c:v>
                </c:pt>
                <c:pt idx="5572">
                  <c:v>0.92669999999999997</c:v>
                </c:pt>
                <c:pt idx="5573">
                  <c:v>0.92679999999999996</c:v>
                </c:pt>
                <c:pt idx="5574">
                  <c:v>0.92700000000000005</c:v>
                </c:pt>
                <c:pt idx="5575">
                  <c:v>0.92720000000000002</c:v>
                </c:pt>
                <c:pt idx="5576">
                  <c:v>0.92730000000000001</c:v>
                </c:pt>
                <c:pt idx="5577">
                  <c:v>0.92749999999999999</c:v>
                </c:pt>
                <c:pt idx="5578">
                  <c:v>0.92769999999999997</c:v>
                </c:pt>
                <c:pt idx="5579">
                  <c:v>0.92789999999999995</c:v>
                </c:pt>
                <c:pt idx="5580">
                  <c:v>0.92800000000000005</c:v>
                </c:pt>
                <c:pt idx="5581">
                  <c:v>0.92820000000000003</c:v>
                </c:pt>
                <c:pt idx="5582">
                  <c:v>0.92830000000000001</c:v>
                </c:pt>
                <c:pt idx="5583">
                  <c:v>0.92849999999999999</c:v>
                </c:pt>
                <c:pt idx="5584">
                  <c:v>0.92859999999999998</c:v>
                </c:pt>
                <c:pt idx="5585">
                  <c:v>0.92879999999999996</c:v>
                </c:pt>
                <c:pt idx="5586">
                  <c:v>0.92900000000000005</c:v>
                </c:pt>
                <c:pt idx="5587">
                  <c:v>0.92910000000000004</c:v>
                </c:pt>
                <c:pt idx="5588">
                  <c:v>0.92930000000000001</c:v>
                </c:pt>
                <c:pt idx="5589">
                  <c:v>0.92949999999999999</c:v>
                </c:pt>
                <c:pt idx="5590">
                  <c:v>0.92969999999999997</c:v>
                </c:pt>
                <c:pt idx="5591">
                  <c:v>0.92979999999999996</c:v>
                </c:pt>
                <c:pt idx="5592">
                  <c:v>0.93</c:v>
                </c:pt>
                <c:pt idx="5593">
                  <c:v>0.93020000000000003</c:v>
                </c:pt>
                <c:pt idx="5594">
                  <c:v>0.9304</c:v>
                </c:pt>
                <c:pt idx="5595">
                  <c:v>0.93069999999999997</c:v>
                </c:pt>
                <c:pt idx="5596">
                  <c:v>0.93089999999999995</c:v>
                </c:pt>
                <c:pt idx="5597">
                  <c:v>0.93120000000000003</c:v>
                </c:pt>
                <c:pt idx="5598">
                  <c:v>0.93140000000000001</c:v>
                </c:pt>
                <c:pt idx="5599">
                  <c:v>0.93159999999999998</c:v>
                </c:pt>
                <c:pt idx="5600">
                  <c:v>0.93169999999999997</c:v>
                </c:pt>
                <c:pt idx="5601">
                  <c:v>0.93179999999999996</c:v>
                </c:pt>
                <c:pt idx="5602">
                  <c:v>0.93189999999999995</c:v>
                </c:pt>
                <c:pt idx="5603">
                  <c:v>0.93200000000000005</c:v>
                </c:pt>
                <c:pt idx="5604">
                  <c:v>0.93210000000000004</c:v>
                </c:pt>
                <c:pt idx="5605">
                  <c:v>0.93220000000000003</c:v>
                </c:pt>
                <c:pt idx="5606">
                  <c:v>0.93240000000000001</c:v>
                </c:pt>
                <c:pt idx="5607">
                  <c:v>0.9325</c:v>
                </c:pt>
                <c:pt idx="5608">
                  <c:v>0.93259999999999998</c:v>
                </c:pt>
                <c:pt idx="5609">
                  <c:v>0.93269999999999997</c:v>
                </c:pt>
                <c:pt idx="5610">
                  <c:v>0.93289999999999995</c:v>
                </c:pt>
                <c:pt idx="5611">
                  <c:v>0.93300000000000005</c:v>
                </c:pt>
                <c:pt idx="5612">
                  <c:v>0.93310000000000004</c:v>
                </c:pt>
              </c:numCache>
            </c:numRef>
          </c:xVal>
          <c:yVal>
            <c:numRef>
              <c:f>'BMI-CMB CURED BY STEPS _combine'!$F$1:$F$10042</c:f>
              <c:numCache>
                <c:formatCode>General</c:formatCode>
                <c:ptCount val="10042"/>
                <c:pt idx="0">
                  <c:v>0.1598</c:v>
                </c:pt>
                <c:pt idx="1">
                  <c:v>0.16</c:v>
                </c:pt>
                <c:pt idx="2">
                  <c:v>0.16009999999999999</c:v>
                </c:pt>
                <c:pt idx="3">
                  <c:v>0.1603</c:v>
                </c:pt>
                <c:pt idx="4">
                  <c:v>0.1603</c:v>
                </c:pt>
                <c:pt idx="5">
                  <c:v>0.16</c:v>
                </c:pt>
                <c:pt idx="6">
                  <c:v>0.15989999999999999</c:v>
                </c:pt>
                <c:pt idx="7">
                  <c:v>0.16020000000000001</c:v>
                </c:pt>
                <c:pt idx="8">
                  <c:v>0.16070000000000001</c:v>
                </c:pt>
                <c:pt idx="9">
                  <c:v>0.16089999999999999</c:v>
                </c:pt>
                <c:pt idx="10">
                  <c:v>0.16089999999999999</c:v>
                </c:pt>
                <c:pt idx="11">
                  <c:v>0.16059999999999999</c:v>
                </c:pt>
                <c:pt idx="12">
                  <c:v>0.16039999999999999</c:v>
                </c:pt>
                <c:pt idx="13">
                  <c:v>0.16070000000000001</c:v>
                </c:pt>
                <c:pt idx="14">
                  <c:v>0.1615</c:v>
                </c:pt>
                <c:pt idx="15">
                  <c:v>0.16270000000000001</c:v>
                </c:pt>
                <c:pt idx="16">
                  <c:v>0.16389999999999999</c:v>
                </c:pt>
                <c:pt idx="17">
                  <c:v>0.1651</c:v>
                </c:pt>
                <c:pt idx="18">
                  <c:v>0.16619999999999999</c:v>
                </c:pt>
                <c:pt idx="19">
                  <c:v>0.1676</c:v>
                </c:pt>
                <c:pt idx="20">
                  <c:v>0.1694</c:v>
                </c:pt>
                <c:pt idx="21">
                  <c:v>0.1714</c:v>
                </c:pt>
                <c:pt idx="22">
                  <c:v>0.1731</c:v>
                </c:pt>
                <c:pt idx="23">
                  <c:v>0.17399999999999999</c:v>
                </c:pt>
                <c:pt idx="24">
                  <c:v>0.17430000000000001</c:v>
                </c:pt>
                <c:pt idx="25">
                  <c:v>0.17430000000000001</c:v>
                </c:pt>
                <c:pt idx="26">
                  <c:v>0.17449999999999999</c:v>
                </c:pt>
                <c:pt idx="27">
                  <c:v>0.17499999999999999</c:v>
                </c:pt>
                <c:pt idx="28">
                  <c:v>0.17560000000000001</c:v>
                </c:pt>
                <c:pt idx="29">
                  <c:v>0.17610000000000001</c:v>
                </c:pt>
                <c:pt idx="30">
                  <c:v>0.17660000000000001</c:v>
                </c:pt>
                <c:pt idx="31">
                  <c:v>0.1769</c:v>
                </c:pt>
                <c:pt idx="32">
                  <c:v>0.1774</c:v>
                </c:pt>
                <c:pt idx="33">
                  <c:v>0.1779</c:v>
                </c:pt>
                <c:pt idx="34">
                  <c:v>0.1787</c:v>
                </c:pt>
                <c:pt idx="35">
                  <c:v>0.17960000000000001</c:v>
                </c:pt>
                <c:pt idx="36">
                  <c:v>0.18049999999999999</c:v>
                </c:pt>
                <c:pt idx="37">
                  <c:v>0.18110000000000001</c:v>
                </c:pt>
                <c:pt idx="38">
                  <c:v>0.1817</c:v>
                </c:pt>
                <c:pt idx="39">
                  <c:v>0.18260000000000001</c:v>
                </c:pt>
                <c:pt idx="40">
                  <c:v>0.1835</c:v>
                </c:pt>
                <c:pt idx="41">
                  <c:v>0.18459999999999999</c:v>
                </c:pt>
                <c:pt idx="42">
                  <c:v>0.18579999999999999</c:v>
                </c:pt>
                <c:pt idx="43">
                  <c:v>0.18679999999999999</c:v>
                </c:pt>
                <c:pt idx="44">
                  <c:v>0.18770000000000001</c:v>
                </c:pt>
                <c:pt idx="45">
                  <c:v>0.18840000000000001</c:v>
                </c:pt>
                <c:pt idx="46">
                  <c:v>0.189</c:v>
                </c:pt>
                <c:pt idx="47">
                  <c:v>0.18959999999999999</c:v>
                </c:pt>
                <c:pt idx="48">
                  <c:v>0.19020000000000001</c:v>
                </c:pt>
                <c:pt idx="49">
                  <c:v>0.19089999999999999</c:v>
                </c:pt>
                <c:pt idx="50">
                  <c:v>0.19139999999999999</c:v>
                </c:pt>
                <c:pt idx="51">
                  <c:v>0.192</c:v>
                </c:pt>
                <c:pt idx="52">
                  <c:v>0.19239999999999999</c:v>
                </c:pt>
                <c:pt idx="53">
                  <c:v>0.19289999999999999</c:v>
                </c:pt>
                <c:pt idx="54">
                  <c:v>0.19350000000000001</c:v>
                </c:pt>
                <c:pt idx="55">
                  <c:v>0.1943</c:v>
                </c:pt>
                <c:pt idx="56">
                  <c:v>0.1951</c:v>
                </c:pt>
                <c:pt idx="57">
                  <c:v>0.1958</c:v>
                </c:pt>
                <c:pt idx="58">
                  <c:v>0.1963</c:v>
                </c:pt>
                <c:pt idx="59">
                  <c:v>0.1968</c:v>
                </c:pt>
                <c:pt idx="60">
                  <c:v>0.19739999999999999</c:v>
                </c:pt>
                <c:pt idx="61">
                  <c:v>0.19800000000000001</c:v>
                </c:pt>
                <c:pt idx="62">
                  <c:v>0.1988</c:v>
                </c:pt>
                <c:pt idx="63">
                  <c:v>0.1996</c:v>
                </c:pt>
                <c:pt idx="64">
                  <c:v>0.20050000000000001</c:v>
                </c:pt>
                <c:pt idx="65">
                  <c:v>0.20119999999999999</c:v>
                </c:pt>
                <c:pt idx="66">
                  <c:v>0.2019</c:v>
                </c:pt>
                <c:pt idx="67">
                  <c:v>0.20250000000000001</c:v>
                </c:pt>
                <c:pt idx="68">
                  <c:v>0.20330000000000001</c:v>
                </c:pt>
                <c:pt idx="69">
                  <c:v>0.20419999999999999</c:v>
                </c:pt>
                <c:pt idx="70">
                  <c:v>0.2049</c:v>
                </c:pt>
                <c:pt idx="71">
                  <c:v>0.2054</c:v>
                </c:pt>
                <c:pt idx="72">
                  <c:v>0.2059</c:v>
                </c:pt>
                <c:pt idx="73">
                  <c:v>0.2064</c:v>
                </c:pt>
                <c:pt idx="74">
                  <c:v>0.20699999999999999</c:v>
                </c:pt>
                <c:pt idx="75">
                  <c:v>0.20780000000000001</c:v>
                </c:pt>
                <c:pt idx="76">
                  <c:v>0.20860000000000001</c:v>
                </c:pt>
                <c:pt idx="77">
                  <c:v>0.20930000000000001</c:v>
                </c:pt>
                <c:pt idx="78">
                  <c:v>0.2099</c:v>
                </c:pt>
                <c:pt idx="79">
                  <c:v>0.21049999999999999</c:v>
                </c:pt>
                <c:pt idx="80">
                  <c:v>0.21129999999999999</c:v>
                </c:pt>
                <c:pt idx="81">
                  <c:v>0.2122</c:v>
                </c:pt>
                <c:pt idx="82">
                  <c:v>0.21310000000000001</c:v>
                </c:pt>
                <c:pt idx="83">
                  <c:v>0.214</c:v>
                </c:pt>
                <c:pt idx="84">
                  <c:v>0.21479999999999999</c:v>
                </c:pt>
                <c:pt idx="85">
                  <c:v>0.21560000000000001</c:v>
                </c:pt>
                <c:pt idx="86">
                  <c:v>0.2165</c:v>
                </c:pt>
                <c:pt idx="87">
                  <c:v>0.2177</c:v>
                </c:pt>
                <c:pt idx="88">
                  <c:v>0.21870000000000001</c:v>
                </c:pt>
                <c:pt idx="89">
                  <c:v>0.21970000000000001</c:v>
                </c:pt>
                <c:pt idx="90">
                  <c:v>0.2205</c:v>
                </c:pt>
                <c:pt idx="91">
                  <c:v>0.221</c:v>
                </c:pt>
                <c:pt idx="92">
                  <c:v>0.22120000000000001</c:v>
                </c:pt>
                <c:pt idx="93">
                  <c:v>0.2215</c:v>
                </c:pt>
                <c:pt idx="94">
                  <c:v>0.222</c:v>
                </c:pt>
                <c:pt idx="95">
                  <c:v>0.22259999999999999</c:v>
                </c:pt>
                <c:pt idx="96">
                  <c:v>0.22320000000000001</c:v>
                </c:pt>
                <c:pt idx="97">
                  <c:v>0.2238</c:v>
                </c:pt>
                <c:pt idx="98">
                  <c:v>0.2243</c:v>
                </c:pt>
                <c:pt idx="99">
                  <c:v>0.22489999999999999</c:v>
                </c:pt>
                <c:pt idx="100">
                  <c:v>0.22550000000000001</c:v>
                </c:pt>
                <c:pt idx="101">
                  <c:v>0.2261</c:v>
                </c:pt>
                <c:pt idx="102">
                  <c:v>0.22670000000000001</c:v>
                </c:pt>
                <c:pt idx="103">
                  <c:v>0.22720000000000001</c:v>
                </c:pt>
                <c:pt idx="104">
                  <c:v>0.22789999999999999</c:v>
                </c:pt>
                <c:pt idx="105">
                  <c:v>0.2286</c:v>
                </c:pt>
                <c:pt idx="106">
                  <c:v>0.22939999999999999</c:v>
                </c:pt>
                <c:pt idx="107">
                  <c:v>0.23019999999999999</c:v>
                </c:pt>
                <c:pt idx="108">
                  <c:v>0.23139999999999999</c:v>
                </c:pt>
                <c:pt idx="109">
                  <c:v>0.2324</c:v>
                </c:pt>
                <c:pt idx="110">
                  <c:v>0.23350000000000001</c:v>
                </c:pt>
                <c:pt idx="111">
                  <c:v>0.23469999999999999</c:v>
                </c:pt>
                <c:pt idx="112">
                  <c:v>0.2359</c:v>
                </c:pt>
                <c:pt idx="113">
                  <c:v>0.23699999999999999</c:v>
                </c:pt>
                <c:pt idx="114">
                  <c:v>0.23799999999999999</c:v>
                </c:pt>
                <c:pt idx="115">
                  <c:v>0.23880000000000001</c:v>
                </c:pt>
                <c:pt idx="116">
                  <c:v>0.23949999999999999</c:v>
                </c:pt>
                <c:pt idx="117">
                  <c:v>0.2399</c:v>
                </c:pt>
                <c:pt idx="118">
                  <c:v>0.2404</c:v>
                </c:pt>
                <c:pt idx="119">
                  <c:v>0.24099999999999999</c:v>
                </c:pt>
                <c:pt idx="120">
                  <c:v>0.2414</c:v>
                </c:pt>
                <c:pt idx="121">
                  <c:v>0.24199999999999999</c:v>
                </c:pt>
                <c:pt idx="122">
                  <c:v>0.2427</c:v>
                </c:pt>
                <c:pt idx="123">
                  <c:v>0.24340000000000001</c:v>
                </c:pt>
                <c:pt idx="124">
                  <c:v>0.24399999999999999</c:v>
                </c:pt>
                <c:pt idx="125">
                  <c:v>0.2445</c:v>
                </c:pt>
                <c:pt idx="126">
                  <c:v>0.24529999999999999</c:v>
                </c:pt>
                <c:pt idx="127">
                  <c:v>0.246</c:v>
                </c:pt>
                <c:pt idx="128">
                  <c:v>0.24679999999999999</c:v>
                </c:pt>
                <c:pt idx="129">
                  <c:v>0.24759999999999999</c:v>
                </c:pt>
                <c:pt idx="130">
                  <c:v>0.2485</c:v>
                </c:pt>
                <c:pt idx="131">
                  <c:v>0.2492</c:v>
                </c:pt>
                <c:pt idx="132">
                  <c:v>0.25</c:v>
                </c:pt>
                <c:pt idx="133">
                  <c:v>0.25080000000000002</c:v>
                </c:pt>
                <c:pt idx="134">
                  <c:v>0.25159999999999999</c:v>
                </c:pt>
                <c:pt idx="135">
                  <c:v>0.2525</c:v>
                </c:pt>
                <c:pt idx="136">
                  <c:v>0.25319999999999998</c:v>
                </c:pt>
                <c:pt idx="137">
                  <c:v>0.25409999999999999</c:v>
                </c:pt>
                <c:pt idx="138">
                  <c:v>0.25490000000000002</c:v>
                </c:pt>
                <c:pt idx="139">
                  <c:v>0.25559999999999999</c:v>
                </c:pt>
                <c:pt idx="140">
                  <c:v>0.25629999999999997</c:v>
                </c:pt>
                <c:pt idx="141">
                  <c:v>0.2571</c:v>
                </c:pt>
                <c:pt idx="142">
                  <c:v>0.25779999999999997</c:v>
                </c:pt>
                <c:pt idx="143">
                  <c:v>0.2586</c:v>
                </c:pt>
                <c:pt idx="144">
                  <c:v>0.25929999999999997</c:v>
                </c:pt>
                <c:pt idx="145">
                  <c:v>0.2601</c:v>
                </c:pt>
                <c:pt idx="146">
                  <c:v>0.26100000000000001</c:v>
                </c:pt>
                <c:pt idx="147">
                  <c:v>0.26169999999999999</c:v>
                </c:pt>
                <c:pt idx="148">
                  <c:v>0.2626</c:v>
                </c:pt>
                <c:pt idx="149">
                  <c:v>0.26340000000000002</c:v>
                </c:pt>
                <c:pt idx="150">
                  <c:v>0.26440000000000002</c:v>
                </c:pt>
                <c:pt idx="151">
                  <c:v>0.26529999999999998</c:v>
                </c:pt>
                <c:pt idx="152">
                  <c:v>0.26619999999999999</c:v>
                </c:pt>
                <c:pt idx="153">
                  <c:v>0.26719999999999999</c:v>
                </c:pt>
                <c:pt idx="154">
                  <c:v>0.26840000000000003</c:v>
                </c:pt>
                <c:pt idx="155">
                  <c:v>0.2697</c:v>
                </c:pt>
                <c:pt idx="156">
                  <c:v>0.27100000000000002</c:v>
                </c:pt>
                <c:pt idx="157">
                  <c:v>0.27210000000000001</c:v>
                </c:pt>
                <c:pt idx="158">
                  <c:v>0.27310000000000001</c:v>
                </c:pt>
                <c:pt idx="159">
                  <c:v>0.27389999999999998</c:v>
                </c:pt>
                <c:pt idx="160">
                  <c:v>0.27450000000000002</c:v>
                </c:pt>
                <c:pt idx="161">
                  <c:v>0.27500000000000002</c:v>
                </c:pt>
                <c:pt idx="162">
                  <c:v>0.27539999999999998</c:v>
                </c:pt>
                <c:pt idx="163">
                  <c:v>0.27589999999999998</c:v>
                </c:pt>
                <c:pt idx="164">
                  <c:v>0.27650000000000002</c:v>
                </c:pt>
                <c:pt idx="165">
                  <c:v>0.27710000000000001</c:v>
                </c:pt>
                <c:pt idx="166">
                  <c:v>0.27779999999999999</c:v>
                </c:pt>
                <c:pt idx="167">
                  <c:v>0.27839999999999998</c:v>
                </c:pt>
                <c:pt idx="168">
                  <c:v>0.2792</c:v>
                </c:pt>
                <c:pt idx="169">
                  <c:v>0.2797</c:v>
                </c:pt>
                <c:pt idx="170">
                  <c:v>0.28029999999999999</c:v>
                </c:pt>
                <c:pt idx="171">
                  <c:v>0.28110000000000002</c:v>
                </c:pt>
                <c:pt idx="172">
                  <c:v>0.28189999999999998</c:v>
                </c:pt>
                <c:pt idx="173">
                  <c:v>0.28270000000000001</c:v>
                </c:pt>
                <c:pt idx="174">
                  <c:v>0.28360000000000002</c:v>
                </c:pt>
                <c:pt idx="175">
                  <c:v>0.28439999999999999</c:v>
                </c:pt>
                <c:pt idx="176">
                  <c:v>0.28549999999999998</c:v>
                </c:pt>
                <c:pt idx="177">
                  <c:v>0.28649999999999998</c:v>
                </c:pt>
                <c:pt idx="178">
                  <c:v>0.28770000000000001</c:v>
                </c:pt>
                <c:pt idx="179">
                  <c:v>0.28899999999999998</c:v>
                </c:pt>
                <c:pt idx="180">
                  <c:v>0.2903</c:v>
                </c:pt>
                <c:pt idx="181">
                  <c:v>0.29160000000000003</c:v>
                </c:pt>
                <c:pt idx="182">
                  <c:v>0.29299999999999998</c:v>
                </c:pt>
                <c:pt idx="183">
                  <c:v>0.29409999999999997</c:v>
                </c:pt>
                <c:pt idx="184">
                  <c:v>0.29509999999999997</c:v>
                </c:pt>
                <c:pt idx="185">
                  <c:v>0.29599999999999999</c:v>
                </c:pt>
                <c:pt idx="186">
                  <c:v>0.29649999999999999</c:v>
                </c:pt>
                <c:pt idx="187">
                  <c:v>0.29699999999999999</c:v>
                </c:pt>
                <c:pt idx="188">
                  <c:v>0.29770000000000002</c:v>
                </c:pt>
                <c:pt idx="189">
                  <c:v>0.29820000000000002</c:v>
                </c:pt>
                <c:pt idx="190">
                  <c:v>0.2989</c:v>
                </c:pt>
                <c:pt idx="191">
                  <c:v>0.29959999999999998</c:v>
                </c:pt>
                <c:pt idx="192">
                  <c:v>0.3004</c:v>
                </c:pt>
                <c:pt idx="193">
                  <c:v>0.30120000000000002</c:v>
                </c:pt>
                <c:pt idx="194">
                  <c:v>0.30199999999999999</c:v>
                </c:pt>
                <c:pt idx="195">
                  <c:v>0.30280000000000001</c:v>
                </c:pt>
                <c:pt idx="196">
                  <c:v>0.30370000000000003</c:v>
                </c:pt>
                <c:pt idx="197">
                  <c:v>0.30449999999999999</c:v>
                </c:pt>
                <c:pt idx="198">
                  <c:v>0.3054</c:v>
                </c:pt>
                <c:pt idx="199">
                  <c:v>0.30640000000000001</c:v>
                </c:pt>
                <c:pt idx="200">
                  <c:v>0.30740000000000001</c:v>
                </c:pt>
                <c:pt idx="201">
                  <c:v>0.30830000000000002</c:v>
                </c:pt>
                <c:pt idx="202">
                  <c:v>0.30930000000000002</c:v>
                </c:pt>
                <c:pt idx="203">
                  <c:v>0.31019999999999998</c:v>
                </c:pt>
                <c:pt idx="204">
                  <c:v>0.31119999999999998</c:v>
                </c:pt>
                <c:pt idx="205">
                  <c:v>0.31230000000000002</c:v>
                </c:pt>
                <c:pt idx="206">
                  <c:v>0.31330000000000002</c:v>
                </c:pt>
                <c:pt idx="207">
                  <c:v>0.31419999999999998</c:v>
                </c:pt>
                <c:pt idx="208">
                  <c:v>0.315</c:v>
                </c:pt>
                <c:pt idx="209">
                  <c:v>0.31580000000000003</c:v>
                </c:pt>
                <c:pt idx="210">
                  <c:v>0.31659999999999999</c:v>
                </c:pt>
                <c:pt idx="211">
                  <c:v>0.31740000000000002</c:v>
                </c:pt>
                <c:pt idx="212">
                  <c:v>0.31830000000000003</c:v>
                </c:pt>
                <c:pt idx="213">
                  <c:v>0.31919999999999998</c:v>
                </c:pt>
                <c:pt idx="214">
                  <c:v>0.3201</c:v>
                </c:pt>
                <c:pt idx="215">
                  <c:v>0.32090000000000002</c:v>
                </c:pt>
                <c:pt idx="216">
                  <c:v>0.32190000000000002</c:v>
                </c:pt>
                <c:pt idx="217">
                  <c:v>0.32279999999999998</c:v>
                </c:pt>
                <c:pt idx="218">
                  <c:v>0.32400000000000001</c:v>
                </c:pt>
                <c:pt idx="219">
                  <c:v>0.32500000000000001</c:v>
                </c:pt>
                <c:pt idx="220">
                  <c:v>0.32600000000000001</c:v>
                </c:pt>
                <c:pt idx="221">
                  <c:v>0.32719999999999999</c:v>
                </c:pt>
                <c:pt idx="222">
                  <c:v>0.32850000000000001</c:v>
                </c:pt>
                <c:pt idx="223">
                  <c:v>0.32979999999999998</c:v>
                </c:pt>
                <c:pt idx="224">
                  <c:v>0.33129999999999998</c:v>
                </c:pt>
                <c:pt idx="225">
                  <c:v>0.33279999999999998</c:v>
                </c:pt>
                <c:pt idx="226">
                  <c:v>0.33410000000000001</c:v>
                </c:pt>
                <c:pt idx="227">
                  <c:v>0.33510000000000001</c:v>
                </c:pt>
                <c:pt idx="228">
                  <c:v>0.33589999999999998</c:v>
                </c:pt>
                <c:pt idx="229">
                  <c:v>0.33650000000000002</c:v>
                </c:pt>
                <c:pt idx="230">
                  <c:v>0.33710000000000001</c:v>
                </c:pt>
                <c:pt idx="231">
                  <c:v>0.3377</c:v>
                </c:pt>
                <c:pt idx="232">
                  <c:v>0.33829999999999999</c:v>
                </c:pt>
                <c:pt idx="233">
                  <c:v>0.33889999999999998</c:v>
                </c:pt>
                <c:pt idx="234">
                  <c:v>0.33960000000000001</c:v>
                </c:pt>
                <c:pt idx="235">
                  <c:v>0.34039999999999998</c:v>
                </c:pt>
                <c:pt idx="236">
                  <c:v>0.3412</c:v>
                </c:pt>
                <c:pt idx="237">
                  <c:v>0.34200000000000003</c:v>
                </c:pt>
                <c:pt idx="238">
                  <c:v>0.34279999999999999</c:v>
                </c:pt>
                <c:pt idx="239">
                  <c:v>0.34360000000000002</c:v>
                </c:pt>
                <c:pt idx="240">
                  <c:v>0.34449999999999997</c:v>
                </c:pt>
                <c:pt idx="241">
                  <c:v>0.34539999999999998</c:v>
                </c:pt>
                <c:pt idx="242">
                  <c:v>0.34620000000000001</c:v>
                </c:pt>
                <c:pt idx="243">
                  <c:v>0.34710000000000002</c:v>
                </c:pt>
                <c:pt idx="244">
                  <c:v>0.34810000000000002</c:v>
                </c:pt>
                <c:pt idx="245">
                  <c:v>0.34939999999999999</c:v>
                </c:pt>
                <c:pt idx="246">
                  <c:v>0.35070000000000001</c:v>
                </c:pt>
                <c:pt idx="247">
                  <c:v>0.35210000000000002</c:v>
                </c:pt>
                <c:pt idx="248">
                  <c:v>0.35360000000000003</c:v>
                </c:pt>
                <c:pt idx="249">
                  <c:v>0.35520000000000002</c:v>
                </c:pt>
                <c:pt idx="250">
                  <c:v>0.35670000000000002</c:v>
                </c:pt>
                <c:pt idx="251">
                  <c:v>0.35830000000000001</c:v>
                </c:pt>
                <c:pt idx="252">
                  <c:v>0.35959999999999998</c:v>
                </c:pt>
                <c:pt idx="253">
                  <c:v>0.36059999999999998</c:v>
                </c:pt>
                <c:pt idx="254">
                  <c:v>0.36149999999999999</c:v>
                </c:pt>
                <c:pt idx="255">
                  <c:v>0.36209999999999998</c:v>
                </c:pt>
                <c:pt idx="256">
                  <c:v>0.36270000000000002</c:v>
                </c:pt>
                <c:pt idx="257">
                  <c:v>0.3634</c:v>
                </c:pt>
                <c:pt idx="258">
                  <c:v>0.36409999999999998</c:v>
                </c:pt>
                <c:pt idx="259">
                  <c:v>0.36499999999999999</c:v>
                </c:pt>
                <c:pt idx="260">
                  <c:v>0.36599999999999999</c:v>
                </c:pt>
                <c:pt idx="261">
                  <c:v>0.36709999999999998</c:v>
                </c:pt>
                <c:pt idx="262">
                  <c:v>0.36799999999999999</c:v>
                </c:pt>
                <c:pt idx="263">
                  <c:v>0.36880000000000002</c:v>
                </c:pt>
                <c:pt idx="264">
                  <c:v>0.36980000000000002</c:v>
                </c:pt>
                <c:pt idx="265">
                  <c:v>0.37069999999999997</c:v>
                </c:pt>
                <c:pt idx="266">
                  <c:v>0.37169999999999997</c:v>
                </c:pt>
                <c:pt idx="267">
                  <c:v>0.37269999999999998</c:v>
                </c:pt>
                <c:pt idx="268">
                  <c:v>0.37380000000000002</c:v>
                </c:pt>
                <c:pt idx="269">
                  <c:v>0.37480000000000002</c:v>
                </c:pt>
                <c:pt idx="270">
                  <c:v>0.37590000000000001</c:v>
                </c:pt>
                <c:pt idx="271">
                  <c:v>0.377</c:v>
                </c:pt>
                <c:pt idx="272">
                  <c:v>0.378</c:v>
                </c:pt>
                <c:pt idx="273">
                  <c:v>0.379</c:v>
                </c:pt>
                <c:pt idx="274">
                  <c:v>0.38019999999999998</c:v>
                </c:pt>
                <c:pt idx="275">
                  <c:v>0.38140000000000002</c:v>
                </c:pt>
                <c:pt idx="276">
                  <c:v>0.38250000000000001</c:v>
                </c:pt>
                <c:pt idx="277">
                  <c:v>0.38340000000000002</c:v>
                </c:pt>
                <c:pt idx="278">
                  <c:v>0.38429999999999997</c:v>
                </c:pt>
                <c:pt idx="279">
                  <c:v>0.38529999999999998</c:v>
                </c:pt>
                <c:pt idx="280">
                  <c:v>0.38619999999999999</c:v>
                </c:pt>
                <c:pt idx="281">
                  <c:v>0.38719999999999999</c:v>
                </c:pt>
                <c:pt idx="282">
                  <c:v>0.3881</c:v>
                </c:pt>
                <c:pt idx="283">
                  <c:v>0.38900000000000001</c:v>
                </c:pt>
                <c:pt idx="284">
                  <c:v>0.39</c:v>
                </c:pt>
                <c:pt idx="285">
                  <c:v>0.3911</c:v>
                </c:pt>
                <c:pt idx="286">
                  <c:v>0.39229999999999998</c:v>
                </c:pt>
                <c:pt idx="287">
                  <c:v>0.39350000000000002</c:v>
                </c:pt>
                <c:pt idx="288">
                  <c:v>0.3947</c:v>
                </c:pt>
                <c:pt idx="289">
                  <c:v>0.39579999999999999</c:v>
                </c:pt>
                <c:pt idx="290">
                  <c:v>0.39700000000000002</c:v>
                </c:pt>
                <c:pt idx="291">
                  <c:v>0.39829999999999999</c:v>
                </c:pt>
                <c:pt idx="292">
                  <c:v>0.3997</c:v>
                </c:pt>
                <c:pt idx="293">
                  <c:v>0.40129999999999999</c:v>
                </c:pt>
                <c:pt idx="294">
                  <c:v>0.40310000000000001</c:v>
                </c:pt>
                <c:pt idx="295">
                  <c:v>0.4047</c:v>
                </c:pt>
                <c:pt idx="296">
                  <c:v>0.40600000000000003</c:v>
                </c:pt>
                <c:pt idx="297">
                  <c:v>0.40699999999999997</c:v>
                </c:pt>
                <c:pt idx="298">
                  <c:v>0.4078</c:v>
                </c:pt>
                <c:pt idx="299">
                  <c:v>0.4083</c:v>
                </c:pt>
                <c:pt idx="300">
                  <c:v>0.4088</c:v>
                </c:pt>
                <c:pt idx="301">
                  <c:v>0.40949999999999998</c:v>
                </c:pt>
                <c:pt idx="302">
                  <c:v>0.4103</c:v>
                </c:pt>
                <c:pt idx="303">
                  <c:v>0.41110000000000002</c:v>
                </c:pt>
                <c:pt idx="304">
                  <c:v>0.41189999999999999</c:v>
                </c:pt>
                <c:pt idx="305">
                  <c:v>0.41270000000000001</c:v>
                </c:pt>
                <c:pt idx="306">
                  <c:v>0.41339999999999999</c:v>
                </c:pt>
                <c:pt idx="307">
                  <c:v>0.4143</c:v>
                </c:pt>
                <c:pt idx="308">
                  <c:v>0.4153</c:v>
                </c:pt>
                <c:pt idx="309">
                  <c:v>0.41620000000000001</c:v>
                </c:pt>
                <c:pt idx="310">
                  <c:v>0.41710000000000003</c:v>
                </c:pt>
                <c:pt idx="311">
                  <c:v>0.41810000000000003</c:v>
                </c:pt>
                <c:pt idx="312">
                  <c:v>0.41920000000000002</c:v>
                </c:pt>
                <c:pt idx="313">
                  <c:v>0.42049999999999998</c:v>
                </c:pt>
                <c:pt idx="314">
                  <c:v>0.4219</c:v>
                </c:pt>
                <c:pt idx="315">
                  <c:v>0.42330000000000001</c:v>
                </c:pt>
                <c:pt idx="316">
                  <c:v>0.42480000000000001</c:v>
                </c:pt>
                <c:pt idx="317">
                  <c:v>0.42630000000000001</c:v>
                </c:pt>
                <c:pt idx="318">
                  <c:v>0.42799999999999999</c:v>
                </c:pt>
                <c:pt idx="319">
                  <c:v>0.42959999999999998</c:v>
                </c:pt>
                <c:pt idx="320">
                  <c:v>0.43130000000000002</c:v>
                </c:pt>
                <c:pt idx="321">
                  <c:v>0.4325</c:v>
                </c:pt>
                <c:pt idx="322">
                  <c:v>0.43359999999999999</c:v>
                </c:pt>
                <c:pt idx="323">
                  <c:v>0.4345</c:v>
                </c:pt>
                <c:pt idx="324">
                  <c:v>0.43530000000000002</c:v>
                </c:pt>
                <c:pt idx="325">
                  <c:v>0.436</c:v>
                </c:pt>
                <c:pt idx="326">
                  <c:v>0.43690000000000001</c:v>
                </c:pt>
                <c:pt idx="327">
                  <c:v>0.43769999999999998</c:v>
                </c:pt>
                <c:pt idx="328">
                  <c:v>0.4385</c:v>
                </c:pt>
                <c:pt idx="329">
                  <c:v>0.4395</c:v>
                </c:pt>
                <c:pt idx="330">
                  <c:v>0.44059999999999999</c:v>
                </c:pt>
                <c:pt idx="331">
                  <c:v>0.44159999999999999</c:v>
                </c:pt>
                <c:pt idx="332">
                  <c:v>0.44269999999999998</c:v>
                </c:pt>
                <c:pt idx="333">
                  <c:v>0.44369999999999998</c:v>
                </c:pt>
                <c:pt idx="334">
                  <c:v>0.44469999999999998</c:v>
                </c:pt>
                <c:pt idx="335">
                  <c:v>0.44569999999999999</c:v>
                </c:pt>
                <c:pt idx="336">
                  <c:v>0.44669999999999999</c:v>
                </c:pt>
                <c:pt idx="337">
                  <c:v>0.44790000000000002</c:v>
                </c:pt>
                <c:pt idx="338">
                  <c:v>0.4491</c:v>
                </c:pt>
                <c:pt idx="339">
                  <c:v>0.45040000000000002</c:v>
                </c:pt>
                <c:pt idx="340">
                  <c:v>0.4516</c:v>
                </c:pt>
                <c:pt idx="341">
                  <c:v>0.45269999999999999</c:v>
                </c:pt>
                <c:pt idx="342">
                  <c:v>0.45379999999999998</c:v>
                </c:pt>
                <c:pt idx="343">
                  <c:v>0.45500000000000002</c:v>
                </c:pt>
                <c:pt idx="344">
                  <c:v>0.45619999999999999</c:v>
                </c:pt>
                <c:pt idx="345">
                  <c:v>0.45729999999999998</c:v>
                </c:pt>
                <c:pt idx="346">
                  <c:v>0.45829999999999999</c:v>
                </c:pt>
                <c:pt idx="347">
                  <c:v>0.45929999999999999</c:v>
                </c:pt>
                <c:pt idx="348">
                  <c:v>0.46039999999999998</c:v>
                </c:pt>
                <c:pt idx="349">
                  <c:v>0.46139999999999998</c:v>
                </c:pt>
                <c:pt idx="350">
                  <c:v>0.46239999999999998</c:v>
                </c:pt>
                <c:pt idx="351">
                  <c:v>0.46339999999999998</c:v>
                </c:pt>
                <c:pt idx="352">
                  <c:v>0.46460000000000001</c:v>
                </c:pt>
                <c:pt idx="353">
                  <c:v>0.46579999999999999</c:v>
                </c:pt>
                <c:pt idx="354">
                  <c:v>0.46689999999999998</c:v>
                </c:pt>
                <c:pt idx="355">
                  <c:v>0.46810000000000002</c:v>
                </c:pt>
                <c:pt idx="356">
                  <c:v>0.46929999999999999</c:v>
                </c:pt>
                <c:pt idx="357">
                  <c:v>0.47049999999999997</c:v>
                </c:pt>
                <c:pt idx="358">
                  <c:v>0.47189999999999999</c:v>
                </c:pt>
                <c:pt idx="359">
                  <c:v>0.4733</c:v>
                </c:pt>
                <c:pt idx="360">
                  <c:v>0.4748</c:v>
                </c:pt>
                <c:pt idx="361">
                  <c:v>0.47649999999999998</c:v>
                </c:pt>
                <c:pt idx="362">
                  <c:v>0.47820000000000001</c:v>
                </c:pt>
                <c:pt idx="363">
                  <c:v>0.4798</c:v>
                </c:pt>
                <c:pt idx="364">
                  <c:v>0.48130000000000001</c:v>
                </c:pt>
                <c:pt idx="365">
                  <c:v>0.48249999999999998</c:v>
                </c:pt>
                <c:pt idx="366">
                  <c:v>0.48349999999999999</c:v>
                </c:pt>
                <c:pt idx="367">
                  <c:v>0.48449999999999999</c:v>
                </c:pt>
                <c:pt idx="368">
                  <c:v>0.48520000000000002</c:v>
                </c:pt>
                <c:pt idx="369">
                  <c:v>0.48570000000000002</c:v>
                </c:pt>
                <c:pt idx="370">
                  <c:v>0.48649999999999999</c:v>
                </c:pt>
                <c:pt idx="371">
                  <c:v>0.48730000000000001</c:v>
                </c:pt>
                <c:pt idx="372">
                  <c:v>0.48809999999999998</c:v>
                </c:pt>
                <c:pt idx="373">
                  <c:v>0.48899999999999999</c:v>
                </c:pt>
                <c:pt idx="374">
                  <c:v>0.4899</c:v>
                </c:pt>
                <c:pt idx="375">
                  <c:v>0.49080000000000001</c:v>
                </c:pt>
                <c:pt idx="376">
                  <c:v>0.49180000000000001</c:v>
                </c:pt>
                <c:pt idx="377">
                  <c:v>0.49270000000000003</c:v>
                </c:pt>
                <c:pt idx="378">
                  <c:v>0.49370000000000003</c:v>
                </c:pt>
                <c:pt idx="379">
                  <c:v>0.49480000000000002</c:v>
                </c:pt>
                <c:pt idx="380">
                  <c:v>0.49590000000000001</c:v>
                </c:pt>
                <c:pt idx="381">
                  <c:v>0.49709999999999999</c:v>
                </c:pt>
                <c:pt idx="382">
                  <c:v>0.4985</c:v>
                </c:pt>
                <c:pt idx="383">
                  <c:v>0.5</c:v>
                </c:pt>
                <c:pt idx="384">
                  <c:v>0.50139999999999996</c:v>
                </c:pt>
                <c:pt idx="385">
                  <c:v>0.50309999999999999</c:v>
                </c:pt>
                <c:pt idx="386">
                  <c:v>0.50480000000000003</c:v>
                </c:pt>
                <c:pt idx="387">
                  <c:v>0.50649999999999995</c:v>
                </c:pt>
                <c:pt idx="388">
                  <c:v>0.50819999999999999</c:v>
                </c:pt>
                <c:pt idx="389">
                  <c:v>0.50970000000000004</c:v>
                </c:pt>
                <c:pt idx="390">
                  <c:v>0.5111</c:v>
                </c:pt>
                <c:pt idx="391">
                  <c:v>0.51229999999999998</c:v>
                </c:pt>
                <c:pt idx="392">
                  <c:v>0.51319999999999999</c:v>
                </c:pt>
                <c:pt idx="393">
                  <c:v>0.5141</c:v>
                </c:pt>
                <c:pt idx="394">
                  <c:v>0.51490000000000002</c:v>
                </c:pt>
                <c:pt idx="395">
                  <c:v>0.51570000000000005</c:v>
                </c:pt>
                <c:pt idx="396">
                  <c:v>0.51670000000000005</c:v>
                </c:pt>
                <c:pt idx="397">
                  <c:v>0.51770000000000005</c:v>
                </c:pt>
                <c:pt idx="398">
                  <c:v>0.51880000000000004</c:v>
                </c:pt>
                <c:pt idx="399">
                  <c:v>0.51990000000000003</c:v>
                </c:pt>
                <c:pt idx="400">
                  <c:v>0.52100000000000002</c:v>
                </c:pt>
                <c:pt idx="401">
                  <c:v>0.5222</c:v>
                </c:pt>
                <c:pt idx="402">
                  <c:v>0.52329999999999999</c:v>
                </c:pt>
                <c:pt idx="403">
                  <c:v>0.52429999999999999</c:v>
                </c:pt>
                <c:pt idx="404">
                  <c:v>0.52529999999999999</c:v>
                </c:pt>
                <c:pt idx="405">
                  <c:v>0.52649999999999997</c:v>
                </c:pt>
                <c:pt idx="406">
                  <c:v>0.52780000000000005</c:v>
                </c:pt>
                <c:pt idx="407">
                  <c:v>0.52900000000000003</c:v>
                </c:pt>
                <c:pt idx="408">
                  <c:v>0.5302</c:v>
                </c:pt>
                <c:pt idx="409">
                  <c:v>0.53149999999999997</c:v>
                </c:pt>
                <c:pt idx="410">
                  <c:v>0.53280000000000005</c:v>
                </c:pt>
                <c:pt idx="411">
                  <c:v>0.53400000000000003</c:v>
                </c:pt>
                <c:pt idx="412">
                  <c:v>0.53520000000000001</c:v>
                </c:pt>
                <c:pt idx="413">
                  <c:v>0.53639999999999999</c:v>
                </c:pt>
                <c:pt idx="414">
                  <c:v>0.53749999999999998</c:v>
                </c:pt>
                <c:pt idx="415">
                  <c:v>0.53859999999999997</c:v>
                </c:pt>
                <c:pt idx="416">
                  <c:v>0.53969999999999996</c:v>
                </c:pt>
                <c:pt idx="417">
                  <c:v>0.54069999999999996</c:v>
                </c:pt>
                <c:pt idx="418">
                  <c:v>0.54179999999999995</c:v>
                </c:pt>
                <c:pt idx="419">
                  <c:v>0.54290000000000005</c:v>
                </c:pt>
                <c:pt idx="420">
                  <c:v>0.54410000000000003</c:v>
                </c:pt>
                <c:pt idx="421">
                  <c:v>0.5454</c:v>
                </c:pt>
                <c:pt idx="422">
                  <c:v>0.54659999999999997</c:v>
                </c:pt>
                <c:pt idx="423">
                  <c:v>0.54779999999999995</c:v>
                </c:pt>
                <c:pt idx="424">
                  <c:v>0.54900000000000004</c:v>
                </c:pt>
                <c:pt idx="425">
                  <c:v>0.5504</c:v>
                </c:pt>
                <c:pt idx="426">
                  <c:v>0.55169999999999997</c:v>
                </c:pt>
                <c:pt idx="427">
                  <c:v>0.55320000000000003</c:v>
                </c:pt>
                <c:pt idx="428">
                  <c:v>0.55489999999999995</c:v>
                </c:pt>
                <c:pt idx="429">
                  <c:v>0.55669999999999997</c:v>
                </c:pt>
                <c:pt idx="430">
                  <c:v>0.55840000000000001</c:v>
                </c:pt>
                <c:pt idx="431">
                  <c:v>0.56010000000000004</c:v>
                </c:pt>
                <c:pt idx="432">
                  <c:v>0.56179999999999997</c:v>
                </c:pt>
                <c:pt idx="433">
                  <c:v>0.56330000000000002</c:v>
                </c:pt>
                <c:pt idx="434">
                  <c:v>0.56459999999999999</c:v>
                </c:pt>
                <c:pt idx="435">
                  <c:v>0.56559999999999999</c:v>
                </c:pt>
                <c:pt idx="436">
                  <c:v>0.56640000000000001</c:v>
                </c:pt>
                <c:pt idx="437">
                  <c:v>0.56710000000000005</c:v>
                </c:pt>
                <c:pt idx="438">
                  <c:v>0.56779999999999997</c:v>
                </c:pt>
                <c:pt idx="439">
                  <c:v>0.56840000000000002</c:v>
                </c:pt>
                <c:pt idx="440">
                  <c:v>0.56920000000000004</c:v>
                </c:pt>
                <c:pt idx="441">
                  <c:v>0.57010000000000005</c:v>
                </c:pt>
                <c:pt idx="442">
                  <c:v>0.57099999999999995</c:v>
                </c:pt>
                <c:pt idx="443">
                  <c:v>0.57189999999999996</c:v>
                </c:pt>
                <c:pt idx="444">
                  <c:v>0.57279999999999998</c:v>
                </c:pt>
                <c:pt idx="445">
                  <c:v>0.57379999999999998</c:v>
                </c:pt>
                <c:pt idx="446">
                  <c:v>0.57479999999999998</c:v>
                </c:pt>
                <c:pt idx="447">
                  <c:v>0.57589999999999997</c:v>
                </c:pt>
                <c:pt idx="448">
                  <c:v>0.57709999999999995</c:v>
                </c:pt>
                <c:pt idx="449">
                  <c:v>0.57830000000000004</c:v>
                </c:pt>
                <c:pt idx="450">
                  <c:v>0.5796</c:v>
                </c:pt>
                <c:pt idx="451">
                  <c:v>0.58099999999999996</c:v>
                </c:pt>
                <c:pt idx="452">
                  <c:v>0.58250000000000002</c:v>
                </c:pt>
                <c:pt idx="453">
                  <c:v>0.58409999999999995</c:v>
                </c:pt>
                <c:pt idx="454">
                  <c:v>0.58589999999999998</c:v>
                </c:pt>
                <c:pt idx="455">
                  <c:v>0.58779999999999999</c:v>
                </c:pt>
                <c:pt idx="456">
                  <c:v>0.58979999999999999</c:v>
                </c:pt>
                <c:pt idx="457">
                  <c:v>0.59150000000000003</c:v>
                </c:pt>
                <c:pt idx="458">
                  <c:v>0.59309999999999996</c:v>
                </c:pt>
                <c:pt idx="459">
                  <c:v>0.59440000000000004</c:v>
                </c:pt>
                <c:pt idx="460">
                  <c:v>0.59550000000000003</c:v>
                </c:pt>
                <c:pt idx="461">
                  <c:v>0.59650000000000003</c:v>
                </c:pt>
                <c:pt idx="462">
                  <c:v>0.59730000000000005</c:v>
                </c:pt>
                <c:pt idx="463">
                  <c:v>0.59819999999999995</c:v>
                </c:pt>
                <c:pt idx="464">
                  <c:v>0.59899999999999998</c:v>
                </c:pt>
                <c:pt idx="465">
                  <c:v>0.60009999999999997</c:v>
                </c:pt>
                <c:pt idx="466">
                  <c:v>0.60109999999999997</c:v>
                </c:pt>
                <c:pt idx="467">
                  <c:v>0.60219999999999996</c:v>
                </c:pt>
                <c:pt idx="468">
                  <c:v>0.60340000000000005</c:v>
                </c:pt>
                <c:pt idx="469">
                  <c:v>0.60460000000000003</c:v>
                </c:pt>
                <c:pt idx="470">
                  <c:v>0.60570000000000002</c:v>
                </c:pt>
                <c:pt idx="471">
                  <c:v>0.60680000000000001</c:v>
                </c:pt>
                <c:pt idx="472">
                  <c:v>0.6079</c:v>
                </c:pt>
                <c:pt idx="473">
                  <c:v>0.60909999999999997</c:v>
                </c:pt>
                <c:pt idx="474">
                  <c:v>0.61040000000000005</c:v>
                </c:pt>
                <c:pt idx="475">
                  <c:v>0.61170000000000002</c:v>
                </c:pt>
                <c:pt idx="476">
                  <c:v>0.61309999999999998</c:v>
                </c:pt>
                <c:pt idx="477">
                  <c:v>0.61439999999999995</c:v>
                </c:pt>
                <c:pt idx="478">
                  <c:v>0.61570000000000003</c:v>
                </c:pt>
                <c:pt idx="479">
                  <c:v>0.61699999999999999</c:v>
                </c:pt>
                <c:pt idx="480">
                  <c:v>0.61839999999999995</c:v>
                </c:pt>
                <c:pt idx="481">
                  <c:v>0.61970000000000003</c:v>
                </c:pt>
                <c:pt idx="482">
                  <c:v>0.621</c:v>
                </c:pt>
                <c:pt idx="483">
                  <c:v>0.62219999999999998</c:v>
                </c:pt>
                <c:pt idx="484">
                  <c:v>0.62329999999999997</c:v>
                </c:pt>
                <c:pt idx="485">
                  <c:v>0.62429999999999997</c:v>
                </c:pt>
                <c:pt idx="486">
                  <c:v>0.62529999999999997</c:v>
                </c:pt>
                <c:pt idx="487">
                  <c:v>0.62649999999999995</c:v>
                </c:pt>
                <c:pt idx="488">
                  <c:v>0.62770000000000004</c:v>
                </c:pt>
                <c:pt idx="489">
                  <c:v>0.62890000000000001</c:v>
                </c:pt>
                <c:pt idx="490">
                  <c:v>0.63009999999999999</c:v>
                </c:pt>
                <c:pt idx="491">
                  <c:v>0.63139999999999996</c:v>
                </c:pt>
                <c:pt idx="492">
                  <c:v>0.63270000000000004</c:v>
                </c:pt>
                <c:pt idx="493">
                  <c:v>0.63390000000000002</c:v>
                </c:pt>
                <c:pt idx="494">
                  <c:v>0.63519999999999999</c:v>
                </c:pt>
                <c:pt idx="495">
                  <c:v>0.63649999999999995</c:v>
                </c:pt>
                <c:pt idx="496">
                  <c:v>0.63800000000000001</c:v>
                </c:pt>
                <c:pt idx="497">
                  <c:v>0.63939999999999997</c:v>
                </c:pt>
                <c:pt idx="498">
                  <c:v>0.64129999999999998</c:v>
                </c:pt>
                <c:pt idx="499">
                  <c:v>0.64329999999999998</c:v>
                </c:pt>
                <c:pt idx="500">
                  <c:v>0.64529999999999998</c:v>
                </c:pt>
                <c:pt idx="501">
                  <c:v>0.6472</c:v>
                </c:pt>
                <c:pt idx="502">
                  <c:v>0.64880000000000004</c:v>
                </c:pt>
                <c:pt idx="503">
                  <c:v>0.65010000000000001</c:v>
                </c:pt>
                <c:pt idx="504">
                  <c:v>0.65100000000000002</c:v>
                </c:pt>
                <c:pt idx="505">
                  <c:v>0.65180000000000005</c:v>
                </c:pt>
                <c:pt idx="506">
                  <c:v>0.65249999999999997</c:v>
                </c:pt>
                <c:pt idx="507">
                  <c:v>0.65339999999999998</c:v>
                </c:pt>
                <c:pt idx="508">
                  <c:v>0.6542</c:v>
                </c:pt>
                <c:pt idx="509">
                  <c:v>0.65500000000000003</c:v>
                </c:pt>
                <c:pt idx="510">
                  <c:v>0.65590000000000004</c:v>
                </c:pt>
                <c:pt idx="511">
                  <c:v>0.65690000000000004</c:v>
                </c:pt>
                <c:pt idx="512">
                  <c:v>0.65790000000000004</c:v>
                </c:pt>
                <c:pt idx="513">
                  <c:v>0.65890000000000004</c:v>
                </c:pt>
                <c:pt idx="514">
                  <c:v>0.65990000000000004</c:v>
                </c:pt>
                <c:pt idx="515">
                  <c:v>0.66100000000000003</c:v>
                </c:pt>
                <c:pt idx="516">
                  <c:v>0.66210000000000002</c:v>
                </c:pt>
                <c:pt idx="517">
                  <c:v>0.6633</c:v>
                </c:pt>
                <c:pt idx="518">
                  <c:v>0.66459999999999997</c:v>
                </c:pt>
                <c:pt idx="519">
                  <c:v>0.66590000000000005</c:v>
                </c:pt>
                <c:pt idx="520">
                  <c:v>0.66759999999999997</c:v>
                </c:pt>
                <c:pt idx="521">
                  <c:v>0.66910000000000003</c:v>
                </c:pt>
                <c:pt idx="522">
                  <c:v>0.67069999999999996</c:v>
                </c:pt>
                <c:pt idx="523">
                  <c:v>0.67249999999999999</c:v>
                </c:pt>
                <c:pt idx="524">
                  <c:v>0.6744</c:v>
                </c:pt>
                <c:pt idx="525">
                  <c:v>0.67620000000000002</c:v>
                </c:pt>
                <c:pt idx="526">
                  <c:v>0.67810000000000004</c:v>
                </c:pt>
                <c:pt idx="527">
                  <c:v>0.67989999999999995</c:v>
                </c:pt>
                <c:pt idx="528">
                  <c:v>0.68130000000000002</c:v>
                </c:pt>
                <c:pt idx="529">
                  <c:v>0.6825</c:v>
                </c:pt>
                <c:pt idx="530">
                  <c:v>0.6835</c:v>
                </c:pt>
                <c:pt idx="531">
                  <c:v>0.68430000000000002</c:v>
                </c:pt>
                <c:pt idx="532">
                  <c:v>0.68520000000000003</c:v>
                </c:pt>
                <c:pt idx="533">
                  <c:v>0.68610000000000004</c:v>
                </c:pt>
                <c:pt idx="534">
                  <c:v>0.68720000000000003</c:v>
                </c:pt>
                <c:pt idx="535">
                  <c:v>0.68840000000000001</c:v>
                </c:pt>
                <c:pt idx="536">
                  <c:v>0.68969999999999998</c:v>
                </c:pt>
                <c:pt idx="537">
                  <c:v>0.69099999999999995</c:v>
                </c:pt>
                <c:pt idx="538">
                  <c:v>0.69220000000000004</c:v>
                </c:pt>
                <c:pt idx="539">
                  <c:v>0.69340000000000002</c:v>
                </c:pt>
                <c:pt idx="540">
                  <c:v>0.6946</c:v>
                </c:pt>
                <c:pt idx="541">
                  <c:v>0.69579999999999997</c:v>
                </c:pt>
                <c:pt idx="542">
                  <c:v>0.69689999999999996</c:v>
                </c:pt>
                <c:pt idx="543">
                  <c:v>0.69810000000000005</c:v>
                </c:pt>
                <c:pt idx="544">
                  <c:v>0.69930000000000003</c:v>
                </c:pt>
                <c:pt idx="545">
                  <c:v>0.7006</c:v>
                </c:pt>
                <c:pt idx="546">
                  <c:v>0.70179999999999998</c:v>
                </c:pt>
                <c:pt idx="547">
                  <c:v>0.70309999999999995</c:v>
                </c:pt>
                <c:pt idx="548">
                  <c:v>0.70440000000000003</c:v>
                </c:pt>
                <c:pt idx="549">
                  <c:v>0.70579999999999998</c:v>
                </c:pt>
                <c:pt idx="550">
                  <c:v>0.70720000000000005</c:v>
                </c:pt>
                <c:pt idx="551">
                  <c:v>0.70840000000000003</c:v>
                </c:pt>
                <c:pt idx="552">
                  <c:v>0.7097</c:v>
                </c:pt>
                <c:pt idx="553">
                  <c:v>0.71089999999999998</c:v>
                </c:pt>
                <c:pt idx="554">
                  <c:v>0.71189999999999998</c:v>
                </c:pt>
                <c:pt idx="555">
                  <c:v>0.71289999999999998</c:v>
                </c:pt>
                <c:pt idx="556">
                  <c:v>0.71419999999999995</c:v>
                </c:pt>
                <c:pt idx="557">
                  <c:v>0.71550000000000002</c:v>
                </c:pt>
                <c:pt idx="558">
                  <c:v>0.71679999999999999</c:v>
                </c:pt>
                <c:pt idx="559">
                  <c:v>0.71809999999999996</c:v>
                </c:pt>
                <c:pt idx="560">
                  <c:v>0.71940000000000004</c:v>
                </c:pt>
                <c:pt idx="561">
                  <c:v>0.7208</c:v>
                </c:pt>
                <c:pt idx="562">
                  <c:v>0.72219999999999995</c:v>
                </c:pt>
                <c:pt idx="563">
                  <c:v>0.72370000000000001</c:v>
                </c:pt>
                <c:pt idx="564">
                  <c:v>0.72509999999999997</c:v>
                </c:pt>
                <c:pt idx="565">
                  <c:v>0.72650000000000003</c:v>
                </c:pt>
                <c:pt idx="566">
                  <c:v>0.72809999999999997</c:v>
                </c:pt>
                <c:pt idx="567">
                  <c:v>0.72989999999999999</c:v>
                </c:pt>
                <c:pt idx="568">
                  <c:v>0.73199999999999998</c:v>
                </c:pt>
                <c:pt idx="569">
                  <c:v>0.73409999999999997</c:v>
                </c:pt>
                <c:pt idx="570">
                  <c:v>0.73599999999999999</c:v>
                </c:pt>
                <c:pt idx="571">
                  <c:v>0.73770000000000002</c:v>
                </c:pt>
                <c:pt idx="572">
                  <c:v>0.73899999999999999</c:v>
                </c:pt>
                <c:pt idx="573">
                  <c:v>0.74</c:v>
                </c:pt>
                <c:pt idx="574">
                  <c:v>0.74060000000000004</c:v>
                </c:pt>
                <c:pt idx="575">
                  <c:v>0.74139999999999995</c:v>
                </c:pt>
                <c:pt idx="576">
                  <c:v>0.74219999999999997</c:v>
                </c:pt>
                <c:pt idx="577">
                  <c:v>0.7429</c:v>
                </c:pt>
                <c:pt idx="578">
                  <c:v>0.74380000000000002</c:v>
                </c:pt>
                <c:pt idx="579">
                  <c:v>0.74470000000000003</c:v>
                </c:pt>
                <c:pt idx="580">
                  <c:v>0.74560000000000004</c:v>
                </c:pt>
                <c:pt idx="581">
                  <c:v>0.74650000000000005</c:v>
                </c:pt>
                <c:pt idx="582">
                  <c:v>0.74760000000000004</c:v>
                </c:pt>
                <c:pt idx="583">
                  <c:v>0.74870000000000003</c:v>
                </c:pt>
                <c:pt idx="584">
                  <c:v>0.74990000000000001</c:v>
                </c:pt>
                <c:pt idx="585">
                  <c:v>0.75109999999999999</c:v>
                </c:pt>
                <c:pt idx="586">
                  <c:v>0.75229999999999997</c:v>
                </c:pt>
                <c:pt idx="587">
                  <c:v>0.75370000000000004</c:v>
                </c:pt>
                <c:pt idx="588">
                  <c:v>0.75529999999999997</c:v>
                </c:pt>
                <c:pt idx="589">
                  <c:v>0.75690000000000002</c:v>
                </c:pt>
                <c:pt idx="590">
                  <c:v>0.75849999999999995</c:v>
                </c:pt>
                <c:pt idx="591">
                  <c:v>0.76029999999999998</c:v>
                </c:pt>
                <c:pt idx="592">
                  <c:v>0.76219999999999999</c:v>
                </c:pt>
                <c:pt idx="593">
                  <c:v>0.7641</c:v>
                </c:pt>
                <c:pt idx="594">
                  <c:v>0.7661</c:v>
                </c:pt>
                <c:pt idx="595">
                  <c:v>0.76800000000000002</c:v>
                </c:pt>
                <c:pt idx="596">
                  <c:v>0.76970000000000005</c:v>
                </c:pt>
                <c:pt idx="597">
                  <c:v>0.77100000000000002</c:v>
                </c:pt>
                <c:pt idx="598">
                  <c:v>0.77210000000000001</c:v>
                </c:pt>
                <c:pt idx="599">
                  <c:v>0.77310000000000001</c:v>
                </c:pt>
                <c:pt idx="600">
                  <c:v>0.77390000000000003</c:v>
                </c:pt>
                <c:pt idx="601">
                  <c:v>0.77470000000000006</c:v>
                </c:pt>
                <c:pt idx="602">
                  <c:v>0.77559999999999996</c:v>
                </c:pt>
                <c:pt idx="603">
                  <c:v>0.77680000000000005</c:v>
                </c:pt>
                <c:pt idx="604">
                  <c:v>0.77790000000000004</c:v>
                </c:pt>
                <c:pt idx="605">
                  <c:v>0.7792</c:v>
                </c:pt>
                <c:pt idx="606">
                  <c:v>0.78049999999999997</c:v>
                </c:pt>
                <c:pt idx="607">
                  <c:v>0.78169999999999995</c:v>
                </c:pt>
                <c:pt idx="608">
                  <c:v>0.78290000000000004</c:v>
                </c:pt>
                <c:pt idx="609">
                  <c:v>0.78420000000000001</c:v>
                </c:pt>
                <c:pt idx="610">
                  <c:v>0.78549999999999998</c:v>
                </c:pt>
                <c:pt idx="611">
                  <c:v>0.78680000000000005</c:v>
                </c:pt>
                <c:pt idx="612">
                  <c:v>0.78810000000000002</c:v>
                </c:pt>
                <c:pt idx="613">
                  <c:v>0.78949999999999998</c:v>
                </c:pt>
                <c:pt idx="614">
                  <c:v>0.79079999999999995</c:v>
                </c:pt>
                <c:pt idx="615">
                  <c:v>0.79220000000000002</c:v>
                </c:pt>
                <c:pt idx="616">
                  <c:v>0.79359999999999997</c:v>
                </c:pt>
                <c:pt idx="617">
                  <c:v>0.79490000000000005</c:v>
                </c:pt>
                <c:pt idx="618">
                  <c:v>0.7964</c:v>
                </c:pt>
                <c:pt idx="619">
                  <c:v>0.79790000000000005</c:v>
                </c:pt>
                <c:pt idx="620">
                  <c:v>0.79920000000000002</c:v>
                </c:pt>
                <c:pt idx="621">
                  <c:v>0.8004</c:v>
                </c:pt>
                <c:pt idx="622">
                  <c:v>0.80159999999999998</c:v>
                </c:pt>
                <c:pt idx="623">
                  <c:v>0.80279999999999996</c:v>
                </c:pt>
                <c:pt idx="624">
                  <c:v>0.80400000000000005</c:v>
                </c:pt>
                <c:pt idx="625">
                  <c:v>0.80530000000000002</c:v>
                </c:pt>
                <c:pt idx="626">
                  <c:v>0.80659999999999998</c:v>
                </c:pt>
                <c:pt idx="627">
                  <c:v>0.80779999999999996</c:v>
                </c:pt>
                <c:pt idx="628">
                  <c:v>0.80920000000000003</c:v>
                </c:pt>
                <c:pt idx="629">
                  <c:v>0.81059999999999999</c:v>
                </c:pt>
                <c:pt idx="630">
                  <c:v>0.81200000000000006</c:v>
                </c:pt>
                <c:pt idx="631">
                  <c:v>0.8135</c:v>
                </c:pt>
                <c:pt idx="632">
                  <c:v>0.81489999999999996</c:v>
                </c:pt>
                <c:pt idx="633">
                  <c:v>0.8165</c:v>
                </c:pt>
                <c:pt idx="634">
                  <c:v>0.81799999999999995</c:v>
                </c:pt>
                <c:pt idx="635">
                  <c:v>0.8196</c:v>
                </c:pt>
                <c:pt idx="636">
                  <c:v>0.82140000000000002</c:v>
                </c:pt>
                <c:pt idx="637">
                  <c:v>0.82340000000000002</c:v>
                </c:pt>
                <c:pt idx="638">
                  <c:v>0.8256</c:v>
                </c:pt>
                <c:pt idx="639">
                  <c:v>0.8276</c:v>
                </c:pt>
                <c:pt idx="640">
                  <c:v>0.82930000000000004</c:v>
                </c:pt>
                <c:pt idx="641">
                  <c:v>0.8306</c:v>
                </c:pt>
                <c:pt idx="642">
                  <c:v>0.83150000000000002</c:v>
                </c:pt>
                <c:pt idx="643">
                  <c:v>0.83220000000000005</c:v>
                </c:pt>
                <c:pt idx="644">
                  <c:v>0.83299999999999996</c:v>
                </c:pt>
                <c:pt idx="645">
                  <c:v>0.83379999999999999</c:v>
                </c:pt>
                <c:pt idx="646">
                  <c:v>0.8347</c:v>
                </c:pt>
                <c:pt idx="647">
                  <c:v>0.8357</c:v>
                </c:pt>
                <c:pt idx="648">
                  <c:v>0.83679999999999999</c:v>
                </c:pt>
                <c:pt idx="649">
                  <c:v>0.8377</c:v>
                </c:pt>
                <c:pt idx="650">
                  <c:v>0.8387</c:v>
                </c:pt>
                <c:pt idx="651">
                  <c:v>0.8397</c:v>
                </c:pt>
                <c:pt idx="652">
                  <c:v>0.84079999999999999</c:v>
                </c:pt>
                <c:pt idx="653">
                  <c:v>0.84199999999999997</c:v>
                </c:pt>
                <c:pt idx="654">
                  <c:v>0.84309999999999996</c:v>
                </c:pt>
                <c:pt idx="655">
                  <c:v>0.84450000000000003</c:v>
                </c:pt>
                <c:pt idx="656">
                  <c:v>0.8458</c:v>
                </c:pt>
                <c:pt idx="657">
                  <c:v>0.84719999999999995</c:v>
                </c:pt>
                <c:pt idx="658">
                  <c:v>0.84870000000000001</c:v>
                </c:pt>
                <c:pt idx="659">
                  <c:v>0.85029999999999994</c:v>
                </c:pt>
                <c:pt idx="660">
                  <c:v>0.85209999999999997</c:v>
                </c:pt>
                <c:pt idx="661">
                  <c:v>0.85409999999999997</c:v>
                </c:pt>
                <c:pt idx="662">
                  <c:v>0.85619999999999996</c:v>
                </c:pt>
                <c:pt idx="663">
                  <c:v>0.85829999999999995</c:v>
                </c:pt>
                <c:pt idx="664">
                  <c:v>0.86040000000000005</c:v>
                </c:pt>
                <c:pt idx="665">
                  <c:v>0.86229999999999996</c:v>
                </c:pt>
                <c:pt idx="666">
                  <c:v>0.8639</c:v>
                </c:pt>
                <c:pt idx="667">
                  <c:v>0.86519999999999997</c:v>
                </c:pt>
                <c:pt idx="668">
                  <c:v>0.86619999999999997</c:v>
                </c:pt>
                <c:pt idx="669">
                  <c:v>0.86709999999999998</c:v>
                </c:pt>
                <c:pt idx="670">
                  <c:v>0.86799999999999999</c:v>
                </c:pt>
                <c:pt idx="671">
                  <c:v>0.86880000000000002</c:v>
                </c:pt>
                <c:pt idx="672">
                  <c:v>0.86990000000000001</c:v>
                </c:pt>
                <c:pt idx="673">
                  <c:v>0.871</c:v>
                </c:pt>
                <c:pt idx="674">
                  <c:v>0.87229999999999996</c:v>
                </c:pt>
                <c:pt idx="675">
                  <c:v>0.87370000000000003</c:v>
                </c:pt>
                <c:pt idx="676">
                  <c:v>0.87490000000000001</c:v>
                </c:pt>
                <c:pt idx="677">
                  <c:v>0.87609999999999999</c:v>
                </c:pt>
                <c:pt idx="678">
                  <c:v>0.87739999999999996</c:v>
                </c:pt>
                <c:pt idx="679">
                  <c:v>0.87880000000000003</c:v>
                </c:pt>
                <c:pt idx="680">
                  <c:v>0.88</c:v>
                </c:pt>
                <c:pt idx="681">
                  <c:v>0.88129999999999997</c:v>
                </c:pt>
                <c:pt idx="682">
                  <c:v>0.88270000000000004</c:v>
                </c:pt>
                <c:pt idx="683">
                  <c:v>0.88419999999999999</c:v>
                </c:pt>
                <c:pt idx="684">
                  <c:v>0.88560000000000005</c:v>
                </c:pt>
                <c:pt idx="685">
                  <c:v>0.88700000000000001</c:v>
                </c:pt>
                <c:pt idx="686">
                  <c:v>0.88839999999999997</c:v>
                </c:pt>
                <c:pt idx="687">
                  <c:v>0.89</c:v>
                </c:pt>
                <c:pt idx="688">
                  <c:v>0.89149999999999996</c:v>
                </c:pt>
                <c:pt idx="689">
                  <c:v>0.89290000000000003</c:v>
                </c:pt>
                <c:pt idx="690">
                  <c:v>0.89410000000000001</c:v>
                </c:pt>
                <c:pt idx="691">
                  <c:v>0.89539999999999997</c:v>
                </c:pt>
                <c:pt idx="692">
                  <c:v>0.89670000000000005</c:v>
                </c:pt>
                <c:pt idx="693">
                  <c:v>0.89790000000000003</c:v>
                </c:pt>
                <c:pt idx="694">
                  <c:v>0.89910000000000001</c:v>
                </c:pt>
                <c:pt idx="695">
                  <c:v>0.90029999999999999</c:v>
                </c:pt>
                <c:pt idx="696">
                  <c:v>0.90169999999999995</c:v>
                </c:pt>
                <c:pt idx="697">
                  <c:v>0.90300000000000002</c:v>
                </c:pt>
                <c:pt idx="698">
                  <c:v>0.90449999999999997</c:v>
                </c:pt>
                <c:pt idx="699">
                  <c:v>0.90600000000000003</c:v>
                </c:pt>
                <c:pt idx="700">
                  <c:v>0.90749999999999997</c:v>
                </c:pt>
                <c:pt idx="701">
                  <c:v>0.90900000000000003</c:v>
                </c:pt>
                <c:pt idx="702">
                  <c:v>0.91049999999999998</c:v>
                </c:pt>
                <c:pt idx="703">
                  <c:v>0.91210000000000002</c:v>
                </c:pt>
                <c:pt idx="704">
                  <c:v>0.91390000000000005</c:v>
                </c:pt>
                <c:pt idx="705">
                  <c:v>0.91590000000000005</c:v>
                </c:pt>
                <c:pt idx="706">
                  <c:v>0.91800000000000004</c:v>
                </c:pt>
                <c:pt idx="707">
                  <c:v>0.92020000000000002</c:v>
                </c:pt>
                <c:pt idx="708">
                  <c:v>0.92220000000000002</c:v>
                </c:pt>
                <c:pt idx="709">
                  <c:v>0.92379999999999995</c:v>
                </c:pt>
                <c:pt idx="710">
                  <c:v>0.92500000000000004</c:v>
                </c:pt>
                <c:pt idx="711">
                  <c:v>0.92579999999999996</c:v>
                </c:pt>
                <c:pt idx="712">
                  <c:v>0.92659999999999998</c:v>
                </c:pt>
                <c:pt idx="713">
                  <c:v>0.92730000000000001</c:v>
                </c:pt>
                <c:pt idx="714">
                  <c:v>0.92820000000000003</c:v>
                </c:pt>
                <c:pt idx="715">
                  <c:v>0.92920000000000003</c:v>
                </c:pt>
                <c:pt idx="716">
                  <c:v>0.93020000000000003</c:v>
                </c:pt>
                <c:pt idx="717">
                  <c:v>0.93130000000000002</c:v>
                </c:pt>
                <c:pt idx="718">
                  <c:v>0.93230000000000002</c:v>
                </c:pt>
                <c:pt idx="719">
                  <c:v>0.93340000000000001</c:v>
                </c:pt>
                <c:pt idx="720">
                  <c:v>0.9345</c:v>
                </c:pt>
                <c:pt idx="721">
                  <c:v>0.93559999999999999</c:v>
                </c:pt>
                <c:pt idx="722">
                  <c:v>0.93669999999999998</c:v>
                </c:pt>
                <c:pt idx="723">
                  <c:v>0.93799999999999994</c:v>
                </c:pt>
                <c:pt idx="724">
                  <c:v>0.93930000000000002</c:v>
                </c:pt>
                <c:pt idx="725">
                  <c:v>0.94059999999999999</c:v>
                </c:pt>
                <c:pt idx="726">
                  <c:v>0.94220000000000004</c:v>
                </c:pt>
                <c:pt idx="727">
                  <c:v>0.94379999999999997</c:v>
                </c:pt>
                <c:pt idx="728">
                  <c:v>0.9456</c:v>
                </c:pt>
                <c:pt idx="729">
                  <c:v>0.94740000000000002</c:v>
                </c:pt>
                <c:pt idx="730">
                  <c:v>0.94950000000000001</c:v>
                </c:pt>
                <c:pt idx="731">
                  <c:v>0.95150000000000001</c:v>
                </c:pt>
                <c:pt idx="732">
                  <c:v>0.9536</c:v>
                </c:pt>
                <c:pt idx="733">
                  <c:v>0.9556</c:v>
                </c:pt>
                <c:pt idx="734">
                  <c:v>0.95750000000000002</c:v>
                </c:pt>
                <c:pt idx="735">
                  <c:v>0.95920000000000005</c:v>
                </c:pt>
                <c:pt idx="736">
                  <c:v>0.96040000000000003</c:v>
                </c:pt>
                <c:pt idx="737">
                  <c:v>0.96140000000000003</c:v>
                </c:pt>
                <c:pt idx="738">
                  <c:v>0.96220000000000006</c:v>
                </c:pt>
                <c:pt idx="739">
                  <c:v>0.96309999999999996</c:v>
                </c:pt>
                <c:pt idx="740">
                  <c:v>0.96399999999999997</c:v>
                </c:pt>
                <c:pt idx="741">
                  <c:v>0.96499999999999997</c:v>
                </c:pt>
                <c:pt idx="742">
                  <c:v>0.96640000000000004</c:v>
                </c:pt>
                <c:pt idx="743">
                  <c:v>0.96779999999999999</c:v>
                </c:pt>
                <c:pt idx="744">
                  <c:v>0.96899999999999997</c:v>
                </c:pt>
                <c:pt idx="745">
                  <c:v>0.97030000000000005</c:v>
                </c:pt>
                <c:pt idx="746">
                  <c:v>0.97160000000000002</c:v>
                </c:pt>
                <c:pt idx="747">
                  <c:v>0.97289999999999999</c:v>
                </c:pt>
                <c:pt idx="748">
                  <c:v>0.97419999999999995</c:v>
                </c:pt>
                <c:pt idx="749">
                  <c:v>0.97550000000000003</c:v>
                </c:pt>
                <c:pt idx="750">
                  <c:v>0.97689999999999999</c:v>
                </c:pt>
                <c:pt idx="751">
                  <c:v>0.97840000000000005</c:v>
                </c:pt>
                <c:pt idx="752">
                  <c:v>0.9798</c:v>
                </c:pt>
                <c:pt idx="753">
                  <c:v>0.98119999999999996</c:v>
                </c:pt>
                <c:pt idx="754">
                  <c:v>0.98260000000000003</c:v>
                </c:pt>
                <c:pt idx="755">
                  <c:v>0.98419999999999996</c:v>
                </c:pt>
                <c:pt idx="756">
                  <c:v>0.98570000000000002</c:v>
                </c:pt>
                <c:pt idx="757">
                  <c:v>0.98719999999999997</c:v>
                </c:pt>
                <c:pt idx="758">
                  <c:v>0.98870000000000002</c:v>
                </c:pt>
                <c:pt idx="759">
                  <c:v>0.9899</c:v>
                </c:pt>
                <c:pt idx="760">
                  <c:v>0.99109999999999998</c:v>
                </c:pt>
                <c:pt idx="761">
                  <c:v>0.99229999999999996</c:v>
                </c:pt>
                <c:pt idx="762">
                  <c:v>0.99350000000000005</c:v>
                </c:pt>
                <c:pt idx="763">
                  <c:v>0.99480000000000002</c:v>
                </c:pt>
                <c:pt idx="764">
                  <c:v>0.99609999999999999</c:v>
                </c:pt>
                <c:pt idx="765">
                  <c:v>0.99750000000000005</c:v>
                </c:pt>
                <c:pt idx="766">
                  <c:v>0.99890000000000001</c:v>
                </c:pt>
                <c:pt idx="767">
                  <c:v>1.0003</c:v>
                </c:pt>
                <c:pt idx="768">
                  <c:v>1.0018</c:v>
                </c:pt>
                <c:pt idx="769">
                  <c:v>1.0033000000000001</c:v>
                </c:pt>
                <c:pt idx="770">
                  <c:v>1.0047999999999999</c:v>
                </c:pt>
                <c:pt idx="771">
                  <c:v>1.0064</c:v>
                </c:pt>
                <c:pt idx="772">
                  <c:v>1.0081</c:v>
                </c:pt>
                <c:pt idx="773">
                  <c:v>1.0098</c:v>
                </c:pt>
                <c:pt idx="774">
                  <c:v>1.0115000000000001</c:v>
                </c:pt>
                <c:pt idx="775">
                  <c:v>1.0135000000000001</c:v>
                </c:pt>
                <c:pt idx="776">
                  <c:v>1.0157</c:v>
                </c:pt>
                <c:pt idx="777">
                  <c:v>1.0177</c:v>
                </c:pt>
                <c:pt idx="778">
                  <c:v>1.0194000000000001</c:v>
                </c:pt>
                <c:pt idx="779">
                  <c:v>1.0207999999999999</c:v>
                </c:pt>
                <c:pt idx="780">
                  <c:v>1.0219</c:v>
                </c:pt>
                <c:pt idx="781">
                  <c:v>1.0227999999999999</c:v>
                </c:pt>
                <c:pt idx="782">
                  <c:v>1.0236000000000001</c:v>
                </c:pt>
                <c:pt idx="783">
                  <c:v>1.0244</c:v>
                </c:pt>
                <c:pt idx="784">
                  <c:v>1.0253000000000001</c:v>
                </c:pt>
                <c:pt idx="785">
                  <c:v>1.0263</c:v>
                </c:pt>
                <c:pt idx="786">
                  <c:v>1.0275000000000001</c:v>
                </c:pt>
                <c:pt idx="787">
                  <c:v>1.0286999999999999</c:v>
                </c:pt>
                <c:pt idx="788">
                  <c:v>1.0299</c:v>
                </c:pt>
                <c:pt idx="789">
                  <c:v>1.0309999999999999</c:v>
                </c:pt>
                <c:pt idx="790">
                  <c:v>1.0321</c:v>
                </c:pt>
                <c:pt idx="791">
                  <c:v>1.0330999999999999</c:v>
                </c:pt>
                <c:pt idx="792">
                  <c:v>1.0342</c:v>
                </c:pt>
                <c:pt idx="793">
                  <c:v>1.0356000000000001</c:v>
                </c:pt>
                <c:pt idx="794">
                  <c:v>1.0370999999999999</c:v>
                </c:pt>
                <c:pt idx="795">
                  <c:v>1.0386</c:v>
                </c:pt>
                <c:pt idx="796">
                  <c:v>1.0403</c:v>
                </c:pt>
                <c:pt idx="797">
                  <c:v>1.042</c:v>
                </c:pt>
                <c:pt idx="798">
                  <c:v>1.044</c:v>
                </c:pt>
                <c:pt idx="799">
                  <c:v>1.046</c:v>
                </c:pt>
                <c:pt idx="800">
                  <c:v>1.0481</c:v>
                </c:pt>
                <c:pt idx="801">
                  <c:v>1.0503</c:v>
                </c:pt>
                <c:pt idx="802">
                  <c:v>1.0523</c:v>
                </c:pt>
                <c:pt idx="803">
                  <c:v>1.0542</c:v>
                </c:pt>
                <c:pt idx="804">
                  <c:v>1.0558000000000001</c:v>
                </c:pt>
                <c:pt idx="805">
                  <c:v>1.0569999999999999</c:v>
                </c:pt>
                <c:pt idx="806">
                  <c:v>1.0581</c:v>
                </c:pt>
                <c:pt idx="807">
                  <c:v>1.0589</c:v>
                </c:pt>
                <c:pt idx="808">
                  <c:v>1.0598000000000001</c:v>
                </c:pt>
                <c:pt idx="809">
                  <c:v>1.0609</c:v>
                </c:pt>
                <c:pt idx="810">
                  <c:v>1.0621</c:v>
                </c:pt>
                <c:pt idx="811">
                  <c:v>1.0631999999999999</c:v>
                </c:pt>
                <c:pt idx="812">
                  <c:v>1.0645</c:v>
                </c:pt>
                <c:pt idx="813">
                  <c:v>1.0659000000000001</c:v>
                </c:pt>
                <c:pt idx="814">
                  <c:v>1.0672999999999999</c:v>
                </c:pt>
                <c:pt idx="815">
                  <c:v>1.0686</c:v>
                </c:pt>
                <c:pt idx="816">
                  <c:v>1.0698000000000001</c:v>
                </c:pt>
                <c:pt idx="817">
                  <c:v>1.071</c:v>
                </c:pt>
                <c:pt idx="818">
                  <c:v>1.0723</c:v>
                </c:pt>
                <c:pt idx="819">
                  <c:v>1.0736000000000001</c:v>
                </c:pt>
                <c:pt idx="820">
                  <c:v>1.075</c:v>
                </c:pt>
                <c:pt idx="821">
                  <c:v>1.0765</c:v>
                </c:pt>
                <c:pt idx="822">
                  <c:v>1.0780000000000001</c:v>
                </c:pt>
                <c:pt idx="823">
                  <c:v>1.0793999999999999</c:v>
                </c:pt>
                <c:pt idx="824">
                  <c:v>1.0809</c:v>
                </c:pt>
                <c:pt idx="825">
                  <c:v>1.0824</c:v>
                </c:pt>
                <c:pt idx="826">
                  <c:v>1.0839000000000001</c:v>
                </c:pt>
                <c:pt idx="827">
                  <c:v>1.0852999999999999</c:v>
                </c:pt>
                <c:pt idx="828">
                  <c:v>1.0865</c:v>
                </c:pt>
                <c:pt idx="829">
                  <c:v>1.0876999999999999</c:v>
                </c:pt>
                <c:pt idx="830">
                  <c:v>1.089</c:v>
                </c:pt>
                <c:pt idx="831">
                  <c:v>1.0903</c:v>
                </c:pt>
                <c:pt idx="832">
                  <c:v>1.0915999999999999</c:v>
                </c:pt>
                <c:pt idx="833">
                  <c:v>1.093</c:v>
                </c:pt>
                <c:pt idx="834">
                  <c:v>1.0944</c:v>
                </c:pt>
                <c:pt idx="835">
                  <c:v>1.0959000000000001</c:v>
                </c:pt>
                <c:pt idx="836">
                  <c:v>1.0972999999999999</c:v>
                </c:pt>
                <c:pt idx="837">
                  <c:v>1.0987</c:v>
                </c:pt>
                <c:pt idx="838">
                  <c:v>1.1002000000000001</c:v>
                </c:pt>
                <c:pt idx="839">
                  <c:v>1.1016999999999999</c:v>
                </c:pt>
                <c:pt idx="840">
                  <c:v>1.1032</c:v>
                </c:pt>
                <c:pt idx="841">
                  <c:v>1.1049</c:v>
                </c:pt>
                <c:pt idx="842">
                  <c:v>1.1068</c:v>
                </c:pt>
                <c:pt idx="843">
                  <c:v>1.1088</c:v>
                </c:pt>
                <c:pt idx="844">
                  <c:v>1.1112</c:v>
                </c:pt>
                <c:pt idx="845">
                  <c:v>1.1134999999999999</c:v>
                </c:pt>
                <c:pt idx="846">
                  <c:v>1.1155999999999999</c:v>
                </c:pt>
                <c:pt idx="847">
                  <c:v>1.1172</c:v>
                </c:pt>
                <c:pt idx="848">
                  <c:v>1.1183000000000001</c:v>
                </c:pt>
                <c:pt idx="849">
                  <c:v>1.119</c:v>
                </c:pt>
                <c:pt idx="850">
                  <c:v>1.1196999999999999</c:v>
                </c:pt>
                <c:pt idx="851">
                  <c:v>1.1205000000000001</c:v>
                </c:pt>
                <c:pt idx="852">
                  <c:v>1.1214</c:v>
                </c:pt>
                <c:pt idx="853">
                  <c:v>1.1224000000000001</c:v>
                </c:pt>
                <c:pt idx="854">
                  <c:v>1.1234</c:v>
                </c:pt>
                <c:pt idx="855">
                  <c:v>1.1245000000000001</c:v>
                </c:pt>
                <c:pt idx="856">
                  <c:v>1.1254999999999999</c:v>
                </c:pt>
                <c:pt idx="857">
                  <c:v>1.1266</c:v>
                </c:pt>
                <c:pt idx="858">
                  <c:v>1.1276999999999999</c:v>
                </c:pt>
                <c:pt idx="859">
                  <c:v>1.1288</c:v>
                </c:pt>
                <c:pt idx="860">
                  <c:v>1.1299999999999999</c:v>
                </c:pt>
                <c:pt idx="861">
                  <c:v>1.1314</c:v>
                </c:pt>
                <c:pt idx="862">
                  <c:v>1.1328</c:v>
                </c:pt>
                <c:pt idx="863">
                  <c:v>1.1343000000000001</c:v>
                </c:pt>
                <c:pt idx="864">
                  <c:v>1.1357999999999999</c:v>
                </c:pt>
                <c:pt idx="865">
                  <c:v>1.1375</c:v>
                </c:pt>
                <c:pt idx="866">
                  <c:v>1.1394</c:v>
                </c:pt>
                <c:pt idx="867">
                  <c:v>1.1414</c:v>
                </c:pt>
                <c:pt idx="868">
                  <c:v>1.1435</c:v>
                </c:pt>
                <c:pt idx="869">
                  <c:v>1.1456</c:v>
                </c:pt>
                <c:pt idx="870">
                  <c:v>1.1476999999999999</c:v>
                </c:pt>
                <c:pt idx="871">
                  <c:v>1.1498999999999999</c:v>
                </c:pt>
                <c:pt idx="872">
                  <c:v>1.1516999999999999</c:v>
                </c:pt>
                <c:pt idx="873">
                  <c:v>1.1532</c:v>
                </c:pt>
                <c:pt idx="874">
                  <c:v>1.1544000000000001</c:v>
                </c:pt>
                <c:pt idx="875">
                  <c:v>1.1552</c:v>
                </c:pt>
                <c:pt idx="876">
                  <c:v>1.1560999999999999</c:v>
                </c:pt>
                <c:pt idx="877">
                  <c:v>1.1569</c:v>
                </c:pt>
                <c:pt idx="878">
                  <c:v>1.1579999999999999</c:v>
                </c:pt>
                <c:pt idx="879">
                  <c:v>1.1591</c:v>
                </c:pt>
                <c:pt idx="880">
                  <c:v>1.1605000000000001</c:v>
                </c:pt>
                <c:pt idx="881">
                  <c:v>1.1617999999999999</c:v>
                </c:pt>
                <c:pt idx="882">
                  <c:v>1.1632</c:v>
                </c:pt>
                <c:pt idx="883">
                  <c:v>1.1644000000000001</c:v>
                </c:pt>
                <c:pt idx="884">
                  <c:v>1.1657</c:v>
                </c:pt>
                <c:pt idx="885">
                  <c:v>1.167</c:v>
                </c:pt>
                <c:pt idx="886">
                  <c:v>1.1681999999999999</c:v>
                </c:pt>
                <c:pt idx="887">
                  <c:v>1.1695</c:v>
                </c:pt>
                <c:pt idx="888">
                  <c:v>1.1709000000000001</c:v>
                </c:pt>
                <c:pt idx="889">
                  <c:v>1.1724000000000001</c:v>
                </c:pt>
                <c:pt idx="890">
                  <c:v>1.1738999999999999</c:v>
                </c:pt>
                <c:pt idx="891">
                  <c:v>1.1753</c:v>
                </c:pt>
                <c:pt idx="892">
                  <c:v>1.1768000000000001</c:v>
                </c:pt>
                <c:pt idx="893">
                  <c:v>1.1782999999999999</c:v>
                </c:pt>
                <c:pt idx="894">
                  <c:v>1.1798999999999999</c:v>
                </c:pt>
                <c:pt idx="895">
                  <c:v>1.1815</c:v>
                </c:pt>
                <c:pt idx="896">
                  <c:v>1.1831</c:v>
                </c:pt>
                <c:pt idx="897">
                  <c:v>1.1843999999999999</c:v>
                </c:pt>
                <c:pt idx="898">
                  <c:v>1.1856</c:v>
                </c:pt>
                <c:pt idx="899">
                  <c:v>1.1868000000000001</c:v>
                </c:pt>
                <c:pt idx="900">
                  <c:v>1.1879999999999999</c:v>
                </c:pt>
                <c:pt idx="901">
                  <c:v>1.1893</c:v>
                </c:pt>
                <c:pt idx="902">
                  <c:v>1.1908000000000001</c:v>
                </c:pt>
                <c:pt idx="903">
                  <c:v>1.1921999999999999</c:v>
                </c:pt>
                <c:pt idx="904">
                  <c:v>1.1937</c:v>
                </c:pt>
                <c:pt idx="905">
                  <c:v>1.1952</c:v>
                </c:pt>
                <c:pt idx="906">
                  <c:v>1.1968000000000001</c:v>
                </c:pt>
                <c:pt idx="907">
                  <c:v>1.1982999999999999</c:v>
                </c:pt>
                <c:pt idx="908">
                  <c:v>1.1998</c:v>
                </c:pt>
                <c:pt idx="909">
                  <c:v>1.2014</c:v>
                </c:pt>
                <c:pt idx="910">
                  <c:v>1.2031000000000001</c:v>
                </c:pt>
                <c:pt idx="911">
                  <c:v>1.2050000000000001</c:v>
                </c:pt>
                <c:pt idx="912">
                  <c:v>1.2070000000000001</c:v>
                </c:pt>
                <c:pt idx="913">
                  <c:v>1.2093</c:v>
                </c:pt>
                <c:pt idx="914">
                  <c:v>1.2116</c:v>
                </c:pt>
                <c:pt idx="915">
                  <c:v>1.2136</c:v>
                </c:pt>
                <c:pt idx="916">
                  <c:v>1.2152000000000001</c:v>
                </c:pt>
                <c:pt idx="917">
                  <c:v>1.2162999999999999</c:v>
                </c:pt>
                <c:pt idx="918">
                  <c:v>1.2171000000000001</c:v>
                </c:pt>
                <c:pt idx="919">
                  <c:v>1.2179</c:v>
                </c:pt>
                <c:pt idx="920">
                  <c:v>1.2186999999999999</c:v>
                </c:pt>
                <c:pt idx="921">
                  <c:v>1.2195</c:v>
                </c:pt>
                <c:pt idx="922">
                  <c:v>1.2203999999999999</c:v>
                </c:pt>
                <c:pt idx="923">
                  <c:v>1.2214</c:v>
                </c:pt>
                <c:pt idx="924">
                  <c:v>1.2225999999999999</c:v>
                </c:pt>
                <c:pt idx="925">
                  <c:v>1.2236</c:v>
                </c:pt>
                <c:pt idx="926">
                  <c:v>1.2246999999999999</c:v>
                </c:pt>
                <c:pt idx="927">
                  <c:v>1.2258</c:v>
                </c:pt>
                <c:pt idx="928">
                  <c:v>1.2270000000000001</c:v>
                </c:pt>
                <c:pt idx="929">
                  <c:v>1.2282999999999999</c:v>
                </c:pt>
                <c:pt idx="930">
                  <c:v>1.2296</c:v>
                </c:pt>
                <c:pt idx="931">
                  <c:v>1.2310000000000001</c:v>
                </c:pt>
                <c:pt idx="932">
                  <c:v>1.2324999999999999</c:v>
                </c:pt>
                <c:pt idx="933">
                  <c:v>1.234</c:v>
                </c:pt>
                <c:pt idx="934">
                  <c:v>1.2357</c:v>
                </c:pt>
                <c:pt idx="935">
                  <c:v>1.2376</c:v>
                </c:pt>
                <c:pt idx="936">
                  <c:v>1.2395</c:v>
                </c:pt>
                <c:pt idx="937">
                  <c:v>1.2415</c:v>
                </c:pt>
                <c:pt idx="938">
                  <c:v>1.2435</c:v>
                </c:pt>
                <c:pt idx="939">
                  <c:v>1.2457</c:v>
                </c:pt>
                <c:pt idx="940">
                  <c:v>1.248</c:v>
                </c:pt>
                <c:pt idx="941">
                  <c:v>1.2499</c:v>
                </c:pt>
                <c:pt idx="942">
                  <c:v>1.2515000000000001</c:v>
                </c:pt>
                <c:pt idx="943">
                  <c:v>1.2525999999999999</c:v>
                </c:pt>
                <c:pt idx="944">
                  <c:v>1.2536</c:v>
                </c:pt>
                <c:pt idx="945">
                  <c:v>1.2546999999999999</c:v>
                </c:pt>
                <c:pt idx="946">
                  <c:v>1.2558</c:v>
                </c:pt>
                <c:pt idx="947">
                  <c:v>1.2569999999999999</c:v>
                </c:pt>
                <c:pt idx="948">
                  <c:v>1.2581</c:v>
                </c:pt>
                <c:pt idx="949">
                  <c:v>1.2594000000000001</c:v>
                </c:pt>
                <c:pt idx="950">
                  <c:v>1.2605999999999999</c:v>
                </c:pt>
                <c:pt idx="951">
                  <c:v>1.262</c:v>
                </c:pt>
                <c:pt idx="952">
                  <c:v>1.2633000000000001</c:v>
                </c:pt>
                <c:pt idx="953">
                  <c:v>1.2645999999999999</c:v>
                </c:pt>
                <c:pt idx="954">
                  <c:v>1.2658</c:v>
                </c:pt>
                <c:pt idx="955">
                  <c:v>1.2670999999999999</c:v>
                </c:pt>
                <c:pt idx="956">
                  <c:v>1.2685</c:v>
                </c:pt>
                <c:pt idx="957">
                  <c:v>1.2699</c:v>
                </c:pt>
                <c:pt idx="958">
                  <c:v>1.2714000000000001</c:v>
                </c:pt>
                <c:pt idx="959">
                  <c:v>1.2726999999999999</c:v>
                </c:pt>
                <c:pt idx="960">
                  <c:v>1.2743</c:v>
                </c:pt>
                <c:pt idx="961">
                  <c:v>1.2758</c:v>
                </c:pt>
                <c:pt idx="962">
                  <c:v>1.2774000000000001</c:v>
                </c:pt>
                <c:pt idx="963">
                  <c:v>1.2788999999999999</c:v>
                </c:pt>
                <c:pt idx="964">
                  <c:v>1.2804</c:v>
                </c:pt>
                <c:pt idx="965">
                  <c:v>1.2819</c:v>
                </c:pt>
                <c:pt idx="966">
                  <c:v>1.2833000000000001</c:v>
                </c:pt>
                <c:pt idx="967">
                  <c:v>1.2846</c:v>
                </c:pt>
                <c:pt idx="968">
                  <c:v>1.2858000000000001</c:v>
                </c:pt>
                <c:pt idx="969">
                  <c:v>1.2869999999999999</c:v>
                </c:pt>
                <c:pt idx="970">
                  <c:v>1.2883</c:v>
                </c:pt>
                <c:pt idx="971">
                  <c:v>1.2897000000000001</c:v>
                </c:pt>
                <c:pt idx="972">
                  <c:v>1.2911999999999999</c:v>
                </c:pt>
                <c:pt idx="973">
                  <c:v>1.2927</c:v>
                </c:pt>
                <c:pt idx="974">
                  <c:v>1.2941</c:v>
                </c:pt>
                <c:pt idx="975">
                  <c:v>1.2957000000000001</c:v>
                </c:pt>
                <c:pt idx="976">
                  <c:v>1.2972999999999999</c:v>
                </c:pt>
                <c:pt idx="977">
                  <c:v>1.2988</c:v>
                </c:pt>
                <c:pt idx="978">
                  <c:v>1.3003</c:v>
                </c:pt>
                <c:pt idx="979">
                  <c:v>1.3019000000000001</c:v>
                </c:pt>
                <c:pt idx="980">
                  <c:v>1.3038000000000001</c:v>
                </c:pt>
                <c:pt idx="981">
                  <c:v>1.306</c:v>
                </c:pt>
                <c:pt idx="982">
                  <c:v>1.3083</c:v>
                </c:pt>
                <c:pt idx="983">
                  <c:v>1.3106</c:v>
                </c:pt>
                <c:pt idx="984">
                  <c:v>1.3129</c:v>
                </c:pt>
                <c:pt idx="985">
                  <c:v>1.3146</c:v>
                </c:pt>
                <c:pt idx="986">
                  <c:v>1.3157000000000001</c:v>
                </c:pt>
                <c:pt idx="987">
                  <c:v>1.3165</c:v>
                </c:pt>
                <c:pt idx="988">
                  <c:v>1.3172999999999999</c:v>
                </c:pt>
                <c:pt idx="989">
                  <c:v>1.3181</c:v>
                </c:pt>
                <c:pt idx="990">
                  <c:v>1.319</c:v>
                </c:pt>
                <c:pt idx="991">
                  <c:v>1.3199000000000001</c:v>
                </c:pt>
                <c:pt idx="992">
                  <c:v>1.3209</c:v>
                </c:pt>
                <c:pt idx="993">
                  <c:v>1.3220000000000001</c:v>
                </c:pt>
                <c:pt idx="994">
                  <c:v>1.3230999999999999</c:v>
                </c:pt>
                <c:pt idx="995">
                  <c:v>1.3242</c:v>
                </c:pt>
                <c:pt idx="996">
                  <c:v>1.3252999999999999</c:v>
                </c:pt>
                <c:pt idx="997">
                  <c:v>1.3265</c:v>
                </c:pt>
                <c:pt idx="998">
                  <c:v>1.3277000000000001</c:v>
                </c:pt>
                <c:pt idx="999">
                  <c:v>1.329</c:v>
                </c:pt>
                <c:pt idx="1000">
                  <c:v>1.3303</c:v>
                </c:pt>
                <c:pt idx="1001">
                  <c:v>1.3318000000000001</c:v>
                </c:pt>
                <c:pt idx="1002">
                  <c:v>1.3333999999999999</c:v>
                </c:pt>
                <c:pt idx="1003">
                  <c:v>1.3351</c:v>
                </c:pt>
                <c:pt idx="1004">
                  <c:v>1.337</c:v>
                </c:pt>
                <c:pt idx="1005">
                  <c:v>1.339</c:v>
                </c:pt>
                <c:pt idx="1006">
                  <c:v>1.3411</c:v>
                </c:pt>
                <c:pt idx="1007">
                  <c:v>1.3432999999999999</c:v>
                </c:pt>
                <c:pt idx="1008">
                  <c:v>1.3453999999999999</c:v>
                </c:pt>
                <c:pt idx="1009">
                  <c:v>1.3474999999999999</c:v>
                </c:pt>
                <c:pt idx="1010">
                  <c:v>1.3494999999999999</c:v>
                </c:pt>
                <c:pt idx="1011">
                  <c:v>1.3511</c:v>
                </c:pt>
                <c:pt idx="1012">
                  <c:v>1.3523000000000001</c:v>
                </c:pt>
                <c:pt idx="1013">
                  <c:v>1.3532999999999999</c:v>
                </c:pt>
                <c:pt idx="1014">
                  <c:v>1.3543000000000001</c:v>
                </c:pt>
                <c:pt idx="1015">
                  <c:v>1.3552</c:v>
                </c:pt>
                <c:pt idx="1016">
                  <c:v>1.3563000000000001</c:v>
                </c:pt>
                <c:pt idx="1017">
                  <c:v>1.3574999999999999</c:v>
                </c:pt>
                <c:pt idx="1018">
                  <c:v>1.3588</c:v>
                </c:pt>
                <c:pt idx="1019">
                  <c:v>1.3602000000000001</c:v>
                </c:pt>
                <c:pt idx="1020">
                  <c:v>1.3615999999999999</c:v>
                </c:pt>
                <c:pt idx="1021">
                  <c:v>1.3629</c:v>
                </c:pt>
                <c:pt idx="1022">
                  <c:v>1.3642000000000001</c:v>
                </c:pt>
                <c:pt idx="1023">
                  <c:v>1.3654999999999999</c:v>
                </c:pt>
                <c:pt idx="1024">
                  <c:v>1.3668</c:v>
                </c:pt>
                <c:pt idx="1025">
                  <c:v>1.3681000000000001</c:v>
                </c:pt>
                <c:pt idx="1026">
                  <c:v>1.3694</c:v>
                </c:pt>
                <c:pt idx="1027">
                  <c:v>1.3708</c:v>
                </c:pt>
                <c:pt idx="1028">
                  <c:v>1.3723000000000001</c:v>
                </c:pt>
                <c:pt idx="1029">
                  <c:v>1.3737999999999999</c:v>
                </c:pt>
                <c:pt idx="1030">
                  <c:v>1.3754</c:v>
                </c:pt>
                <c:pt idx="1031">
                  <c:v>1.3771</c:v>
                </c:pt>
                <c:pt idx="1032">
                  <c:v>1.3786</c:v>
                </c:pt>
                <c:pt idx="1033">
                  <c:v>1.38</c:v>
                </c:pt>
                <c:pt idx="1034">
                  <c:v>1.3813</c:v>
                </c:pt>
                <c:pt idx="1035">
                  <c:v>1.3827</c:v>
                </c:pt>
                <c:pt idx="1036">
                  <c:v>1.3841000000000001</c:v>
                </c:pt>
                <c:pt idx="1037">
                  <c:v>1.3855</c:v>
                </c:pt>
                <c:pt idx="1038">
                  <c:v>1.3868</c:v>
                </c:pt>
                <c:pt idx="1039">
                  <c:v>1.3882000000000001</c:v>
                </c:pt>
                <c:pt idx="1040">
                  <c:v>1.3895999999999999</c:v>
                </c:pt>
                <c:pt idx="1041">
                  <c:v>1.391</c:v>
                </c:pt>
                <c:pt idx="1042">
                  <c:v>1.3924000000000001</c:v>
                </c:pt>
                <c:pt idx="1043">
                  <c:v>1.3938999999999999</c:v>
                </c:pt>
                <c:pt idx="1044">
                  <c:v>1.3953</c:v>
                </c:pt>
                <c:pt idx="1045">
                  <c:v>1.3969</c:v>
                </c:pt>
                <c:pt idx="1046">
                  <c:v>1.3985000000000001</c:v>
                </c:pt>
                <c:pt idx="1047">
                  <c:v>1.4000999999999999</c:v>
                </c:pt>
                <c:pt idx="1048">
                  <c:v>1.4017999999999999</c:v>
                </c:pt>
                <c:pt idx="1049">
                  <c:v>1.4037999999999999</c:v>
                </c:pt>
                <c:pt idx="1050">
                  <c:v>1.4058999999999999</c:v>
                </c:pt>
                <c:pt idx="1051">
                  <c:v>1.4081999999999999</c:v>
                </c:pt>
                <c:pt idx="1052">
                  <c:v>1.4106000000000001</c:v>
                </c:pt>
                <c:pt idx="1053">
                  <c:v>1.4127000000000001</c:v>
                </c:pt>
                <c:pt idx="1054">
                  <c:v>1.4140999999999999</c:v>
                </c:pt>
                <c:pt idx="1055">
                  <c:v>1.4153</c:v>
                </c:pt>
                <c:pt idx="1056">
                  <c:v>1.4161999999999999</c:v>
                </c:pt>
                <c:pt idx="1057">
                  <c:v>1.417</c:v>
                </c:pt>
                <c:pt idx="1058">
                  <c:v>1.4177999999999999</c:v>
                </c:pt>
                <c:pt idx="1059">
                  <c:v>1.4187000000000001</c:v>
                </c:pt>
                <c:pt idx="1060">
                  <c:v>1.4197</c:v>
                </c:pt>
                <c:pt idx="1061">
                  <c:v>1.4207000000000001</c:v>
                </c:pt>
                <c:pt idx="1062">
                  <c:v>1.4218999999999999</c:v>
                </c:pt>
                <c:pt idx="1063">
                  <c:v>1.423</c:v>
                </c:pt>
                <c:pt idx="1064">
                  <c:v>1.4241999999999999</c:v>
                </c:pt>
                <c:pt idx="1065">
                  <c:v>1.4252</c:v>
                </c:pt>
                <c:pt idx="1066">
                  <c:v>1.4262999999999999</c:v>
                </c:pt>
                <c:pt idx="1067">
                  <c:v>1.4274</c:v>
                </c:pt>
                <c:pt idx="1068">
                  <c:v>1.4288000000000001</c:v>
                </c:pt>
                <c:pt idx="1069">
                  <c:v>1.4303999999999999</c:v>
                </c:pt>
                <c:pt idx="1070">
                  <c:v>1.4319999999999999</c:v>
                </c:pt>
                <c:pt idx="1071">
                  <c:v>1.4336</c:v>
                </c:pt>
                <c:pt idx="1072">
                  <c:v>1.4353</c:v>
                </c:pt>
                <c:pt idx="1073">
                  <c:v>1.4373</c:v>
                </c:pt>
                <c:pt idx="1074">
                  <c:v>1.4394</c:v>
                </c:pt>
                <c:pt idx="1075">
                  <c:v>1.4415</c:v>
                </c:pt>
                <c:pt idx="1076">
                  <c:v>1.4437</c:v>
                </c:pt>
                <c:pt idx="1077">
                  <c:v>1.4459</c:v>
                </c:pt>
                <c:pt idx="1078">
                  <c:v>1.4479</c:v>
                </c:pt>
                <c:pt idx="1079">
                  <c:v>1.4496</c:v>
                </c:pt>
                <c:pt idx="1080">
                  <c:v>1.4510000000000001</c:v>
                </c:pt>
                <c:pt idx="1081">
                  <c:v>1.4523999999999999</c:v>
                </c:pt>
                <c:pt idx="1082">
                  <c:v>1.4533</c:v>
                </c:pt>
                <c:pt idx="1083">
                  <c:v>1.4541999999999999</c:v>
                </c:pt>
                <c:pt idx="1084">
                  <c:v>1.4551000000000001</c:v>
                </c:pt>
                <c:pt idx="1085">
                  <c:v>1.4560999999999999</c:v>
                </c:pt>
                <c:pt idx="1086">
                  <c:v>1.4574</c:v>
                </c:pt>
                <c:pt idx="1087">
                  <c:v>1.4588000000000001</c:v>
                </c:pt>
                <c:pt idx="1088">
                  <c:v>1.4601999999999999</c:v>
                </c:pt>
                <c:pt idx="1089">
                  <c:v>1.4616</c:v>
                </c:pt>
                <c:pt idx="1090">
                  <c:v>1.4629000000000001</c:v>
                </c:pt>
                <c:pt idx="1091">
                  <c:v>1.4642999999999999</c:v>
                </c:pt>
                <c:pt idx="1092">
                  <c:v>1.4656</c:v>
                </c:pt>
                <c:pt idx="1093">
                  <c:v>1.4669000000000001</c:v>
                </c:pt>
                <c:pt idx="1094">
                  <c:v>1.4681</c:v>
                </c:pt>
                <c:pt idx="1095">
                  <c:v>1.4696</c:v>
                </c:pt>
                <c:pt idx="1096">
                  <c:v>1.4710000000000001</c:v>
                </c:pt>
                <c:pt idx="1097">
                  <c:v>1.4725999999999999</c:v>
                </c:pt>
                <c:pt idx="1098">
                  <c:v>1.4741</c:v>
                </c:pt>
                <c:pt idx="1099">
                  <c:v>1.4757</c:v>
                </c:pt>
                <c:pt idx="1100">
                  <c:v>1.4773000000000001</c:v>
                </c:pt>
                <c:pt idx="1101">
                  <c:v>1.4787999999999999</c:v>
                </c:pt>
                <c:pt idx="1102">
                  <c:v>1.4802999999999999</c:v>
                </c:pt>
                <c:pt idx="1103">
                  <c:v>1.4817</c:v>
                </c:pt>
                <c:pt idx="1104">
                  <c:v>1.4831000000000001</c:v>
                </c:pt>
                <c:pt idx="1105">
                  <c:v>1.4843999999999999</c:v>
                </c:pt>
                <c:pt idx="1106">
                  <c:v>1.4857</c:v>
                </c:pt>
                <c:pt idx="1107">
                  <c:v>1.4870000000000001</c:v>
                </c:pt>
                <c:pt idx="1108">
                  <c:v>1.4883</c:v>
                </c:pt>
                <c:pt idx="1109">
                  <c:v>1.4897</c:v>
                </c:pt>
                <c:pt idx="1110">
                  <c:v>1.4912000000000001</c:v>
                </c:pt>
                <c:pt idx="1111">
                  <c:v>1.4926999999999999</c:v>
                </c:pt>
                <c:pt idx="1112">
                  <c:v>1.4941</c:v>
                </c:pt>
                <c:pt idx="1113">
                  <c:v>1.4956</c:v>
                </c:pt>
                <c:pt idx="1114">
                  <c:v>1.4971000000000001</c:v>
                </c:pt>
                <c:pt idx="1115">
                  <c:v>1.4986999999999999</c:v>
                </c:pt>
                <c:pt idx="1116">
                  <c:v>1.5003</c:v>
                </c:pt>
                <c:pt idx="1117">
                  <c:v>1.5021</c:v>
                </c:pt>
                <c:pt idx="1118">
                  <c:v>1.5041</c:v>
                </c:pt>
                <c:pt idx="1119">
                  <c:v>1.5064</c:v>
                </c:pt>
                <c:pt idx="1120">
                  <c:v>1.5088999999999999</c:v>
                </c:pt>
                <c:pt idx="1121">
                  <c:v>1.5112000000000001</c:v>
                </c:pt>
                <c:pt idx="1122">
                  <c:v>1.5133000000000001</c:v>
                </c:pt>
                <c:pt idx="1123">
                  <c:v>1.5148999999999999</c:v>
                </c:pt>
                <c:pt idx="1124">
                  <c:v>1.516</c:v>
                </c:pt>
                <c:pt idx="1125">
                  <c:v>1.5168999999999999</c:v>
                </c:pt>
                <c:pt idx="1126">
                  <c:v>1.5175000000000001</c:v>
                </c:pt>
                <c:pt idx="1127">
                  <c:v>1.5183</c:v>
                </c:pt>
                <c:pt idx="1128">
                  <c:v>1.5190999999999999</c:v>
                </c:pt>
                <c:pt idx="1129">
                  <c:v>1.5202</c:v>
                </c:pt>
                <c:pt idx="1130">
                  <c:v>1.5213000000000001</c:v>
                </c:pt>
                <c:pt idx="1131">
                  <c:v>1.5223</c:v>
                </c:pt>
                <c:pt idx="1132">
                  <c:v>1.5234000000000001</c:v>
                </c:pt>
                <c:pt idx="1133">
                  <c:v>1.5246</c:v>
                </c:pt>
                <c:pt idx="1134">
                  <c:v>1.5257000000000001</c:v>
                </c:pt>
                <c:pt idx="1135">
                  <c:v>1.5267999999999999</c:v>
                </c:pt>
                <c:pt idx="1136">
                  <c:v>1.528</c:v>
                </c:pt>
                <c:pt idx="1137">
                  <c:v>1.5294000000000001</c:v>
                </c:pt>
                <c:pt idx="1138">
                  <c:v>1.5308999999999999</c:v>
                </c:pt>
                <c:pt idx="1139">
                  <c:v>1.5323</c:v>
                </c:pt>
                <c:pt idx="1140">
                  <c:v>1.5339</c:v>
                </c:pt>
                <c:pt idx="1141">
                  <c:v>1.5357000000000001</c:v>
                </c:pt>
                <c:pt idx="1142">
                  <c:v>1.5376000000000001</c:v>
                </c:pt>
                <c:pt idx="1143">
                  <c:v>1.5396000000000001</c:v>
                </c:pt>
                <c:pt idx="1144">
                  <c:v>1.5418000000000001</c:v>
                </c:pt>
                <c:pt idx="1145">
                  <c:v>1.5442</c:v>
                </c:pt>
                <c:pt idx="1146">
                  <c:v>1.5466</c:v>
                </c:pt>
                <c:pt idx="1147">
                  <c:v>1.5487</c:v>
                </c:pt>
                <c:pt idx="1148">
                  <c:v>1.5506</c:v>
                </c:pt>
                <c:pt idx="1149">
                  <c:v>1.5522</c:v>
                </c:pt>
                <c:pt idx="1150">
                  <c:v>1.5535000000000001</c:v>
                </c:pt>
                <c:pt idx="1151">
                  <c:v>1.5544</c:v>
                </c:pt>
                <c:pt idx="1152">
                  <c:v>1.5552999999999999</c:v>
                </c:pt>
                <c:pt idx="1153">
                  <c:v>1.5562</c:v>
                </c:pt>
                <c:pt idx="1154">
                  <c:v>1.5571999999999999</c:v>
                </c:pt>
                <c:pt idx="1155">
                  <c:v>1.5583</c:v>
                </c:pt>
                <c:pt idx="1156">
                  <c:v>1.5595000000000001</c:v>
                </c:pt>
                <c:pt idx="1157">
                  <c:v>1.5609</c:v>
                </c:pt>
                <c:pt idx="1158">
                  <c:v>1.5622</c:v>
                </c:pt>
                <c:pt idx="1159">
                  <c:v>1.5634999999999999</c:v>
                </c:pt>
                <c:pt idx="1160">
                  <c:v>1.5649</c:v>
                </c:pt>
                <c:pt idx="1161">
                  <c:v>1.5662</c:v>
                </c:pt>
                <c:pt idx="1162">
                  <c:v>1.5678000000000001</c:v>
                </c:pt>
                <c:pt idx="1163">
                  <c:v>1.5691999999999999</c:v>
                </c:pt>
                <c:pt idx="1164">
                  <c:v>1.5707</c:v>
                </c:pt>
                <c:pt idx="1165">
                  <c:v>1.5721000000000001</c:v>
                </c:pt>
                <c:pt idx="1166">
                  <c:v>1.5736000000000001</c:v>
                </c:pt>
                <c:pt idx="1167">
                  <c:v>1.5751999999999999</c:v>
                </c:pt>
                <c:pt idx="1168">
                  <c:v>1.5769</c:v>
                </c:pt>
                <c:pt idx="1169">
                  <c:v>1.5785</c:v>
                </c:pt>
                <c:pt idx="1170">
                  <c:v>1.5801000000000001</c:v>
                </c:pt>
                <c:pt idx="1171">
                  <c:v>1.5815999999999999</c:v>
                </c:pt>
                <c:pt idx="1172">
                  <c:v>1.583</c:v>
                </c:pt>
                <c:pt idx="1173">
                  <c:v>1.5842000000000001</c:v>
                </c:pt>
                <c:pt idx="1174">
                  <c:v>1.5853999999999999</c:v>
                </c:pt>
                <c:pt idx="1175">
                  <c:v>1.5868</c:v>
                </c:pt>
                <c:pt idx="1176">
                  <c:v>1.5882000000000001</c:v>
                </c:pt>
                <c:pt idx="1177">
                  <c:v>1.5894999999999999</c:v>
                </c:pt>
                <c:pt idx="1178">
                  <c:v>1.5909</c:v>
                </c:pt>
                <c:pt idx="1179">
                  <c:v>1.5924</c:v>
                </c:pt>
                <c:pt idx="1180">
                  <c:v>1.5940000000000001</c:v>
                </c:pt>
                <c:pt idx="1181">
                  <c:v>1.5954999999999999</c:v>
                </c:pt>
                <c:pt idx="1182">
                  <c:v>1.5971</c:v>
                </c:pt>
                <c:pt idx="1183">
                  <c:v>1.5987</c:v>
                </c:pt>
                <c:pt idx="1184">
                  <c:v>1.6002000000000001</c:v>
                </c:pt>
                <c:pt idx="1185">
                  <c:v>1.6017999999999999</c:v>
                </c:pt>
                <c:pt idx="1186">
                  <c:v>1.6035999999999999</c:v>
                </c:pt>
                <c:pt idx="1187">
                  <c:v>1.6055999999999999</c:v>
                </c:pt>
                <c:pt idx="1188">
                  <c:v>1.6076999999999999</c:v>
                </c:pt>
                <c:pt idx="1189">
                  <c:v>1.61</c:v>
                </c:pt>
                <c:pt idx="1190">
                  <c:v>1.6122000000000001</c:v>
                </c:pt>
                <c:pt idx="1191">
                  <c:v>1.6142000000000001</c:v>
                </c:pt>
                <c:pt idx="1192">
                  <c:v>1.6157999999999999</c:v>
                </c:pt>
                <c:pt idx="1193">
                  <c:v>1.617</c:v>
                </c:pt>
                <c:pt idx="1194">
                  <c:v>1.6178999999999999</c:v>
                </c:pt>
                <c:pt idx="1195">
                  <c:v>1.6187</c:v>
                </c:pt>
                <c:pt idx="1196">
                  <c:v>1.6194999999999999</c:v>
                </c:pt>
                <c:pt idx="1197">
                  <c:v>1.6204000000000001</c:v>
                </c:pt>
                <c:pt idx="1198">
                  <c:v>1.6214</c:v>
                </c:pt>
                <c:pt idx="1199">
                  <c:v>1.6226</c:v>
                </c:pt>
                <c:pt idx="1200">
                  <c:v>1.6235999999999999</c:v>
                </c:pt>
                <c:pt idx="1201">
                  <c:v>1.6247</c:v>
                </c:pt>
                <c:pt idx="1202">
                  <c:v>1.6257999999999999</c:v>
                </c:pt>
                <c:pt idx="1203">
                  <c:v>1.627</c:v>
                </c:pt>
                <c:pt idx="1204">
                  <c:v>1.6282000000000001</c:v>
                </c:pt>
                <c:pt idx="1205">
                  <c:v>1.6294999999999999</c:v>
                </c:pt>
                <c:pt idx="1206">
                  <c:v>1.631</c:v>
                </c:pt>
                <c:pt idx="1207">
                  <c:v>1.6325000000000001</c:v>
                </c:pt>
                <c:pt idx="1208">
                  <c:v>1.6339999999999999</c:v>
                </c:pt>
                <c:pt idx="1209">
                  <c:v>1.6356999999999999</c:v>
                </c:pt>
                <c:pt idx="1210">
                  <c:v>1.6375999999999999</c:v>
                </c:pt>
                <c:pt idx="1211">
                  <c:v>1.6394</c:v>
                </c:pt>
                <c:pt idx="1212">
                  <c:v>1.6414</c:v>
                </c:pt>
                <c:pt idx="1213">
                  <c:v>1.6435999999999999</c:v>
                </c:pt>
                <c:pt idx="1214">
                  <c:v>1.6457999999999999</c:v>
                </c:pt>
                <c:pt idx="1215">
                  <c:v>1.6479999999999999</c:v>
                </c:pt>
                <c:pt idx="1216">
                  <c:v>1.6500999999999999</c:v>
                </c:pt>
                <c:pt idx="1217">
                  <c:v>1.6517999999999999</c:v>
                </c:pt>
                <c:pt idx="1218">
                  <c:v>1.6532</c:v>
                </c:pt>
                <c:pt idx="1219">
                  <c:v>1.6543000000000001</c:v>
                </c:pt>
                <c:pt idx="1220">
                  <c:v>1.6554</c:v>
                </c:pt>
                <c:pt idx="1221">
                  <c:v>1.6564000000000001</c:v>
                </c:pt>
                <c:pt idx="1222">
                  <c:v>1.6575</c:v>
                </c:pt>
                <c:pt idx="1223">
                  <c:v>1.6588000000000001</c:v>
                </c:pt>
                <c:pt idx="1224">
                  <c:v>1.66</c:v>
                </c:pt>
                <c:pt idx="1225">
                  <c:v>1.6613</c:v>
                </c:pt>
                <c:pt idx="1226">
                  <c:v>1.6627000000000001</c:v>
                </c:pt>
                <c:pt idx="1227">
                  <c:v>1.6639999999999999</c:v>
                </c:pt>
                <c:pt idx="1228">
                  <c:v>1.6653</c:v>
                </c:pt>
                <c:pt idx="1229">
                  <c:v>1.6666000000000001</c:v>
                </c:pt>
                <c:pt idx="1230">
                  <c:v>1.6679999999999999</c:v>
                </c:pt>
                <c:pt idx="1231">
                  <c:v>1.6693</c:v>
                </c:pt>
                <c:pt idx="1232">
                  <c:v>1.6707000000000001</c:v>
                </c:pt>
                <c:pt idx="1233">
                  <c:v>1.6720999999999999</c:v>
                </c:pt>
                <c:pt idx="1234">
                  <c:v>1.6737</c:v>
                </c:pt>
                <c:pt idx="1235">
                  <c:v>1.6752</c:v>
                </c:pt>
                <c:pt idx="1236">
                  <c:v>1.6768000000000001</c:v>
                </c:pt>
                <c:pt idx="1237">
                  <c:v>1.6783999999999999</c:v>
                </c:pt>
                <c:pt idx="1238">
                  <c:v>1.68</c:v>
                </c:pt>
                <c:pt idx="1239">
                  <c:v>1.6816</c:v>
                </c:pt>
                <c:pt idx="1240">
                  <c:v>1.6830000000000001</c:v>
                </c:pt>
                <c:pt idx="1241">
                  <c:v>1.6843999999999999</c:v>
                </c:pt>
                <c:pt idx="1242">
                  <c:v>1.6857</c:v>
                </c:pt>
                <c:pt idx="1243">
                  <c:v>1.6869000000000001</c:v>
                </c:pt>
                <c:pt idx="1244">
                  <c:v>1.6882999999999999</c:v>
                </c:pt>
                <c:pt idx="1245">
                  <c:v>1.6897</c:v>
                </c:pt>
                <c:pt idx="1246">
                  <c:v>1.6910000000000001</c:v>
                </c:pt>
                <c:pt idx="1247">
                  <c:v>1.6923999999999999</c:v>
                </c:pt>
                <c:pt idx="1248">
                  <c:v>1.6938</c:v>
                </c:pt>
                <c:pt idx="1249">
                  <c:v>1.6953</c:v>
                </c:pt>
                <c:pt idx="1250">
                  <c:v>1.6969000000000001</c:v>
                </c:pt>
                <c:pt idx="1251">
                  <c:v>1.6983999999999999</c:v>
                </c:pt>
                <c:pt idx="1252">
                  <c:v>1.6999</c:v>
                </c:pt>
                <c:pt idx="1253">
                  <c:v>1.7013</c:v>
                </c:pt>
                <c:pt idx="1254">
                  <c:v>1.7030000000000001</c:v>
                </c:pt>
                <c:pt idx="1255">
                  <c:v>1.7048000000000001</c:v>
                </c:pt>
                <c:pt idx="1256">
                  <c:v>1.7069000000000001</c:v>
                </c:pt>
                <c:pt idx="1257">
                  <c:v>1.7093</c:v>
                </c:pt>
                <c:pt idx="1258">
                  <c:v>1.7119</c:v>
                </c:pt>
                <c:pt idx="1259">
                  <c:v>1.7143999999999999</c:v>
                </c:pt>
                <c:pt idx="1260">
                  <c:v>1.7165999999999999</c:v>
                </c:pt>
                <c:pt idx="1261">
                  <c:v>1.7181999999999999</c:v>
                </c:pt>
                <c:pt idx="1262">
                  <c:v>1.7191000000000001</c:v>
                </c:pt>
                <c:pt idx="1263">
                  <c:v>1.7199</c:v>
                </c:pt>
                <c:pt idx="1264">
                  <c:v>1.7204999999999999</c:v>
                </c:pt>
                <c:pt idx="1265">
                  <c:v>1.7213000000000001</c:v>
                </c:pt>
                <c:pt idx="1266">
                  <c:v>1.7221</c:v>
                </c:pt>
                <c:pt idx="1267">
                  <c:v>1.7230000000000001</c:v>
                </c:pt>
                <c:pt idx="1268">
                  <c:v>1.7241</c:v>
                </c:pt>
                <c:pt idx="1269">
                  <c:v>1.7252000000000001</c:v>
                </c:pt>
                <c:pt idx="1270">
                  <c:v>1.7262999999999999</c:v>
                </c:pt>
                <c:pt idx="1271">
                  <c:v>1.7273000000000001</c:v>
                </c:pt>
                <c:pt idx="1272">
                  <c:v>1.7283999999999999</c:v>
                </c:pt>
                <c:pt idx="1273">
                  <c:v>1.7296</c:v>
                </c:pt>
                <c:pt idx="1274">
                  <c:v>1.7309000000000001</c:v>
                </c:pt>
                <c:pt idx="1275">
                  <c:v>1.7323</c:v>
                </c:pt>
                <c:pt idx="1276">
                  <c:v>1.7338</c:v>
                </c:pt>
                <c:pt idx="1277">
                  <c:v>1.7354000000000001</c:v>
                </c:pt>
                <c:pt idx="1278">
                  <c:v>1.7370000000000001</c:v>
                </c:pt>
                <c:pt idx="1279">
                  <c:v>1.7387999999999999</c:v>
                </c:pt>
                <c:pt idx="1280">
                  <c:v>1.7407999999999999</c:v>
                </c:pt>
                <c:pt idx="1281">
                  <c:v>1.7428999999999999</c:v>
                </c:pt>
                <c:pt idx="1282">
                  <c:v>1.7452000000000001</c:v>
                </c:pt>
                <c:pt idx="1283">
                  <c:v>1.7476</c:v>
                </c:pt>
                <c:pt idx="1284">
                  <c:v>1.75</c:v>
                </c:pt>
                <c:pt idx="1285">
                  <c:v>1.7522</c:v>
                </c:pt>
                <c:pt idx="1286">
                  <c:v>1.7539</c:v>
                </c:pt>
                <c:pt idx="1287">
                  <c:v>1.7551000000000001</c:v>
                </c:pt>
                <c:pt idx="1288">
                  <c:v>1.7561</c:v>
                </c:pt>
                <c:pt idx="1289">
                  <c:v>1.7569999999999999</c:v>
                </c:pt>
                <c:pt idx="1290">
                  <c:v>1.7579</c:v>
                </c:pt>
                <c:pt idx="1291">
                  <c:v>1.7588999999999999</c:v>
                </c:pt>
                <c:pt idx="1292">
                  <c:v>1.76</c:v>
                </c:pt>
                <c:pt idx="1293">
                  <c:v>1.7612000000000001</c:v>
                </c:pt>
                <c:pt idx="1294">
                  <c:v>1.7626999999999999</c:v>
                </c:pt>
                <c:pt idx="1295">
                  <c:v>1.7641</c:v>
                </c:pt>
                <c:pt idx="1296">
                  <c:v>1.7655000000000001</c:v>
                </c:pt>
                <c:pt idx="1297">
                  <c:v>1.7666999999999999</c:v>
                </c:pt>
                <c:pt idx="1298">
                  <c:v>1.768</c:v>
                </c:pt>
                <c:pt idx="1299">
                  <c:v>1.7694000000000001</c:v>
                </c:pt>
                <c:pt idx="1300">
                  <c:v>1.7706999999999999</c:v>
                </c:pt>
                <c:pt idx="1301">
                  <c:v>1.772</c:v>
                </c:pt>
                <c:pt idx="1302">
                  <c:v>1.7735000000000001</c:v>
                </c:pt>
                <c:pt idx="1303">
                  <c:v>1.7749999999999999</c:v>
                </c:pt>
                <c:pt idx="1304">
                  <c:v>1.7766</c:v>
                </c:pt>
                <c:pt idx="1305">
                  <c:v>1.7781</c:v>
                </c:pt>
                <c:pt idx="1306">
                  <c:v>1.7798</c:v>
                </c:pt>
                <c:pt idx="1307">
                  <c:v>1.7815000000000001</c:v>
                </c:pt>
                <c:pt idx="1308">
                  <c:v>1.7831999999999999</c:v>
                </c:pt>
                <c:pt idx="1309">
                  <c:v>1.7847</c:v>
                </c:pt>
                <c:pt idx="1310">
                  <c:v>1.7861</c:v>
                </c:pt>
                <c:pt idx="1311">
                  <c:v>1.7871999999999999</c:v>
                </c:pt>
                <c:pt idx="1312">
                  <c:v>1.7885</c:v>
                </c:pt>
                <c:pt idx="1313">
                  <c:v>1.7898000000000001</c:v>
                </c:pt>
                <c:pt idx="1314">
                  <c:v>1.7912999999999999</c:v>
                </c:pt>
                <c:pt idx="1315">
                  <c:v>1.7927</c:v>
                </c:pt>
                <c:pt idx="1316">
                  <c:v>1.7942</c:v>
                </c:pt>
                <c:pt idx="1317">
                  <c:v>1.7957000000000001</c:v>
                </c:pt>
                <c:pt idx="1318">
                  <c:v>1.7970999999999999</c:v>
                </c:pt>
                <c:pt idx="1319">
                  <c:v>1.7987</c:v>
                </c:pt>
                <c:pt idx="1320">
                  <c:v>1.8002</c:v>
                </c:pt>
                <c:pt idx="1321">
                  <c:v>1.8016000000000001</c:v>
                </c:pt>
                <c:pt idx="1322">
                  <c:v>1.8032999999999999</c:v>
                </c:pt>
                <c:pt idx="1323">
                  <c:v>1.8048999999999999</c:v>
                </c:pt>
                <c:pt idx="1324">
                  <c:v>1.8066</c:v>
                </c:pt>
                <c:pt idx="1325">
                  <c:v>1.8087</c:v>
                </c:pt>
                <c:pt idx="1326">
                  <c:v>1.8109</c:v>
                </c:pt>
                <c:pt idx="1327">
                  <c:v>1.8133999999999999</c:v>
                </c:pt>
                <c:pt idx="1328">
                  <c:v>1.8159000000000001</c:v>
                </c:pt>
                <c:pt idx="1329">
                  <c:v>1.8178000000000001</c:v>
                </c:pt>
                <c:pt idx="1330">
                  <c:v>1.8191999999999999</c:v>
                </c:pt>
                <c:pt idx="1331">
                  <c:v>1.8202</c:v>
                </c:pt>
                <c:pt idx="1332">
                  <c:v>1.821</c:v>
                </c:pt>
                <c:pt idx="1333">
                  <c:v>1.8218000000000001</c:v>
                </c:pt>
                <c:pt idx="1334">
                  <c:v>1.8226</c:v>
                </c:pt>
                <c:pt idx="1335">
                  <c:v>1.8234999999999999</c:v>
                </c:pt>
                <c:pt idx="1336">
                  <c:v>1.8244</c:v>
                </c:pt>
                <c:pt idx="1337">
                  <c:v>1.8255999999999999</c:v>
                </c:pt>
                <c:pt idx="1338">
                  <c:v>1.8266</c:v>
                </c:pt>
                <c:pt idx="1339">
                  <c:v>1.8277000000000001</c:v>
                </c:pt>
                <c:pt idx="1340">
                  <c:v>1.8287</c:v>
                </c:pt>
                <c:pt idx="1341">
                  <c:v>1.8299000000000001</c:v>
                </c:pt>
                <c:pt idx="1342">
                  <c:v>1.831</c:v>
                </c:pt>
                <c:pt idx="1343">
                  <c:v>1.8323</c:v>
                </c:pt>
                <c:pt idx="1344">
                  <c:v>1.8337000000000001</c:v>
                </c:pt>
                <c:pt idx="1345">
                  <c:v>1.8352999999999999</c:v>
                </c:pt>
                <c:pt idx="1346">
                  <c:v>1.8369</c:v>
                </c:pt>
                <c:pt idx="1347">
                  <c:v>1.8386</c:v>
                </c:pt>
                <c:pt idx="1348">
                  <c:v>1.8404</c:v>
                </c:pt>
                <c:pt idx="1349">
                  <c:v>1.8424</c:v>
                </c:pt>
                <c:pt idx="1350">
                  <c:v>1.8446</c:v>
                </c:pt>
                <c:pt idx="1351">
                  <c:v>1.8468</c:v>
                </c:pt>
                <c:pt idx="1352">
                  <c:v>1.8491</c:v>
                </c:pt>
                <c:pt idx="1353">
                  <c:v>1.8512999999999999</c:v>
                </c:pt>
                <c:pt idx="1354">
                  <c:v>1.8531</c:v>
                </c:pt>
                <c:pt idx="1355">
                  <c:v>1.8546</c:v>
                </c:pt>
                <c:pt idx="1356">
                  <c:v>1.8561000000000001</c:v>
                </c:pt>
                <c:pt idx="1357">
                  <c:v>1.8573</c:v>
                </c:pt>
                <c:pt idx="1358">
                  <c:v>1.8582000000000001</c:v>
                </c:pt>
                <c:pt idx="1359">
                  <c:v>1.8591</c:v>
                </c:pt>
                <c:pt idx="1360">
                  <c:v>1.8601000000000001</c:v>
                </c:pt>
                <c:pt idx="1361">
                  <c:v>1.8611</c:v>
                </c:pt>
                <c:pt idx="1362">
                  <c:v>1.8623000000000001</c:v>
                </c:pt>
                <c:pt idx="1363">
                  <c:v>1.8636999999999999</c:v>
                </c:pt>
                <c:pt idx="1364">
                  <c:v>1.8652</c:v>
                </c:pt>
                <c:pt idx="1365">
                  <c:v>1.8665</c:v>
                </c:pt>
                <c:pt idx="1366">
                  <c:v>1.8678999999999999</c:v>
                </c:pt>
                <c:pt idx="1367">
                  <c:v>1.8692</c:v>
                </c:pt>
                <c:pt idx="1368">
                  <c:v>1.8705000000000001</c:v>
                </c:pt>
                <c:pt idx="1369">
                  <c:v>1.8718999999999999</c:v>
                </c:pt>
                <c:pt idx="1370">
                  <c:v>1.8732</c:v>
                </c:pt>
                <c:pt idx="1371">
                  <c:v>1.8747</c:v>
                </c:pt>
                <c:pt idx="1372">
                  <c:v>1.8763000000000001</c:v>
                </c:pt>
                <c:pt idx="1373">
                  <c:v>1.8777999999999999</c:v>
                </c:pt>
                <c:pt idx="1374">
                  <c:v>1.8793</c:v>
                </c:pt>
                <c:pt idx="1375">
                  <c:v>1.8809</c:v>
                </c:pt>
                <c:pt idx="1376">
                  <c:v>1.8826000000000001</c:v>
                </c:pt>
                <c:pt idx="1377">
                  <c:v>1.8842000000000001</c:v>
                </c:pt>
                <c:pt idx="1378">
                  <c:v>1.8855999999999999</c:v>
                </c:pt>
                <c:pt idx="1379">
                  <c:v>1.8868</c:v>
                </c:pt>
                <c:pt idx="1380">
                  <c:v>1.8882000000000001</c:v>
                </c:pt>
                <c:pt idx="1381">
                  <c:v>1.8895</c:v>
                </c:pt>
                <c:pt idx="1382">
                  <c:v>1.8909</c:v>
                </c:pt>
                <c:pt idx="1383">
                  <c:v>1.8922000000000001</c:v>
                </c:pt>
                <c:pt idx="1384">
                  <c:v>1.8935999999999999</c:v>
                </c:pt>
                <c:pt idx="1385">
                  <c:v>1.8951</c:v>
                </c:pt>
                <c:pt idx="1386">
                  <c:v>1.8964000000000001</c:v>
                </c:pt>
                <c:pt idx="1387">
                  <c:v>1.8979999999999999</c:v>
                </c:pt>
                <c:pt idx="1388">
                  <c:v>1.8995</c:v>
                </c:pt>
                <c:pt idx="1389">
                  <c:v>1.901</c:v>
                </c:pt>
                <c:pt idx="1390">
                  <c:v>1.9026000000000001</c:v>
                </c:pt>
                <c:pt idx="1391">
                  <c:v>1.9043000000000001</c:v>
                </c:pt>
                <c:pt idx="1392">
                  <c:v>1.9060999999999999</c:v>
                </c:pt>
                <c:pt idx="1393">
                  <c:v>1.9078999999999999</c:v>
                </c:pt>
                <c:pt idx="1394">
                  <c:v>1.91</c:v>
                </c:pt>
                <c:pt idx="1395">
                  <c:v>1.9124000000000001</c:v>
                </c:pt>
                <c:pt idx="1396">
                  <c:v>1.9146000000000001</c:v>
                </c:pt>
                <c:pt idx="1397">
                  <c:v>1.9168000000000001</c:v>
                </c:pt>
                <c:pt idx="1398">
                  <c:v>1.9186000000000001</c:v>
                </c:pt>
                <c:pt idx="1399">
                  <c:v>1.9198999999999999</c:v>
                </c:pt>
                <c:pt idx="1400">
                  <c:v>1.9208000000000001</c:v>
                </c:pt>
                <c:pt idx="1401">
                  <c:v>1.9216</c:v>
                </c:pt>
                <c:pt idx="1402">
                  <c:v>1.9222999999999999</c:v>
                </c:pt>
                <c:pt idx="1403">
                  <c:v>1.9232</c:v>
                </c:pt>
                <c:pt idx="1404">
                  <c:v>1.9240999999999999</c:v>
                </c:pt>
                <c:pt idx="1405">
                  <c:v>1.9251</c:v>
                </c:pt>
                <c:pt idx="1406">
                  <c:v>1.9262999999999999</c:v>
                </c:pt>
                <c:pt idx="1407">
                  <c:v>1.9274</c:v>
                </c:pt>
                <c:pt idx="1408">
                  <c:v>1.9282999999999999</c:v>
                </c:pt>
                <c:pt idx="1409">
                  <c:v>1.9294</c:v>
                </c:pt>
                <c:pt idx="1410">
                  <c:v>1.9305000000000001</c:v>
                </c:pt>
                <c:pt idx="1411">
                  <c:v>1.9318</c:v>
                </c:pt>
                <c:pt idx="1412">
                  <c:v>1.9331</c:v>
                </c:pt>
                <c:pt idx="1413">
                  <c:v>1.9345000000000001</c:v>
                </c:pt>
                <c:pt idx="1414">
                  <c:v>1.9360999999999999</c:v>
                </c:pt>
                <c:pt idx="1415">
                  <c:v>1.9377</c:v>
                </c:pt>
                <c:pt idx="1416">
                  <c:v>1.9394</c:v>
                </c:pt>
                <c:pt idx="1417">
                  <c:v>1.9414</c:v>
                </c:pt>
                <c:pt idx="1418">
                  <c:v>1.9434</c:v>
                </c:pt>
                <c:pt idx="1419">
                  <c:v>1.9455</c:v>
                </c:pt>
                <c:pt idx="1420">
                  <c:v>1.9477</c:v>
                </c:pt>
                <c:pt idx="1421">
                  <c:v>1.9499</c:v>
                </c:pt>
                <c:pt idx="1422">
                  <c:v>1.952</c:v>
                </c:pt>
                <c:pt idx="1423">
                  <c:v>1.9539</c:v>
                </c:pt>
                <c:pt idx="1424">
                  <c:v>1.9555</c:v>
                </c:pt>
                <c:pt idx="1425">
                  <c:v>1.9567000000000001</c:v>
                </c:pt>
                <c:pt idx="1426">
                  <c:v>1.9578</c:v>
                </c:pt>
                <c:pt idx="1427">
                  <c:v>1.9588000000000001</c:v>
                </c:pt>
                <c:pt idx="1428">
                  <c:v>1.9598</c:v>
                </c:pt>
                <c:pt idx="1429">
                  <c:v>1.9609000000000001</c:v>
                </c:pt>
                <c:pt idx="1430">
                  <c:v>1.9621999999999999</c:v>
                </c:pt>
                <c:pt idx="1431">
                  <c:v>1.9635</c:v>
                </c:pt>
                <c:pt idx="1432">
                  <c:v>1.9648000000000001</c:v>
                </c:pt>
                <c:pt idx="1433">
                  <c:v>1.9661999999999999</c:v>
                </c:pt>
                <c:pt idx="1434">
                  <c:v>1.9676</c:v>
                </c:pt>
                <c:pt idx="1435">
                  <c:v>1.9690000000000001</c:v>
                </c:pt>
                <c:pt idx="1436">
                  <c:v>1.9702999999999999</c:v>
                </c:pt>
                <c:pt idx="1437">
                  <c:v>1.9715</c:v>
                </c:pt>
                <c:pt idx="1438">
                  <c:v>1.9729000000000001</c:v>
                </c:pt>
                <c:pt idx="1439">
                  <c:v>1.9742999999999999</c:v>
                </c:pt>
                <c:pt idx="1440">
                  <c:v>1.9759</c:v>
                </c:pt>
                <c:pt idx="1441">
                  <c:v>1.9775</c:v>
                </c:pt>
                <c:pt idx="1442">
                  <c:v>1.9790000000000001</c:v>
                </c:pt>
                <c:pt idx="1443">
                  <c:v>1.9804999999999999</c:v>
                </c:pt>
                <c:pt idx="1444">
                  <c:v>1.9821</c:v>
                </c:pt>
                <c:pt idx="1445">
                  <c:v>1.9836</c:v>
                </c:pt>
                <c:pt idx="1446">
                  <c:v>1.9852000000000001</c:v>
                </c:pt>
                <c:pt idx="1447">
                  <c:v>1.9866999999999999</c:v>
                </c:pt>
                <c:pt idx="1448">
                  <c:v>1.9881</c:v>
                </c:pt>
                <c:pt idx="1449">
                  <c:v>1.9893000000000001</c:v>
                </c:pt>
                <c:pt idx="1450">
                  <c:v>1.9905999999999999</c:v>
                </c:pt>
                <c:pt idx="1451">
                  <c:v>1.9919</c:v>
                </c:pt>
                <c:pt idx="1452">
                  <c:v>1.9933000000000001</c:v>
                </c:pt>
                <c:pt idx="1453">
                  <c:v>1.9946999999999999</c:v>
                </c:pt>
                <c:pt idx="1454">
                  <c:v>1.9961</c:v>
                </c:pt>
                <c:pt idx="1455">
                  <c:v>1.9977</c:v>
                </c:pt>
                <c:pt idx="1456">
                  <c:v>1.9991000000000001</c:v>
                </c:pt>
                <c:pt idx="1457">
                  <c:v>2.0005999999999999</c:v>
                </c:pt>
                <c:pt idx="1458">
                  <c:v>2.0022000000000002</c:v>
                </c:pt>
                <c:pt idx="1459">
                  <c:v>2.0036999999999998</c:v>
                </c:pt>
                <c:pt idx="1460">
                  <c:v>2.0053000000000001</c:v>
                </c:pt>
                <c:pt idx="1461">
                  <c:v>2.0070999999999999</c:v>
                </c:pt>
                <c:pt idx="1462">
                  <c:v>2.0089000000000001</c:v>
                </c:pt>
                <c:pt idx="1463">
                  <c:v>2.0108000000000001</c:v>
                </c:pt>
                <c:pt idx="1464">
                  <c:v>2.0127999999999999</c:v>
                </c:pt>
                <c:pt idx="1465">
                  <c:v>2.0150999999999999</c:v>
                </c:pt>
                <c:pt idx="1466">
                  <c:v>2.0173999999999999</c:v>
                </c:pt>
                <c:pt idx="1467">
                  <c:v>2.0192999999999999</c:v>
                </c:pt>
                <c:pt idx="1468">
                  <c:v>2.0207999999999999</c:v>
                </c:pt>
                <c:pt idx="1469">
                  <c:v>2.0219</c:v>
                </c:pt>
                <c:pt idx="1470">
                  <c:v>2.0228000000000002</c:v>
                </c:pt>
                <c:pt idx="1471">
                  <c:v>2.0236000000000001</c:v>
                </c:pt>
                <c:pt idx="1472">
                  <c:v>2.0244</c:v>
                </c:pt>
                <c:pt idx="1473">
                  <c:v>2.0255000000000001</c:v>
                </c:pt>
                <c:pt idx="1474">
                  <c:v>2.0265</c:v>
                </c:pt>
                <c:pt idx="1475">
                  <c:v>2.0274999999999999</c:v>
                </c:pt>
                <c:pt idx="1476">
                  <c:v>2.0286</c:v>
                </c:pt>
                <c:pt idx="1477">
                  <c:v>2.0295000000000001</c:v>
                </c:pt>
                <c:pt idx="1478">
                  <c:v>2.0306000000000002</c:v>
                </c:pt>
                <c:pt idx="1479">
                  <c:v>2.0318000000000001</c:v>
                </c:pt>
                <c:pt idx="1480">
                  <c:v>2.0329999999999999</c:v>
                </c:pt>
                <c:pt idx="1481">
                  <c:v>2.0343</c:v>
                </c:pt>
                <c:pt idx="1482">
                  <c:v>2.0356999999999998</c:v>
                </c:pt>
                <c:pt idx="1483">
                  <c:v>2.0373999999999999</c:v>
                </c:pt>
                <c:pt idx="1484">
                  <c:v>2.0390000000000001</c:v>
                </c:pt>
                <c:pt idx="1485">
                  <c:v>2.0409000000000002</c:v>
                </c:pt>
                <c:pt idx="1486">
                  <c:v>2.0430000000000001</c:v>
                </c:pt>
                <c:pt idx="1487">
                  <c:v>2.0451999999999999</c:v>
                </c:pt>
                <c:pt idx="1488">
                  <c:v>2.0472999999999999</c:v>
                </c:pt>
                <c:pt idx="1489">
                  <c:v>2.0495000000000001</c:v>
                </c:pt>
                <c:pt idx="1490">
                  <c:v>2.0516000000000001</c:v>
                </c:pt>
                <c:pt idx="1491">
                  <c:v>2.0535999999999999</c:v>
                </c:pt>
                <c:pt idx="1492">
                  <c:v>2.0554000000000001</c:v>
                </c:pt>
                <c:pt idx="1493">
                  <c:v>2.0569000000000002</c:v>
                </c:pt>
                <c:pt idx="1494">
                  <c:v>2.0581</c:v>
                </c:pt>
                <c:pt idx="1495">
                  <c:v>2.0589</c:v>
                </c:pt>
                <c:pt idx="1496">
                  <c:v>2.0596999999999999</c:v>
                </c:pt>
                <c:pt idx="1497">
                  <c:v>2.0607000000000002</c:v>
                </c:pt>
                <c:pt idx="1498">
                  <c:v>2.0617999999999999</c:v>
                </c:pt>
                <c:pt idx="1499">
                  <c:v>2.0630000000000002</c:v>
                </c:pt>
                <c:pt idx="1500">
                  <c:v>2.0642999999999998</c:v>
                </c:pt>
                <c:pt idx="1501">
                  <c:v>2.0657000000000001</c:v>
                </c:pt>
                <c:pt idx="1502">
                  <c:v>2.0672000000000001</c:v>
                </c:pt>
                <c:pt idx="1503">
                  <c:v>2.0686</c:v>
                </c:pt>
                <c:pt idx="1504">
                  <c:v>2.0699999999999998</c:v>
                </c:pt>
                <c:pt idx="1505">
                  <c:v>2.0712999999999999</c:v>
                </c:pt>
                <c:pt idx="1506">
                  <c:v>2.0726</c:v>
                </c:pt>
                <c:pt idx="1507">
                  <c:v>2.0739999999999998</c:v>
                </c:pt>
                <c:pt idx="1508">
                  <c:v>2.0752999999999999</c:v>
                </c:pt>
                <c:pt idx="1509">
                  <c:v>2.0768</c:v>
                </c:pt>
                <c:pt idx="1510">
                  <c:v>2.0783</c:v>
                </c:pt>
                <c:pt idx="1511">
                  <c:v>2.0798000000000001</c:v>
                </c:pt>
                <c:pt idx="1512">
                  <c:v>2.0815000000000001</c:v>
                </c:pt>
                <c:pt idx="1513">
                  <c:v>2.0832000000000002</c:v>
                </c:pt>
                <c:pt idx="1514">
                  <c:v>2.0848</c:v>
                </c:pt>
                <c:pt idx="1515">
                  <c:v>2.0861999999999998</c:v>
                </c:pt>
                <c:pt idx="1516">
                  <c:v>2.0876000000000001</c:v>
                </c:pt>
                <c:pt idx="1517">
                  <c:v>2.089</c:v>
                </c:pt>
                <c:pt idx="1518">
                  <c:v>2.0905</c:v>
                </c:pt>
                <c:pt idx="1519">
                  <c:v>2.0918000000000001</c:v>
                </c:pt>
                <c:pt idx="1520">
                  <c:v>2.0931999999999999</c:v>
                </c:pt>
                <c:pt idx="1521">
                  <c:v>2.0945999999999998</c:v>
                </c:pt>
                <c:pt idx="1522">
                  <c:v>2.0960000000000001</c:v>
                </c:pt>
                <c:pt idx="1523">
                  <c:v>2.0975000000000001</c:v>
                </c:pt>
                <c:pt idx="1524">
                  <c:v>2.0989</c:v>
                </c:pt>
                <c:pt idx="1525">
                  <c:v>2.1002000000000001</c:v>
                </c:pt>
                <c:pt idx="1526">
                  <c:v>2.1017999999999999</c:v>
                </c:pt>
                <c:pt idx="1527">
                  <c:v>2.1034000000000002</c:v>
                </c:pt>
                <c:pt idx="1528">
                  <c:v>2.1049000000000002</c:v>
                </c:pt>
                <c:pt idx="1529">
                  <c:v>2.1065</c:v>
                </c:pt>
                <c:pt idx="1530">
                  <c:v>2.1082000000000001</c:v>
                </c:pt>
                <c:pt idx="1531">
                  <c:v>2.1101000000000001</c:v>
                </c:pt>
                <c:pt idx="1532">
                  <c:v>2.1124000000000001</c:v>
                </c:pt>
                <c:pt idx="1533">
                  <c:v>2.1149</c:v>
                </c:pt>
                <c:pt idx="1534">
                  <c:v>2.1172</c:v>
                </c:pt>
                <c:pt idx="1535">
                  <c:v>2.1193</c:v>
                </c:pt>
                <c:pt idx="1536">
                  <c:v>2.1208999999999998</c:v>
                </c:pt>
                <c:pt idx="1537">
                  <c:v>2.1219000000000001</c:v>
                </c:pt>
                <c:pt idx="1538">
                  <c:v>2.1227999999999998</c:v>
                </c:pt>
                <c:pt idx="1539">
                  <c:v>2.1236000000000002</c:v>
                </c:pt>
                <c:pt idx="1540">
                  <c:v>2.1242999999999999</c:v>
                </c:pt>
                <c:pt idx="1541">
                  <c:v>2.1251000000000002</c:v>
                </c:pt>
                <c:pt idx="1542">
                  <c:v>2.1259999999999999</c:v>
                </c:pt>
                <c:pt idx="1543">
                  <c:v>2.1269999999999998</c:v>
                </c:pt>
                <c:pt idx="1544">
                  <c:v>2.1280000000000001</c:v>
                </c:pt>
                <c:pt idx="1545">
                  <c:v>2.1292</c:v>
                </c:pt>
                <c:pt idx="1546">
                  <c:v>2.1303000000000001</c:v>
                </c:pt>
                <c:pt idx="1547">
                  <c:v>2.1315</c:v>
                </c:pt>
                <c:pt idx="1548">
                  <c:v>2.1326000000000001</c:v>
                </c:pt>
                <c:pt idx="1549">
                  <c:v>2.1337999999999999</c:v>
                </c:pt>
                <c:pt idx="1550">
                  <c:v>2.1351</c:v>
                </c:pt>
                <c:pt idx="1551">
                  <c:v>2.1364999999999998</c:v>
                </c:pt>
                <c:pt idx="1552">
                  <c:v>2.1381000000000001</c:v>
                </c:pt>
                <c:pt idx="1553">
                  <c:v>2.1398999999999999</c:v>
                </c:pt>
                <c:pt idx="1554">
                  <c:v>2.1417999999999999</c:v>
                </c:pt>
                <c:pt idx="1555">
                  <c:v>2.1436999999999999</c:v>
                </c:pt>
                <c:pt idx="1556">
                  <c:v>2.1459000000000001</c:v>
                </c:pt>
                <c:pt idx="1557">
                  <c:v>2.1482000000000001</c:v>
                </c:pt>
                <c:pt idx="1558">
                  <c:v>2.1505000000000001</c:v>
                </c:pt>
                <c:pt idx="1559">
                  <c:v>2.1526999999999998</c:v>
                </c:pt>
                <c:pt idx="1560">
                  <c:v>2.1547000000000001</c:v>
                </c:pt>
                <c:pt idx="1561">
                  <c:v>2.1564000000000001</c:v>
                </c:pt>
                <c:pt idx="1562">
                  <c:v>2.1577000000000002</c:v>
                </c:pt>
                <c:pt idx="1563">
                  <c:v>2.1587999999999998</c:v>
                </c:pt>
                <c:pt idx="1564">
                  <c:v>2.1598000000000002</c:v>
                </c:pt>
                <c:pt idx="1565">
                  <c:v>2.1608000000000001</c:v>
                </c:pt>
                <c:pt idx="1566">
                  <c:v>2.1619000000000002</c:v>
                </c:pt>
                <c:pt idx="1567">
                  <c:v>2.1631</c:v>
                </c:pt>
                <c:pt idx="1568">
                  <c:v>2.1642000000000001</c:v>
                </c:pt>
                <c:pt idx="1569">
                  <c:v>2.1654</c:v>
                </c:pt>
                <c:pt idx="1570">
                  <c:v>2.1669</c:v>
                </c:pt>
                <c:pt idx="1571">
                  <c:v>2.1682000000000001</c:v>
                </c:pt>
                <c:pt idx="1572">
                  <c:v>2.1695000000000002</c:v>
                </c:pt>
                <c:pt idx="1573">
                  <c:v>2.1707999999999998</c:v>
                </c:pt>
                <c:pt idx="1574">
                  <c:v>2.1720000000000002</c:v>
                </c:pt>
                <c:pt idx="1575">
                  <c:v>2.1734</c:v>
                </c:pt>
                <c:pt idx="1576">
                  <c:v>2.1747999999999998</c:v>
                </c:pt>
                <c:pt idx="1577">
                  <c:v>2.1764000000000001</c:v>
                </c:pt>
                <c:pt idx="1578">
                  <c:v>2.1779999999999999</c:v>
                </c:pt>
                <c:pt idx="1579">
                  <c:v>2.1793999999999998</c:v>
                </c:pt>
                <c:pt idx="1580">
                  <c:v>2.1808000000000001</c:v>
                </c:pt>
                <c:pt idx="1581">
                  <c:v>2.1823999999999999</c:v>
                </c:pt>
                <c:pt idx="1582">
                  <c:v>2.1840999999999999</c:v>
                </c:pt>
                <c:pt idx="1583">
                  <c:v>2.1857000000000002</c:v>
                </c:pt>
                <c:pt idx="1584">
                  <c:v>2.1871999999999998</c:v>
                </c:pt>
                <c:pt idx="1585">
                  <c:v>2.1886000000000001</c:v>
                </c:pt>
                <c:pt idx="1586">
                  <c:v>2.1899000000000002</c:v>
                </c:pt>
                <c:pt idx="1587">
                  <c:v>2.1911</c:v>
                </c:pt>
                <c:pt idx="1588">
                  <c:v>2.1924000000000001</c:v>
                </c:pt>
                <c:pt idx="1589">
                  <c:v>2.1937000000000002</c:v>
                </c:pt>
                <c:pt idx="1590">
                  <c:v>2.1951000000000001</c:v>
                </c:pt>
                <c:pt idx="1591">
                  <c:v>2.1964999999999999</c:v>
                </c:pt>
                <c:pt idx="1592">
                  <c:v>2.1981000000000002</c:v>
                </c:pt>
                <c:pt idx="1593">
                  <c:v>2.1995</c:v>
                </c:pt>
                <c:pt idx="1594">
                  <c:v>2.2010000000000001</c:v>
                </c:pt>
                <c:pt idx="1595">
                  <c:v>2.2025999999999999</c:v>
                </c:pt>
                <c:pt idx="1596">
                  <c:v>2.2042000000000002</c:v>
                </c:pt>
                <c:pt idx="1597">
                  <c:v>2.2057000000000002</c:v>
                </c:pt>
                <c:pt idx="1598">
                  <c:v>2.2073</c:v>
                </c:pt>
                <c:pt idx="1599">
                  <c:v>2.2090999999999998</c:v>
                </c:pt>
                <c:pt idx="1600">
                  <c:v>2.2109999999999999</c:v>
                </c:pt>
                <c:pt idx="1601">
                  <c:v>2.2132000000000001</c:v>
                </c:pt>
                <c:pt idx="1602">
                  <c:v>2.2155</c:v>
                </c:pt>
                <c:pt idx="1603">
                  <c:v>2.2179000000000002</c:v>
                </c:pt>
                <c:pt idx="1604">
                  <c:v>2.2199</c:v>
                </c:pt>
                <c:pt idx="1605">
                  <c:v>2.2214</c:v>
                </c:pt>
                <c:pt idx="1606">
                  <c:v>2.2225999999999999</c:v>
                </c:pt>
                <c:pt idx="1607">
                  <c:v>2.2235</c:v>
                </c:pt>
                <c:pt idx="1608">
                  <c:v>2.2242999999999999</c:v>
                </c:pt>
                <c:pt idx="1609">
                  <c:v>2.2250000000000001</c:v>
                </c:pt>
                <c:pt idx="1610">
                  <c:v>2.2259000000000002</c:v>
                </c:pt>
                <c:pt idx="1611">
                  <c:v>2.2267999999999999</c:v>
                </c:pt>
                <c:pt idx="1612">
                  <c:v>2.2277999999999998</c:v>
                </c:pt>
                <c:pt idx="1613">
                  <c:v>2.2286999999999999</c:v>
                </c:pt>
                <c:pt idx="1614">
                  <c:v>2.2296999999999998</c:v>
                </c:pt>
                <c:pt idx="1615">
                  <c:v>2.2307000000000001</c:v>
                </c:pt>
                <c:pt idx="1616">
                  <c:v>2.2317999999999998</c:v>
                </c:pt>
                <c:pt idx="1617">
                  <c:v>2.2330000000000001</c:v>
                </c:pt>
                <c:pt idx="1618">
                  <c:v>2.2343000000000002</c:v>
                </c:pt>
                <c:pt idx="1619">
                  <c:v>2.2357999999999998</c:v>
                </c:pt>
                <c:pt idx="1620">
                  <c:v>2.2372000000000001</c:v>
                </c:pt>
                <c:pt idx="1621">
                  <c:v>2.2387999999999999</c:v>
                </c:pt>
                <c:pt idx="1622">
                  <c:v>2.2406000000000001</c:v>
                </c:pt>
                <c:pt idx="1623">
                  <c:v>2.2423999999999999</c:v>
                </c:pt>
                <c:pt idx="1624">
                  <c:v>2.2443</c:v>
                </c:pt>
                <c:pt idx="1625">
                  <c:v>2.2464</c:v>
                </c:pt>
                <c:pt idx="1626">
                  <c:v>2.2486999999999999</c:v>
                </c:pt>
                <c:pt idx="1627">
                  <c:v>2.2509999999999999</c:v>
                </c:pt>
                <c:pt idx="1628">
                  <c:v>2.2532999999999999</c:v>
                </c:pt>
                <c:pt idx="1629">
                  <c:v>2.2553999999999998</c:v>
                </c:pt>
                <c:pt idx="1630">
                  <c:v>2.2572000000000001</c:v>
                </c:pt>
                <c:pt idx="1631">
                  <c:v>2.2585000000000002</c:v>
                </c:pt>
                <c:pt idx="1632">
                  <c:v>2.2593999999999999</c:v>
                </c:pt>
                <c:pt idx="1633">
                  <c:v>2.2602000000000002</c:v>
                </c:pt>
                <c:pt idx="1634">
                  <c:v>2.2610999999999999</c:v>
                </c:pt>
                <c:pt idx="1635">
                  <c:v>2.2621000000000002</c:v>
                </c:pt>
                <c:pt idx="1636">
                  <c:v>2.2631000000000001</c:v>
                </c:pt>
                <c:pt idx="1637">
                  <c:v>2.2644000000000002</c:v>
                </c:pt>
                <c:pt idx="1638">
                  <c:v>2.2656999999999998</c:v>
                </c:pt>
                <c:pt idx="1639">
                  <c:v>2.2671000000000001</c:v>
                </c:pt>
                <c:pt idx="1640">
                  <c:v>2.2685</c:v>
                </c:pt>
                <c:pt idx="1641">
                  <c:v>2.2698999999999998</c:v>
                </c:pt>
                <c:pt idx="1642">
                  <c:v>2.2711999999999999</c:v>
                </c:pt>
                <c:pt idx="1643">
                  <c:v>2.2725</c:v>
                </c:pt>
                <c:pt idx="1644">
                  <c:v>2.2738</c:v>
                </c:pt>
                <c:pt idx="1645">
                  <c:v>2.2751999999999999</c:v>
                </c:pt>
                <c:pt idx="1646">
                  <c:v>2.2766000000000002</c:v>
                </c:pt>
                <c:pt idx="1647">
                  <c:v>2.2782</c:v>
                </c:pt>
                <c:pt idx="1648">
                  <c:v>2.2797999999999998</c:v>
                </c:pt>
                <c:pt idx="1649">
                  <c:v>2.2812000000000001</c:v>
                </c:pt>
                <c:pt idx="1650">
                  <c:v>2.2827999999999999</c:v>
                </c:pt>
                <c:pt idx="1651">
                  <c:v>2.2844000000000002</c:v>
                </c:pt>
                <c:pt idx="1652">
                  <c:v>2.286</c:v>
                </c:pt>
                <c:pt idx="1653">
                  <c:v>2.2875000000000001</c:v>
                </c:pt>
                <c:pt idx="1654">
                  <c:v>2.2887</c:v>
                </c:pt>
                <c:pt idx="1655">
                  <c:v>2.29</c:v>
                </c:pt>
                <c:pt idx="1656">
                  <c:v>2.2913000000000001</c:v>
                </c:pt>
                <c:pt idx="1657">
                  <c:v>2.2926000000000002</c:v>
                </c:pt>
                <c:pt idx="1658">
                  <c:v>2.2938999999999998</c:v>
                </c:pt>
                <c:pt idx="1659">
                  <c:v>2.2951999999999999</c:v>
                </c:pt>
                <c:pt idx="1660">
                  <c:v>2.2966000000000002</c:v>
                </c:pt>
                <c:pt idx="1661">
                  <c:v>2.2980999999999998</c:v>
                </c:pt>
                <c:pt idx="1662">
                  <c:v>2.2997000000000001</c:v>
                </c:pt>
                <c:pt idx="1663">
                  <c:v>2.3012000000000001</c:v>
                </c:pt>
                <c:pt idx="1664">
                  <c:v>2.3028</c:v>
                </c:pt>
                <c:pt idx="1665">
                  <c:v>2.3043</c:v>
                </c:pt>
                <c:pt idx="1666">
                  <c:v>2.3058000000000001</c:v>
                </c:pt>
                <c:pt idx="1667">
                  <c:v>2.3075000000000001</c:v>
                </c:pt>
                <c:pt idx="1668">
                  <c:v>2.3092000000000001</c:v>
                </c:pt>
                <c:pt idx="1669">
                  <c:v>2.3111999999999999</c:v>
                </c:pt>
                <c:pt idx="1670">
                  <c:v>2.3134999999999999</c:v>
                </c:pt>
                <c:pt idx="1671">
                  <c:v>2.3159999999999998</c:v>
                </c:pt>
                <c:pt idx="1672">
                  <c:v>2.3182999999999998</c:v>
                </c:pt>
                <c:pt idx="1673">
                  <c:v>2.3201999999999998</c:v>
                </c:pt>
                <c:pt idx="1674">
                  <c:v>2.3216999999999999</c:v>
                </c:pt>
                <c:pt idx="1675">
                  <c:v>2.3229000000000002</c:v>
                </c:pt>
                <c:pt idx="1676">
                  <c:v>2.3237999999999999</c:v>
                </c:pt>
                <c:pt idx="1677">
                  <c:v>2.3246000000000002</c:v>
                </c:pt>
                <c:pt idx="1678">
                  <c:v>2.3252999999999999</c:v>
                </c:pt>
                <c:pt idx="1679">
                  <c:v>2.3260000000000001</c:v>
                </c:pt>
                <c:pt idx="1680">
                  <c:v>2.3269000000000002</c:v>
                </c:pt>
                <c:pt idx="1681">
                  <c:v>2.3281000000000001</c:v>
                </c:pt>
                <c:pt idx="1682">
                  <c:v>2.3290999999999999</c:v>
                </c:pt>
                <c:pt idx="1683">
                  <c:v>2.3302</c:v>
                </c:pt>
                <c:pt idx="1684">
                  <c:v>2.3311999999999999</c:v>
                </c:pt>
                <c:pt idx="1685">
                  <c:v>2.3323</c:v>
                </c:pt>
                <c:pt idx="1686">
                  <c:v>2.3334999999999999</c:v>
                </c:pt>
                <c:pt idx="1687">
                  <c:v>2.3347000000000002</c:v>
                </c:pt>
                <c:pt idx="1688">
                  <c:v>2.3361000000000001</c:v>
                </c:pt>
                <c:pt idx="1689">
                  <c:v>2.3376000000000001</c:v>
                </c:pt>
                <c:pt idx="1690">
                  <c:v>2.3391999999999999</c:v>
                </c:pt>
                <c:pt idx="1691">
                  <c:v>2.3409</c:v>
                </c:pt>
                <c:pt idx="1692">
                  <c:v>2.3428</c:v>
                </c:pt>
                <c:pt idx="1693">
                  <c:v>2.3448000000000002</c:v>
                </c:pt>
                <c:pt idx="1694">
                  <c:v>2.3469000000000002</c:v>
                </c:pt>
                <c:pt idx="1695">
                  <c:v>2.3492000000000002</c:v>
                </c:pt>
                <c:pt idx="1696">
                  <c:v>2.3515000000000001</c:v>
                </c:pt>
                <c:pt idx="1697">
                  <c:v>2.3538000000000001</c:v>
                </c:pt>
                <c:pt idx="1698">
                  <c:v>2.3559000000000001</c:v>
                </c:pt>
                <c:pt idx="1699">
                  <c:v>2.3576999999999999</c:v>
                </c:pt>
                <c:pt idx="1700">
                  <c:v>2.359</c:v>
                </c:pt>
                <c:pt idx="1701">
                  <c:v>2.3599000000000001</c:v>
                </c:pt>
                <c:pt idx="1702">
                  <c:v>2.3607999999999998</c:v>
                </c:pt>
                <c:pt idx="1703">
                  <c:v>2.3616000000000001</c:v>
                </c:pt>
                <c:pt idx="1704">
                  <c:v>2.3626</c:v>
                </c:pt>
                <c:pt idx="1705">
                  <c:v>2.3637000000000001</c:v>
                </c:pt>
                <c:pt idx="1706">
                  <c:v>2.3651</c:v>
                </c:pt>
                <c:pt idx="1707">
                  <c:v>2.3664999999999998</c:v>
                </c:pt>
                <c:pt idx="1708">
                  <c:v>2.3679000000000001</c:v>
                </c:pt>
                <c:pt idx="1709">
                  <c:v>2.3693</c:v>
                </c:pt>
                <c:pt idx="1710">
                  <c:v>2.3706</c:v>
                </c:pt>
                <c:pt idx="1711">
                  <c:v>2.3719000000000001</c:v>
                </c:pt>
                <c:pt idx="1712">
                  <c:v>2.3732000000000002</c:v>
                </c:pt>
                <c:pt idx="1713">
                  <c:v>2.3744999999999998</c:v>
                </c:pt>
                <c:pt idx="1714">
                  <c:v>2.3759999999999999</c:v>
                </c:pt>
                <c:pt idx="1715">
                  <c:v>2.3774999999999999</c:v>
                </c:pt>
                <c:pt idx="1716">
                  <c:v>2.3791000000000002</c:v>
                </c:pt>
                <c:pt idx="1717">
                  <c:v>2.3805999999999998</c:v>
                </c:pt>
                <c:pt idx="1718">
                  <c:v>2.3820999999999999</c:v>
                </c:pt>
                <c:pt idx="1719">
                  <c:v>2.3837000000000002</c:v>
                </c:pt>
                <c:pt idx="1720">
                  <c:v>2.3852000000000002</c:v>
                </c:pt>
                <c:pt idx="1721">
                  <c:v>2.3868</c:v>
                </c:pt>
                <c:pt idx="1722">
                  <c:v>2.3881999999999999</c:v>
                </c:pt>
                <c:pt idx="1723">
                  <c:v>2.3896999999999999</c:v>
                </c:pt>
                <c:pt idx="1724">
                  <c:v>2.3908999999999998</c:v>
                </c:pt>
                <c:pt idx="1725">
                  <c:v>2.3921000000000001</c:v>
                </c:pt>
                <c:pt idx="1726">
                  <c:v>2.3933</c:v>
                </c:pt>
                <c:pt idx="1727">
                  <c:v>2.3944999999999999</c:v>
                </c:pt>
                <c:pt idx="1728">
                  <c:v>2.3957999999999999</c:v>
                </c:pt>
                <c:pt idx="1729">
                  <c:v>2.3973</c:v>
                </c:pt>
                <c:pt idx="1730">
                  <c:v>2.3988</c:v>
                </c:pt>
                <c:pt idx="1731">
                  <c:v>2.4003000000000001</c:v>
                </c:pt>
                <c:pt idx="1732">
                  <c:v>2.4018999999999999</c:v>
                </c:pt>
                <c:pt idx="1733">
                  <c:v>2.4035000000000002</c:v>
                </c:pt>
                <c:pt idx="1734">
                  <c:v>2.4049999999999998</c:v>
                </c:pt>
                <c:pt idx="1735">
                  <c:v>2.4066000000000001</c:v>
                </c:pt>
                <c:pt idx="1736">
                  <c:v>2.4083000000000001</c:v>
                </c:pt>
                <c:pt idx="1737">
                  <c:v>2.4100999999999999</c:v>
                </c:pt>
                <c:pt idx="1738">
                  <c:v>2.4121999999999999</c:v>
                </c:pt>
                <c:pt idx="1739">
                  <c:v>2.4144000000000001</c:v>
                </c:pt>
                <c:pt idx="1740">
                  <c:v>2.4169</c:v>
                </c:pt>
                <c:pt idx="1741">
                  <c:v>2.4194</c:v>
                </c:pt>
                <c:pt idx="1742">
                  <c:v>2.4214000000000002</c:v>
                </c:pt>
                <c:pt idx="1743">
                  <c:v>2.4228999999999998</c:v>
                </c:pt>
                <c:pt idx="1744">
                  <c:v>2.4239999999999999</c:v>
                </c:pt>
                <c:pt idx="1745">
                  <c:v>2.4247000000000001</c:v>
                </c:pt>
                <c:pt idx="1746">
                  <c:v>2.4255</c:v>
                </c:pt>
                <c:pt idx="1747">
                  <c:v>2.4262000000000001</c:v>
                </c:pt>
                <c:pt idx="1748">
                  <c:v>2.427</c:v>
                </c:pt>
                <c:pt idx="1749">
                  <c:v>2.4281000000000001</c:v>
                </c:pt>
                <c:pt idx="1750">
                  <c:v>2.4289999999999998</c:v>
                </c:pt>
                <c:pt idx="1751">
                  <c:v>2.4300000000000002</c:v>
                </c:pt>
                <c:pt idx="1752">
                  <c:v>2.4310999999999998</c:v>
                </c:pt>
                <c:pt idx="1753">
                  <c:v>2.4323000000000001</c:v>
                </c:pt>
                <c:pt idx="1754">
                  <c:v>2.4335</c:v>
                </c:pt>
                <c:pt idx="1755">
                  <c:v>2.4346999999999999</c:v>
                </c:pt>
                <c:pt idx="1756">
                  <c:v>2.4358</c:v>
                </c:pt>
                <c:pt idx="1757">
                  <c:v>2.4371</c:v>
                </c:pt>
                <c:pt idx="1758">
                  <c:v>2.4384999999999999</c:v>
                </c:pt>
                <c:pt idx="1759">
                  <c:v>2.4401999999999999</c:v>
                </c:pt>
                <c:pt idx="1760">
                  <c:v>2.4420000000000002</c:v>
                </c:pt>
                <c:pt idx="1761">
                  <c:v>2.4439000000000002</c:v>
                </c:pt>
                <c:pt idx="1762">
                  <c:v>2.4460999999999999</c:v>
                </c:pt>
                <c:pt idx="1763">
                  <c:v>2.4483000000000001</c:v>
                </c:pt>
                <c:pt idx="1764">
                  <c:v>2.4504999999999999</c:v>
                </c:pt>
                <c:pt idx="1765">
                  <c:v>2.4527000000000001</c:v>
                </c:pt>
                <c:pt idx="1766">
                  <c:v>2.4548000000000001</c:v>
                </c:pt>
                <c:pt idx="1767">
                  <c:v>2.4567999999999999</c:v>
                </c:pt>
                <c:pt idx="1768">
                  <c:v>2.4584999999999999</c:v>
                </c:pt>
                <c:pt idx="1769">
                  <c:v>2.4598</c:v>
                </c:pt>
                <c:pt idx="1770">
                  <c:v>2.4609999999999999</c:v>
                </c:pt>
                <c:pt idx="1771">
                  <c:v>2.4618000000000002</c:v>
                </c:pt>
                <c:pt idx="1772">
                  <c:v>2.4624999999999999</c:v>
                </c:pt>
                <c:pt idx="1773">
                  <c:v>2.4636</c:v>
                </c:pt>
                <c:pt idx="1774">
                  <c:v>2.4647000000000001</c:v>
                </c:pt>
                <c:pt idx="1775">
                  <c:v>2.4659</c:v>
                </c:pt>
                <c:pt idx="1776">
                  <c:v>2.4672000000000001</c:v>
                </c:pt>
                <c:pt idx="1777">
                  <c:v>2.4685999999999999</c:v>
                </c:pt>
                <c:pt idx="1778">
                  <c:v>2.4700000000000002</c:v>
                </c:pt>
                <c:pt idx="1779">
                  <c:v>2.4714999999999998</c:v>
                </c:pt>
                <c:pt idx="1780">
                  <c:v>2.4729000000000001</c:v>
                </c:pt>
                <c:pt idx="1781">
                  <c:v>2.4744000000000002</c:v>
                </c:pt>
                <c:pt idx="1782">
                  <c:v>2.4756999999999998</c:v>
                </c:pt>
                <c:pt idx="1783">
                  <c:v>2.4771000000000001</c:v>
                </c:pt>
                <c:pt idx="1784">
                  <c:v>2.4786999999999999</c:v>
                </c:pt>
                <c:pt idx="1785">
                  <c:v>2.4801000000000002</c:v>
                </c:pt>
                <c:pt idx="1786">
                  <c:v>2.4817</c:v>
                </c:pt>
                <c:pt idx="1787">
                  <c:v>2.4832000000000001</c:v>
                </c:pt>
                <c:pt idx="1788">
                  <c:v>2.4847000000000001</c:v>
                </c:pt>
                <c:pt idx="1789">
                  <c:v>2.4863</c:v>
                </c:pt>
                <c:pt idx="1790">
                  <c:v>2.4878999999999998</c:v>
                </c:pt>
                <c:pt idx="1791">
                  <c:v>2.4893999999999998</c:v>
                </c:pt>
                <c:pt idx="1792">
                  <c:v>2.4908000000000001</c:v>
                </c:pt>
                <c:pt idx="1793">
                  <c:v>2.4922</c:v>
                </c:pt>
                <c:pt idx="1794">
                  <c:v>2.4935</c:v>
                </c:pt>
                <c:pt idx="1795">
                  <c:v>2.4948000000000001</c:v>
                </c:pt>
                <c:pt idx="1796">
                  <c:v>2.4962</c:v>
                </c:pt>
                <c:pt idx="1797">
                  <c:v>2.4975000000000001</c:v>
                </c:pt>
                <c:pt idx="1798">
                  <c:v>2.4988999999999999</c:v>
                </c:pt>
                <c:pt idx="1799">
                  <c:v>2.5005000000000002</c:v>
                </c:pt>
                <c:pt idx="1800">
                  <c:v>2.5019999999999998</c:v>
                </c:pt>
                <c:pt idx="1801">
                  <c:v>2.5034999999999998</c:v>
                </c:pt>
                <c:pt idx="1802">
                  <c:v>2.5051000000000001</c:v>
                </c:pt>
                <c:pt idx="1803">
                  <c:v>2.5066999999999999</c:v>
                </c:pt>
                <c:pt idx="1804">
                  <c:v>2.5083000000000002</c:v>
                </c:pt>
                <c:pt idx="1805">
                  <c:v>2.5099999999999998</c:v>
                </c:pt>
                <c:pt idx="1806">
                  <c:v>2.5118999999999998</c:v>
                </c:pt>
                <c:pt idx="1807">
                  <c:v>2.5139</c:v>
                </c:pt>
                <c:pt idx="1808">
                  <c:v>2.5162</c:v>
                </c:pt>
                <c:pt idx="1809">
                  <c:v>2.5185</c:v>
                </c:pt>
                <c:pt idx="1810">
                  <c:v>2.5207999999999999</c:v>
                </c:pt>
                <c:pt idx="1811">
                  <c:v>2.5226000000000002</c:v>
                </c:pt>
                <c:pt idx="1812">
                  <c:v>2.524</c:v>
                </c:pt>
                <c:pt idx="1813">
                  <c:v>2.5251000000000001</c:v>
                </c:pt>
                <c:pt idx="1814">
                  <c:v>2.5259999999999998</c:v>
                </c:pt>
                <c:pt idx="1815">
                  <c:v>2.5266999999999999</c:v>
                </c:pt>
                <c:pt idx="1816">
                  <c:v>2.5274999999999999</c:v>
                </c:pt>
                <c:pt idx="1817">
                  <c:v>2.5284</c:v>
                </c:pt>
                <c:pt idx="1818">
                  <c:v>2.5293999999999999</c:v>
                </c:pt>
                <c:pt idx="1819">
                  <c:v>2.5304000000000002</c:v>
                </c:pt>
                <c:pt idx="1820">
                  <c:v>2.5316000000000001</c:v>
                </c:pt>
                <c:pt idx="1821">
                  <c:v>2.5327000000000002</c:v>
                </c:pt>
                <c:pt idx="1822">
                  <c:v>2.5337999999999998</c:v>
                </c:pt>
                <c:pt idx="1823">
                  <c:v>2.5348999999999999</c:v>
                </c:pt>
                <c:pt idx="1824">
                  <c:v>2.5360999999999998</c:v>
                </c:pt>
                <c:pt idx="1825">
                  <c:v>2.5373000000000001</c:v>
                </c:pt>
                <c:pt idx="1826">
                  <c:v>2.5388000000000002</c:v>
                </c:pt>
                <c:pt idx="1827">
                  <c:v>2.5404</c:v>
                </c:pt>
                <c:pt idx="1828">
                  <c:v>2.5419999999999998</c:v>
                </c:pt>
                <c:pt idx="1829">
                  <c:v>2.5436999999999999</c:v>
                </c:pt>
                <c:pt idx="1830">
                  <c:v>2.5455999999999999</c:v>
                </c:pt>
                <c:pt idx="1831">
                  <c:v>2.5476000000000001</c:v>
                </c:pt>
                <c:pt idx="1832">
                  <c:v>2.5497999999999998</c:v>
                </c:pt>
                <c:pt idx="1833">
                  <c:v>2.5520999999999998</c:v>
                </c:pt>
                <c:pt idx="1834">
                  <c:v>2.5543999999999998</c:v>
                </c:pt>
                <c:pt idx="1835">
                  <c:v>2.5566</c:v>
                </c:pt>
                <c:pt idx="1836">
                  <c:v>2.5586000000000002</c:v>
                </c:pt>
                <c:pt idx="1837">
                  <c:v>2.5602</c:v>
                </c:pt>
                <c:pt idx="1838">
                  <c:v>2.5615999999999999</c:v>
                </c:pt>
                <c:pt idx="1839">
                  <c:v>2.5626000000000002</c:v>
                </c:pt>
                <c:pt idx="1840">
                  <c:v>2.5636000000000001</c:v>
                </c:pt>
                <c:pt idx="1841">
                  <c:v>2.5644999999999998</c:v>
                </c:pt>
                <c:pt idx="1842">
                  <c:v>2.5657000000000001</c:v>
                </c:pt>
                <c:pt idx="1843">
                  <c:v>2.5668000000000002</c:v>
                </c:pt>
                <c:pt idx="1844">
                  <c:v>2.5680000000000001</c:v>
                </c:pt>
                <c:pt idx="1845">
                  <c:v>2.5693999999999999</c:v>
                </c:pt>
                <c:pt idx="1846">
                  <c:v>2.5708000000000002</c:v>
                </c:pt>
                <c:pt idx="1847">
                  <c:v>2.5722999999999998</c:v>
                </c:pt>
                <c:pt idx="1848">
                  <c:v>2.5737000000000001</c:v>
                </c:pt>
                <c:pt idx="1849">
                  <c:v>2.5750999999999999</c:v>
                </c:pt>
                <c:pt idx="1850">
                  <c:v>2.5762999999999998</c:v>
                </c:pt>
                <c:pt idx="1851">
                  <c:v>2.5777000000000001</c:v>
                </c:pt>
                <c:pt idx="1852">
                  <c:v>2.5792000000000002</c:v>
                </c:pt>
                <c:pt idx="1853">
                  <c:v>2.5808</c:v>
                </c:pt>
                <c:pt idx="1854">
                  <c:v>2.5823999999999998</c:v>
                </c:pt>
                <c:pt idx="1855">
                  <c:v>2.5840000000000001</c:v>
                </c:pt>
                <c:pt idx="1856">
                  <c:v>2.5855000000000001</c:v>
                </c:pt>
                <c:pt idx="1857">
                  <c:v>2.5870000000000002</c:v>
                </c:pt>
                <c:pt idx="1858">
                  <c:v>2.5884999999999998</c:v>
                </c:pt>
                <c:pt idx="1859">
                  <c:v>2.5899000000000001</c:v>
                </c:pt>
                <c:pt idx="1860">
                  <c:v>2.5912000000000002</c:v>
                </c:pt>
                <c:pt idx="1861">
                  <c:v>2.5926</c:v>
                </c:pt>
                <c:pt idx="1862">
                  <c:v>2.5939999999999999</c:v>
                </c:pt>
                <c:pt idx="1863">
                  <c:v>2.5952999999999999</c:v>
                </c:pt>
                <c:pt idx="1864">
                  <c:v>2.5966</c:v>
                </c:pt>
                <c:pt idx="1865">
                  <c:v>2.5979000000000001</c:v>
                </c:pt>
                <c:pt idx="1866">
                  <c:v>2.5994999999999999</c:v>
                </c:pt>
                <c:pt idx="1867">
                  <c:v>2.601</c:v>
                </c:pt>
                <c:pt idx="1868">
                  <c:v>2.6025</c:v>
                </c:pt>
                <c:pt idx="1869">
                  <c:v>2.6040999999999999</c:v>
                </c:pt>
                <c:pt idx="1870">
                  <c:v>2.6057000000000001</c:v>
                </c:pt>
                <c:pt idx="1871">
                  <c:v>2.6072000000000002</c:v>
                </c:pt>
                <c:pt idx="1872">
                  <c:v>2.6089000000000002</c:v>
                </c:pt>
                <c:pt idx="1873">
                  <c:v>2.6107</c:v>
                </c:pt>
                <c:pt idx="1874">
                  <c:v>2.6126999999999998</c:v>
                </c:pt>
                <c:pt idx="1875">
                  <c:v>2.6147</c:v>
                </c:pt>
                <c:pt idx="1876">
                  <c:v>2.6168</c:v>
                </c:pt>
                <c:pt idx="1877">
                  <c:v>2.6190000000000002</c:v>
                </c:pt>
                <c:pt idx="1878">
                  <c:v>2.6213000000000002</c:v>
                </c:pt>
                <c:pt idx="1879">
                  <c:v>2.6234000000000002</c:v>
                </c:pt>
                <c:pt idx="1880">
                  <c:v>2.6251000000000002</c:v>
                </c:pt>
                <c:pt idx="1881">
                  <c:v>2.6263000000000001</c:v>
                </c:pt>
                <c:pt idx="1882">
                  <c:v>2.6273</c:v>
                </c:pt>
                <c:pt idx="1883">
                  <c:v>2.6280000000000001</c:v>
                </c:pt>
                <c:pt idx="1884">
                  <c:v>2.6288</c:v>
                </c:pt>
                <c:pt idx="1885">
                  <c:v>2.6295999999999999</c:v>
                </c:pt>
                <c:pt idx="1886">
                  <c:v>2.6305000000000001</c:v>
                </c:pt>
                <c:pt idx="1887">
                  <c:v>2.6315</c:v>
                </c:pt>
                <c:pt idx="1888">
                  <c:v>2.6324999999999998</c:v>
                </c:pt>
                <c:pt idx="1889">
                  <c:v>2.6335000000000002</c:v>
                </c:pt>
                <c:pt idx="1890">
                  <c:v>2.6345999999999998</c:v>
                </c:pt>
                <c:pt idx="1891">
                  <c:v>2.6356999999999999</c:v>
                </c:pt>
                <c:pt idx="1892">
                  <c:v>2.6368999999999998</c:v>
                </c:pt>
                <c:pt idx="1893">
                  <c:v>2.6379999999999999</c:v>
                </c:pt>
                <c:pt idx="1894">
                  <c:v>2.6393</c:v>
                </c:pt>
                <c:pt idx="1895">
                  <c:v>2.6408</c:v>
                </c:pt>
                <c:pt idx="1896">
                  <c:v>2.6423999999999999</c:v>
                </c:pt>
                <c:pt idx="1897">
                  <c:v>2.6442000000000001</c:v>
                </c:pt>
                <c:pt idx="1898">
                  <c:v>2.6461000000000001</c:v>
                </c:pt>
                <c:pt idx="1899">
                  <c:v>2.6480000000000001</c:v>
                </c:pt>
                <c:pt idx="1900">
                  <c:v>2.6501000000000001</c:v>
                </c:pt>
                <c:pt idx="1901">
                  <c:v>2.6522999999999999</c:v>
                </c:pt>
                <c:pt idx="1902">
                  <c:v>2.6545999999999998</c:v>
                </c:pt>
                <c:pt idx="1903">
                  <c:v>2.657</c:v>
                </c:pt>
                <c:pt idx="1904">
                  <c:v>2.6591999999999998</c:v>
                </c:pt>
                <c:pt idx="1905">
                  <c:v>2.661</c:v>
                </c:pt>
                <c:pt idx="1906">
                  <c:v>2.6625000000000001</c:v>
                </c:pt>
                <c:pt idx="1907">
                  <c:v>2.6637</c:v>
                </c:pt>
                <c:pt idx="1908">
                  <c:v>2.6646000000000001</c:v>
                </c:pt>
                <c:pt idx="1909">
                  <c:v>2.6655000000000002</c:v>
                </c:pt>
                <c:pt idx="1910">
                  <c:v>2.6663999999999999</c:v>
                </c:pt>
                <c:pt idx="1911">
                  <c:v>2.6675</c:v>
                </c:pt>
                <c:pt idx="1912">
                  <c:v>2.6686000000000001</c:v>
                </c:pt>
                <c:pt idx="1913">
                  <c:v>2.67</c:v>
                </c:pt>
                <c:pt idx="1914">
                  <c:v>2.6715</c:v>
                </c:pt>
                <c:pt idx="1915">
                  <c:v>2.6728999999999998</c:v>
                </c:pt>
                <c:pt idx="1916">
                  <c:v>2.6743000000000001</c:v>
                </c:pt>
                <c:pt idx="1917">
                  <c:v>2.6757</c:v>
                </c:pt>
                <c:pt idx="1918">
                  <c:v>2.677</c:v>
                </c:pt>
                <c:pt idx="1919">
                  <c:v>2.6783000000000001</c:v>
                </c:pt>
                <c:pt idx="1920">
                  <c:v>2.6797</c:v>
                </c:pt>
                <c:pt idx="1921">
                  <c:v>2.6810999999999998</c:v>
                </c:pt>
                <c:pt idx="1922">
                  <c:v>2.6825000000000001</c:v>
                </c:pt>
                <c:pt idx="1923">
                  <c:v>2.6842000000000001</c:v>
                </c:pt>
                <c:pt idx="1924">
                  <c:v>2.6857000000000002</c:v>
                </c:pt>
                <c:pt idx="1925">
                  <c:v>2.6873</c:v>
                </c:pt>
                <c:pt idx="1926">
                  <c:v>2.6890000000000001</c:v>
                </c:pt>
                <c:pt idx="1927">
                  <c:v>2.6907000000000001</c:v>
                </c:pt>
                <c:pt idx="1928">
                  <c:v>2.6922999999999999</c:v>
                </c:pt>
                <c:pt idx="1929">
                  <c:v>2.6938</c:v>
                </c:pt>
                <c:pt idx="1930">
                  <c:v>2.6951000000000001</c:v>
                </c:pt>
                <c:pt idx="1931">
                  <c:v>2.6964000000000001</c:v>
                </c:pt>
                <c:pt idx="1932">
                  <c:v>2.6976</c:v>
                </c:pt>
                <c:pt idx="1933">
                  <c:v>2.6989999999999998</c:v>
                </c:pt>
                <c:pt idx="1934">
                  <c:v>2.7002999999999999</c:v>
                </c:pt>
                <c:pt idx="1935">
                  <c:v>2.7017000000000002</c:v>
                </c:pt>
                <c:pt idx="1936">
                  <c:v>2.7031000000000001</c:v>
                </c:pt>
                <c:pt idx="1937">
                  <c:v>2.7046000000000001</c:v>
                </c:pt>
                <c:pt idx="1938">
                  <c:v>2.7061000000000002</c:v>
                </c:pt>
                <c:pt idx="1939">
                  <c:v>2.7077</c:v>
                </c:pt>
                <c:pt idx="1940">
                  <c:v>2.7092000000000001</c:v>
                </c:pt>
                <c:pt idx="1941">
                  <c:v>2.7107999999999999</c:v>
                </c:pt>
                <c:pt idx="1942">
                  <c:v>2.7122999999999999</c:v>
                </c:pt>
                <c:pt idx="1943">
                  <c:v>2.7141000000000002</c:v>
                </c:pt>
                <c:pt idx="1944">
                  <c:v>2.7161</c:v>
                </c:pt>
                <c:pt idx="1945">
                  <c:v>2.7183000000000002</c:v>
                </c:pt>
                <c:pt idx="1946">
                  <c:v>2.7208999999999999</c:v>
                </c:pt>
                <c:pt idx="1947">
                  <c:v>2.7235</c:v>
                </c:pt>
                <c:pt idx="1948">
                  <c:v>2.7258</c:v>
                </c:pt>
                <c:pt idx="1949">
                  <c:v>2.7275999999999998</c:v>
                </c:pt>
                <c:pt idx="1950">
                  <c:v>2.7288000000000001</c:v>
                </c:pt>
                <c:pt idx="1951">
                  <c:v>2.7298</c:v>
                </c:pt>
                <c:pt idx="1952">
                  <c:v>2.7303999999999999</c:v>
                </c:pt>
                <c:pt idx="1953">
                  <c:v>2.7311999999999999</c:v>
                </c:pt>
                <c:pt idx="1954">
                  <c:v>2.7320000000000002</c:v>
                </c:pt>
                <c:pt idx="1955">
                  <c:v>2.7330000000000001</c:v>
                </c:pt>
                <c:pt idx="1956">
                  <c:v>2.734</c:v>
                </c:pt>
                <c:pt idx="1957">
                  <c:v>2.7349999999999999</c:v>
                </c:pt>
                <c:pt idx="1958">
                  <c:v>2.7361</c:v>
                </c:pt>
                <c:pt idx="1959">
                  <c:v>2.7372000000000001</c:v>
                </c:pt>
                <c:pt idx="1960">
                  <c:v>2.7383000000000002</c:v>
                </c:pt>
                <c:pt idx="1961">
                  <c:v>2.7393999999999998</c:v>
                </c:pt>
                <c:pt idx="1962">
                  <c:v>2.7406999999999999</c:v>
                </c:pt>
                <c:pt idx="1963">
                  <c:v>2.7421000000000002</c:v>
                </c:pt>
                <c:pt idx="1964">
                  <c:v>2.7435</c:v>
                </c:pt>
                <c:pt idx="1965">
                  <c:v>2.7450999999999999</c:v>
                </c:pt>
                <c:pt idx="1966">
                  <c:v>2.7469000000000001</c:v>
                </c:pt>
                <c:pt idx="1967">
                  <c:v>2.7486999999999999</c:v>
                </c:pt>
                <c:pt idx="1968">
                  <c:v>2.7507000000000001</c:v>
                </c:pt>
                <c:pt idx="1969">
                  <c:v>2.7528000000000001</c:v>
                </c:pt>
                <c:pt idx="1970">
                  <c:v>2.7549999999999999</c:v>
                </c:pt>
                <c:pt idx="1971">
                  <c:v>2.7572999999999999</c:v>
                </c:pt>
                <c:pt idx="1972">
                  <c:v>2.7595999999999998</c:v>
                </c:pt>
                <c:pt idx="1973">
                  <c:v>2.7618999999999998</c:v>
                </c:pt>
                <c:pt idx="1974">
                  <c:v>2.7637999999999998</c:v>
                </c:pt>
                <c:pt idx="1975">
                  <c:v>2.7652999999999999</c:v>
                </c:pt>
                <c:pt idx="1976">
                  <c:v>2.7665000000000002</c:v>
                </c:pt>
                <c:pt idx="1977">
                  <c:v>2.7673999999999999</c:v>
                </c:pt>
                <c:pt idx="1978">
                  <c:v>2.7683</c:v>
                </c:pt>
                <c:pt idx="1979">
                  <c:v>2.7692999999999999</c:v>
                </c:pt>
                <c:pt idx="1980">
                  <c:v>2.7704</c:v>
                </c:pt>
                <c:pt idx="1981">
                  <c:v>2.7717000000000001</c:v>
                </c:pt>
                <c:pt idx="1982">
                  <c:v>2.7730999999999999</c:v>
                </c:pt>
                <c:pt idx="1983">
                  <c:v>2.7746</c:v>
                </c:pt>
                <c:pt idx="1984">
                  <c:v>2.7759999999999998</c:v>
                </c:pt>
                <c:pt idx="1985">
                  <c:v>2.7774999999999999</c:v>
                </c:pt>
                <c:pt idx="1986">
                  <c:v>2.7789000000000001</c:v>
                </c:pt>
                <c:pt idx="1987">
                  <c:v>2.7801999999999998</c:v>
                </c:pt>
                <c:pt idx="1988">
                  <c:v>2.7814999999999999</c:v>
                </c:pt>
                <c:pt idx="1989">
                  <c:v>2.7827999999999999</c:v>
                </c:pt>
                <c:pt idx="1990">
                  <c:v>2.7841999999999998</c:v>
                </c:pt>
                <c:pt idx="1991">
                  <c:v>2.7858000000000001</c:v>
                </c:pt>
                <c:pt idx="1992">
                  <c:v>2.7873000000000001</c:v>
                </c:pt>
                <c:pt idx="1993">
                  <c:v>2.7888000000000002</c:v>
                </c:pt>
                <c:pt idx="1994">
                  <c:v>2.7902999999999998</c:v>
                </c:pt>
                <c:pt idx="1995">
                  <c:v>2.7919</c:v>
                </c:pt>
                <c:pt idx="1996">
                  <c:v>2.7934999999999999</c:v>
                </c:pt>
                <c:pt idx="1997">
                  <c:v>2.7951999999999999</c:v>
                </c:pt>
                <c:pt idx="1998">
                  <c:v>2.7967</c:v>
                </c:pt>
                <c:pt idx="1999">
                  <c:v>2.798</c:v>
                </c:pt>
                <c:pt idx="2000">
                  <c:v>2.7993000000000001</c:v>
                </c:pt>
                <c:pt idx="2001">
                  <c:v>2.8005</c:v>
                </c:pt>
                <c:pt idx="2002">
                  <c:v>2.8018000000000001</c:v>
                </c:pt>
                <c:pt idx="2003">
                  <c:v>2.8031000000000001</c:v>
                </c:pt>
                <c:pt idx="2004">
                  <c:v>2.8047</c:v>
                </c:pt>
                <c:pt idx="2005">
                  <c:v>2.8062</c:v>
                </c:pt>
                <c:pt idx="2006">
                  <c:v>2.8077999999999999</c:v>
                </c:pt>
                <c:pt idx="2007">
                  <c:v>2.8094000000000001</c:v>
                </c:pt>
                <c:pt idx="2008">
                  <c:v>2.8109999999999999</c:v>
                </c:pt>
                <c:pt idx="2009">
                  <c:v>2.8126000000000002</c:v>
                </c:pt>
                <c:pt idx="2010">
                  <c:v>2.8142</c:v>
                </c:pt>
                <c:pt idx="2011">
                  <c:v>2.8157999999999999</c:v>
                </c:pt>
                <c:pt idx="2012">
                  <c:v>2.8176000000000001</c:v>
                </c:pt>
                <c:pt idx="2013">
                  <c:v>2.8195999999999999</c:v>
                </c:pt>
                <c:pt idx="2014">
                  <c:v>2.8218999999999999</c:v>
                </c:pt>
                <c:pt idx="2015">
                  <c:v>2.8246000000000002</c:v>
                </c:pt>
                <c:pt idx="2016">
                  <c:v>2.8271000000000002</c:v>
                </c:pt>
                <c:pt idx="2017">
                  <c:v>2.8292999999999999</c:v>
                </c:pt>
                <c:pt idx="2018">
                  <c:v>2.8311000000000002</c:v>
                </c:pt>
                <c:pt idx="2019">
                  <c:v>2.8323</c:v>
                </c:pt>
                <c:pt idx="2020">
                  <c:v>2.8331</c:v>
                </c:pt>
                <c:pt idx="2021">
                  <c:v>2.8336999999999999</c:v>
                </c:pt>
                <c:pt idx="2022">
                  <c:v>2.8344999999999998</c:v>
                </c:pt>
                <c:pt idx="2023">
                  <c:v>2.8353000000000002</c:v>
                </c:pt>
                <c:pt idx="2024">
                  <c:v>2.8361999999999998</c:v>
                </c:pt>
                <c:pt idx="2025">
                  <c:v>2.8374000000000001</c:v>
                </c:pt>
                <c:pt idx="2026">
                  <c:v>2.8384</c:v>
                </c:pt>
                <c:pt idx="2027">
                  <c:v>2.8393000000000002</c:v>
                </c:pt>
                <c:pt idx="2028">
                  <c:v>2.8403</c:v>
                </c:pt>
                <c:pt idx="2029">
                  <c:v>2.8414999999999999</c:v>
                </c:pt>
                <c:pt idx="2030">
                  <c:v>2.8428</c:v>
                </c:pt>
                <c:pt idx="2031">
                  <c:v>2.8441000000000001</c:v>
                </c:pt>
                <c:pt idx="2032">
                  <c:v>2.8454999999999999</c:v>
                </c:pt>
                <c:pt idx="2033">
                  <c:v>2.8471000000000002</c:v>
                </c:pt>
                <c:pt idx="2034">
                  <c:v>2.8485999999999998</c:v>
                </c:pt>
                <c:pt idx="2035">
                  <c:v>2.8504</c:v>
                </c:pt>
                <c:pt idx="2036">
                  <c:v>2.8523999999999998</c:v>
                </c:pt>
                <c:pt idx="2037">
                  <c:v>2.8544999999999998</c:v>
                </c:pt>
                <c:pt idx="2038">
                  <c:v>2.8567</c:v>
                </c:pt>
                <c:pt idx="2039">
                  <c:v>2.859</c:v>
                </c:pt>
                <c:pt idx="2040">
                  <c:v>2.8613</c:v>
                </c:pt>
                <c:pt idx="2041">
                  <c:v>2.8635000000000002</c:v>
                </c:pt>
                <c:pt idx="2042">
                  <c:v>2.8654999999999999</c:v>
                </c:pt>
                <c:pt idx="2043">
                  <c:v>2.8673000000000002</c:v>
                </c:pt>
                <c:pt idx="2044">
                  <c:v>2.8687</c:v>
                </c:pt>
                <c:pt idx="2045">
                  <c:v>2.8698999999999999</c:v>
                </c:pt>
                <c:pt idx="2046">
                  <c:v>2.8706999999999998</c:v>
                </c:pt>
                <c:pt idx="2047">
                  <c:v>2.8715999999999999</c:v>
                </c:pt>
                <c:pt idx="2048">
                  <c:v>2.8725999999999998</c:v>
                </c:pt>
                <c:pt idx="2049">
                  <c:v>2.8736000000000002</c:v>
                </c:pt>
                <c:pt idx="2050">
                  <c:v>2.8748</c:v>
                </c:pt>
                <c:pt idx="2051">
                  <c:v>2.8763000000000001</c:v>
                </c:pt>
                <c:pt idx="2052">
                  <c:v>2.8776999999999999</c:v>
                </c:pt>
                <c:pt idx="2053">
                  <c:v>2.8792</c:v>
                </c:pt>
                <c:pt idx="2054">
                  <c:v>2.8805999999999998</c:v>
                </c:pt>
                <c:pt idx="2055">
                  <c:v>2.8820000000000001</c:v>
                </c:pt>
                <c:pt idx="2056">
                  <c:v>2.8834</c:v>
                </c:pt>
                <c:pt idx="2057">
                  <c:v>2.8847</c:v>
                </c:pt>
                <c:pt idx="2058">
                  <c:v>2.8860999999999999</c:v>
                </c:pt>
                <c:pt idx="2059">
                  <c:v>2.8875999999999999</c:v>
                </c:pt>
                <c:pt idx="2060">
                  <c:v>2.8892000000000002</c:v>
                </c:pt>
                <c:pt idx="2061">
                  <c:v>2.8906999999999998</c:v>
                </c:pt>
                <c:pt idx="2062">
                  <c:v>2.8923999999999999</c:v>
                </c:pt>
                <c:pt idx="2063">
                  <c:v>2.8938999999999999</c:v>
                </c:pt>
                <c:pt idx="2064">
                  <c:v>2.8956</c:v>
                </c:pt>
                <c:pt idx="2065">
                  <c:v>2.8972000000000002</c:v>
                </c:pt>
                <c:pt idx="2066">
                  <c:v>2.8988</c:v>
                </c:pt>
                <c:pt idx="2067">
                  <c:v>2.9003000000000001</c:v>
                </c:pt>
                <c:pt idx="2068">
                  <c:v>2.9016999999999999</c:v>
                </c:pt>
                <c:pt idx="2069">
                  <c:v>2.903</c:v>
                </c:pt>
                <c:pt idx="2070">
                  <c:v>2.9043000000000001</c:v>
                </c:pt>
                <c:pt idx="2071">
                  <c:v>2.9056999999999999</c:v>
                </c:pt>
                <c:pt idx="2072">
                  <c:v>2.9072</c:v>
                </c:pt>
                <c:pt idx="2073">
                  <c:v>2.9087000000000001</c:v>
                </c:pt>
                <c:pt idx="2074">
                  <c:v>2.9102000000000001</c:v>
                </c:pt>
                <c:pt idx="2075">
                  <c:v>2.9116</c:v>
                </c:pt>
                <c:pt idx="2076">
                  <c:v>2.9131</c:v>
                </c:pt>
                <c:pt idx="2077">
                  <c:v>2.9146000000000001</c:v>
                </c:pt>
                <c:pt idx="2078">
                  <c:v>2.9163999999999999</c:v>
                </c:pt>
                <c:pt idx="2079">
                  <c:v>2.9180999999999999</c:v>
                </c:pt>
                <c:pt idx="2080">
                  <c:v>2.9198</c:v>
                </c:pt>
                <c:pt idx="2081">
                  <c:v>2.9216000000000002</c:v>
                </c:pt>
                <c:pt idx="2082">
                  <c:v>2.9237000000000002</c:v>
                </c:pt>
                <c:pt idx="2083">
                  <c:v>2.9260000000000002</c:v>
                </c:pt>
                <c:pt idx="2084">
                  <c:v>2.9283999999999999</c:v>
                </c:pt>
                <c:pt idx="2085">
                  <c:v>2.9308000000000001</c:v>
                </c:pt>
                <c:pt idx="2086">
                  <c:v>2.9329000000000001</c:v>
                </c:pt>
                <c:pt idx="2087">
                  <c:v>2.9346999999999999</c:v>
                </c:pt>
                <c:pt idx="2088">
                  <c:v>2.9358</c:v>
                </c:pt>
                <c:pt idx="2089">
                  <c:v>2.9365999999999999</c:v>
                </c:pt>
                <c:pt idx="2090">
                  <c:v>2.9373</c:v>
                </c:pt>
                <c:pt idx="2091">
                  <c:v>2.9382000000000001</c:v>
                </c:pt>
                <c:pt idx="2092">
                  <c:v>2.9390999999999998</c:v>
                </c:pt>
                <c:pt idx="2093">
                  <c:v>2.9401000000000002</c:v>
                </c:pt>
                <c:pt idx="2094">
                  <c:v>2.9411</c:v>
                </c:pt>
                <c:pt idx="2095">
                  <c:v>2.9422000000000001</c:v>
                </c:pt>
                <c:pt idx="2096">
                  <c:v>2.9432999999999998</c:v>
                </c:pt>
                <c:pt idx="2097">
                  <c:v>2.9443999999999999</c:v>
                </c:pt>
                <c:pt idx="2098">
                  <c:v>2.9455</c:v>
                </c:pt>
                <c:pt idx="2099">
                  <c:v>2.9466999999999999</c:v>
                </c:pt>
                <c:pt idx="2100">
                  <c:v>2.9479000000000002</c:v>
                </c:pt>
                <c:pt idx="2101">
                  <c:v>2.9493999999999998</c:v>
                </c:pt>
                <c:pt idx="2102">
                  <c:v>2.9508999999999999</c:v>
                </c:pt>
                <c:pt idx="2103">
                  <c:v>2.9525000000000001</c:v>
                </c:pt>
                <c:pt idx="2104">
                  <c:v>2.9540000000000002</c:v>
                </c:pt>
                <c:pt idx="2105">
                  <c:v>2.9559000000000002</c:v>
                </c:pt>
                <c:pt idx="2106">
                  <c:v>2.9579</c:v>
                </c:pt>
                <c:pt idx="2107">
                  <c:v>2.9601000000000002</c:v>
                </c:pt>
                <c:pt idx="2108">
                  <c:v>2.9624999999999999</c:v>
                </c:pt>
                <c:pt idx="2109">
                  <c:v>2.9649999999999999</c:v>
                </c:pt>
                <c:pt idx="2110">
                  <c:v>2.9674999999999998</c:v>
                </c:pt>
                <c:pt idx="2111">
                  <c:v>2.9698000000000002</c:v>
                </c:pt>
                <c:pt idx="2112">
                  <c:v>2.9718</c:v>
                </c:pt>
                <c:pt idx="2113">
                  <c:v>2.9733000000000001</c:v>
                </c:pt>
                <c:pt idx="2114">
                  <c:v>2.9744000000000002</c:v>
                </c:pt>
                <c:pt idx="2115">
                  <c:v>2.9752999999999998</c:v>
                </c:pt>
                <c:pt idx="2116">
                  <c:v>2.9762</c:v>
                </c:pt>
                <c:pt idx="2117">
                  <c:v>2.9771000000000001</c:v>
                </c:pt>
                <c:pt idx="2118">
                  <c:v>2.9780000000000002</c:v>
                </c:pt>
                <c:pt idx="2119">
                  <c:v>2.9792000000000001</c:v>
                </c:pt>
                <c:pt idx="2120">
                  <c:v>2.9803999999999999</c:v>
                </c:pt>
                <c:pt idx="2121">
                  <c:v>2.9817999999999998</c:v>
                </c:pt>
                <c:pt idx="2122">
                  <c:v>2.9832000000000001</c:v>
                </c:pt>
                <c:pt idx="2123">
                  <c:v>2.9845999999999999</c:v>
                </c:pt>
                <c:pt idx="2124">
                  <c:v>2.9861</c:v>
                </c:pt>
                <c:pt idx="2125">
                  <c:v>2.9876999999999998</c:v>
                </c:pt>
                <c:pt idx="2126">
                  <c:v>2.9889999999999999</c:v>
                </c:pt>
                <c:pt idx="2127">
                  <c:v>2.9904000000000002</c:v>
                </c:pt>
                <c:pt idx="2128">
                  <c:v>2.9918999999999998</c:v>
                </c:pt>
                <c:pt idx="2129">
                  <c:v>2.9935</c:v>
                </c:pt>
                <c:pt idx="2130">
                  <c:v>2.9950999999999999</c:v>
                </c:pt>
                <c:pt idx="2131">
                  <c:v>2.9965999999999999</c:v>
                </c:pt>
                <c:pt idx="2132">
                  <c:v>2.9981</c:v>
                </c:pt>
                <c:pt idx="2133">
                  <c:v>2.9998999999999998</c:v>
                </c:pt>
                <c:pt idx="2134">
                  <c:v>3.0015999999999998</c:v>
                </c:pt>
                <c:pt idx="2135">
                  <c:v>3.0030999999999999</c:v>
                </c:pt>
                <c:pt idx="2136">
                  <c:v>3.0045999999999999</c:v>
                </c:pt>
                <c:pt idx="2137">
                  <c:v>3.0059999999999998</c:v>
                </c:pt>
                <c:pt idx="2138">
                  <c:v>3.0072999999999999</c:v>
                </c:pt>
                <c:pt idx="2139">
                  <c:v>3.0085000000000002</c:v>
                </c:pt>
                <c:pt idx="2140">
                  <c:v>3.0099</c:v>
                </c:pt>
                <c:pt idx="2141">
                  <c:v>3.0112000000000001</c:v>
                </c:pt>
                <c:pt idx="2142">
                  <c:v>3.0125999999999999</c:v>
                </c:pt>
                <c:pt idx="2143">
                  <c:v>3.0142000000000002</c:v>
                </c:pt>
                <c:pt idx="2144">
                  <c:v>3.0156999999999998</c:v>
                </c:pt>
                <c:pt idx="2145">
                  <c:v>3.0173000000000001</c:v>
                </c:pt>
                <c:pt idx="2146">
                  <c:v>3.0188999999999999</c:v>
                </c:pt>
                <c:pt idx="2147">
                  <c:v>3.0206</c:v>
                </c:pt>
                <c:pt idx="2148">
                  <c:v>3.0222000000000002</c:v>
                </c:pt>
                <c:pt idx="2149">
                  <c:v>3.0238999999999998</c:v>
                </c:pt>
                <c:pt idx="2150">
                  <c:v>3.0257000000000001</c:v>
                </c:pt>
                <c:pt idx="2151">
                  <c:v>3.0278999999999998</c:v>
                </c:pt>
                <c:pt idx="2152">
                  <c:v>3.0304000000000002</c:v>
                </c:pt>
                <c:pt idx="2153">
                  <c:v>3.0329999999999999</c:v>
                </c:pt>
                <c:pt idx="2154">
                  <c:v>3.0354000000000001</c:v>
                </c:pt>
                <c:pt idx="2155">
                  <c:v>3.0375000000000001</c:v>
                </c:pt>
                <c:pt idx="2156">
                  <c:v>3.0392000000000001</c:v>
                </c:pt>
                <c:pt idx="2157">
                  <c:v>3.0400999999999998</c:v>
                </c:pt>
                <c:pt idx="2158">
                  <c:v>3.0409000000000002</c:v>
                </c:pt>
                <c:pt idx="2159">
                  <c:v>3.0415000000000001</c:v>
                </c:pt>
                <c:pt idx="2160">
                  <c:v>3.0423</c:v>
                </c:pt>
                <c:pt idx="2161">
                  <c:v>3.0432000000000001</c:v>
                </c:pt>
                <c:pt idx="2162">
                  <c:v>3.0442</c:v>
                </c:pt>
                <c:pt idx="2163">
                  <c:v>3.0453000000000001</c:v>
                </c:pt>
                <c:pt idx="2164">
                  <c:v>3.0465</c:v>
                </c:pt>
                <c:pt idx="2165">
                  <c:v>3.0476000000000001</c:v>
                </c:pt>
                <c:pt idx="2166">
                  <c:v>3.0485000000000002</c:v>
                </c:pt>
                <c:pt idx="2167">
                  <c:v>3.0497000000000001</c:v>
                </c:pt>
                <c:pt idx="2168">
                  <c:v>3.0510000000000002</c:v>
                </c:pt>
                <c:pt idx="2169">
                  <c:v>3.0522999999999998</c:v>
                </c:pt>
                <c:pt idx="2170">
                  <c:v>3.0535999999999999</c:v>
                </c:pt>
                <c:pt idx="2171">
                  <c:v>3.0550999999999999</c:v>
                </c:pt>
                <c:pt idx="2172">
                  <c:v>3.0566</c:v>
                </c:pt>
                <c:pt idx="2173">
                  <c:v>3.0583999999999998</c:v>
                </c:pt>
                <c:pt idx="2174">
                  <c:v>3.0602999999999998</c:v>
                </c:pt>
                <c:pt idx="2175">
                  <c:v>3.0623</c:v>
                </c:pt>
                <c:pt idx="2176">
                  <c:v>3.0647000000000002</c:v>
                </c:pt>
                <c:pt idx="2177">
                  <c:v>3.0672000000000001</c:v>
                </c:pt>
                <c:pt idx="2178">
                  <c:v>3.0695999999999999</c:v>
                </c:pt>
                <c:pt idx="2179">
                  <c:v>3.0718999999999999</c:v>
                </c:pt>
                <c:pt idx="2180">
                  <c:v>3.0741999999999998</c:v>
                </c:pt>
                <c:pt idx="2181">
                  <c:v>3.0760000000000001</c:v>
                </c:pt>
                <c:pt idx="2182">
                  <c:v>3.0775000000000001</c:v>
                </c:pt>
                <c:pt idx="2183">
                  <c:v>3.0785999999999998</c:v>
                </c:pt>
                <c:pt idx="2184">
                  <c:v>3.0794000000000001</c:v>
                </c:pt>
                <c:pt idx="2185">
                  <c:v>3.0802</c:v>
                </c:pt>
                <c:pt idx="2186">
                  <c:v>3.081</c:v>
                </c:pt>
                <c:pt idx="2187">
                  <c:v>3.0819999999999999</c:v>
                </c:pt>
                <c:pt idx="2188">
                  <c:v>3.0832999999999999</c:v>
                </c:pt>
                <c:pt idx="2189">
                  <c:v>3.0846</c:v>
                </c:pt>
                <c:pt idx="2190">
                  <c:v>3.0861000000000001</c:v>
                </c:pt>
                <c:pt idx="2191">
                  <c:v>3.0874999999999999</c:v>
                </c:pt>
                <c:pt idx="2192">
                  <c:v>3.089</c:v>
                </c:pt>
                <c:pt idx="2193">
                  <c:v>3.0903</c:v>
                </c:pt>
                <c:pt idx="2194">
                  <c:v>3.0916999999999999</c:v>
                </c:pt>
                <c:pt idx="2195">
                  <c:v>3.0931999999999999</c:v>
                </c:pt>
                <c:pt idx="2196">
                  <c:v>3.0947</c:v>
                </c:pt>
                <c:pt idx="2197">
                  <c:v>3.0964</c:v>
                </c:pt>
                <c:pt idx="2198">
                  <c:v>3.0979000000000001</c:v>
                </c:pt>
                <c:pt idx="2199">
                  <c:v>3.0994000000000002</c:v>
                </c:pt>
                <c:pt idx="2200">
                  <c:v>3.1008</c:v>
                </c:pt>
                <c:pt idx="2201">
                  <c:v>3.1023999999999998</c:v>
                </c:pt>
                <c:pt idx="2202">
                  <c:v>3.1040999999999999</c:v>
                </c:pt>
                <c:pt idx="2203">
                  <c:v>3.1057999999999999</c:v>
                </c:pt>
                <c:pt idx="2204">
                  <c:v>3.1074000000000002</c:v>
                </c:pt>
                <c:pt idx="2205">
                  <c:v>3.1089000000000002</c:v>
                </c:pt>
                <c:pt idx="2206">
                  <c:v>3.1101999999999999</c:v>
                </c:pt>
                <c:pt idx="2207">
                  <c:v>3.1114999999999999</c:v>
                </c:pt>
                <c:pt idx="2208">
                  <c:v>3.1128999999999998</c:v>
                </c:pt>
                <c:pt idx="2209">
                  <c:v>3.1143000000000001</c:v>
                </c:pt>
                <c:pt idx="2210">
                  <c:v>3.1156999999999999</c:v>
                </c:pt>
                <c:pt idx="2211">
                  <c:v>3.1171000000000002</c:v>
                </c:pt>
                <c:pt idx="2212">
                  <c:v>3.1185999999999998</c:v>
                </c:pt>
                <c:pt idx="2213">
                  <c:v>3.1200999999999999</c:v>
                </c:pt>
                <c:pt idx="2214">
                  <c:v>3.1217000000000001</c:v>
                </c:pt>
                <c:pt idx="2215">
                  <c:v>3.1234000000000002</c:v>
                </c:pt>
                <c:pt idx="2216">
                  <c:v>3.125</c:v>
                </c:pt>
                <c:pt idx="2217">
                  <c:v>3.1267999999999998</c:v>
                </c:pt>
                <c:pt idx="2218">
                  <c:v>3.1286</c:v>
                </c:pt>
                <c:pt idx="2219">
                  <c:v>3.1305999999999998</c:v>
                </c:pt>
                <c:pt idx="2220">
                  <c:v>3.1326000000000001</c:v>
                </c:pt>
                <c:pt idx="2221">
                  <c:v>3.1349</c:v>
                </c:pt>
                <c:pt idx="2222">
                  <c:v>3.1373000000000002</c:v>
                </c:pt>
                <c:pt idx="2223">
                  <c:v>3.1396999999999999</c:v>
                </c:pt>
                <c:pt idx="2224">
                  <c:v>3.1419000000000001</c:v>
                </c:pt>
                <c:pt idx="2225">
                  <c:v>3.1436000000000002</c:v>
                </c:pt>
                <c:pt idx="2226">
                  <c:v>3.1446999999999998</c:v>
                </c:pt>
                <c:pt idx="2227">
                  <c:v>3.1456</c:v>
                </c:pt>
                <c:pt idx="2228">
                  <c:v>3.1463999999999999</c:v>
                </c:pt>
                <c:pt idx="2229">
                  <c:v>3.1472000000000002</c:v>
                </c:pt>
                <c:pt idx="2230">
                  <c:v>3.1480999999999999</c:v>
                </c:pt>
                <c:pt idx="2231">
                  <c:v>3.149</c:v>
                </c:pt>
                <c:pt idx="2232">
                  <c:v>3.15</c:v>
                </c:pt>
                <c:pt idx="2233">
                  <c:v>3.1511999999999998</c:v>
                </c:pt>
                <c:pt idx="2234">
                  <c:v>3.1524999999999999</c:v>
                </c:pt>
                <c:pt idx="2235">
                  <c:v>3.1537000000000002</c:v>
                </c:pt>
                <c:pt idx="2236">
                  <c:v>3.1547999999999998</c:v>
                </c:pt>
                <c:pt idx="2237">
                  <c:v>3.1558999999999999</c:v>
                </c:pt>
                <c:pt idx="2238">
                  <c:v>3.1570999999999998</c:v>
                </c:pt>
                <c:pt idx="2239">
                  <c:v>3.1583999999999999</c:v>
                </c:pt>
                <c:pt idx="2240">
                  <c:v>3.1598000000000002</c:v>
                </c:pt>
                <c:pt idx="2241">
                  <c:v>3.1614</c:v>
                </c:pt>
                <c:pt idx="2242">
                  <c:v>3.1631999999999998</c:v>
                </c:pt>
                <c:pt idx="2243">
                  <c:v>3.1650999999999998</c:v>
                </c:pt>
                <c:pt idx="2244">
                  <c:v>3.1671999999999998</c:v>
                </c:pt>
                <c:pt idx="2245">
                  <c:v>3.1695000000000002</c:v>
                </c:pt>
                <c:pt idx="2246">
                  <c:v>3.1718999999999999</c:v>
                </c:pt>
                <c:pt idx="2247">
                  <c:v>3.1743999999999999</c:v>
                </c:pt>
                <c:pt idx="2248">
                  <c:v>3.177</c:v>
                </c:pt>
                <c:pt idx="2249">
                  <c:v>3.1791999999999998</c:v>
                </c:pt>
                <c:pt idx="2250">
                  <c:v>3.1808999999999998</c:v>
                </c:pt>
                <c:pt idx="2251">
                  <c:v>3.1821999999999999</c:v>
                </c:pt>
                <c:pt idx="2252">
                  <c:v>3.1833999999999998</c:v>
                </c:pt>
                <c:pt idx="2253">
                  <c:v>3.1842999999999999</c:v>
                </c:pt>
                <c:pt idx="2254">
                  <c:v>3.1850999999999998</c:v>
                </c:pt>
                <c:pt idx="2255">
                  <c:v>3.1859999999999999</c:v>
                </c:pt>
                <c:pt idx="2256">
                  <c:v>3.1869999999999998</c:v>
                </c:pt>
                <c:pt idx="2257">
                  <c:v>3.1882000000000001</c:v>
                </c:pt>
                <c:pt idx="2258">
                  <c:v>3.1896</c:v>
                </c:pt>
                <c:pt idx="2259">
                  <c:v>3.1911999999999998</c:v>
                </c:pt>
                <c:pt idx="2260">
                  <c:v>3.1926000000000001</c:v>
                </c:pt>
                <c:pt idx="2261">
                  <c:v>3.1939000000000002</c:v>
                </c:pt>
                <c:pt idx="2262">
                  <c:v>3.1953999999999998</c:v>
                </c:pt>
                <c:pt idx="2263">
                  <c:v>3.1968000000000001</c:v>
                </c:pt>
                <c:pt idx="2264">
                  <c:v>3.1981999999999999</c:v>
                </c:pt>
                <c:pt idx="2265">
                  <c:v>3.1997</c:v>
                </c:pt>
                <c:pt idx="2266">
                  <c:v>3.2012999999999998</c:v>
                </c:pt>
                <c:pt idx="2267">
                  <c:v>3.2029000000000001</c:v>
                </c:pt>
                <c:pt idx="2268">
                  <c:v>3.2044000000000001</c:v>
                </c:pt>
                <c:pt idx="2269">
                  <c:v>3.2059000000000002</c:v>
                </c:pt>
                <c:pt idx="2270">
                  <c:v>3.2073999999999998</c:v>
                </c:pt>
                <c:pt idx="2271">
                  <c:v>3.2090000000000001</c:v>
                </c:pt>
                <c:pt idx="2272">
                  <c:v>3.2107000000000001</c:v>
                </c:pt>
                <c:pt idx="2273">
                  <c:v>3.2124000000000001</c:v>
                </c:pt>
                <c:pt idx="2274">
                  <c:v>3.214</c:v>
                </c:pt>
                <c:pt idx="2275">
                  <c:v>3.2153999999999998</c:v>
                </c:pt>
                <c:pt idx="2276">
                  <c:v>3.2166999999999999</c:v>
                </c:pt>
                <c:pt idx="2277">
                  <c:v>3.2181999999999999</c:v>
                </c:pt>
                <c:pt idx="2278">
                  <c:v>3.2195999999999998</c:v>
                </c:pt>
                <c:pt idx="2279">
                  <c:v>3.2210000000000001</c:v>
                </c:pt>
                <c:pt idx="2280">
                  <c:v>3.2223999999999999</c:v>
                </c:pt>
                <c:pt idx="2281">
                  <c:v>3.2239</c:v>
                </c:pt>
                <c:pt idx="2282">
                  <c:v>3.2254999999999998</c:v>
                </c:pt>
                <c:pt idx="2283">
                  <c:v>3.2271000000000001</c:v>
                </c:pt>
                <c:pt idx="2284">
                  <c:v>3.2286999999999999</c:v>
                </c:pt>
                <c:pt idx="2285">
                  <c:v>3.2303000000000002</c:v>
                </c:pt>
                <c:pt idx="2286">
                  <c:v>3.2317999999999998</c:v>
                </c:pt>
                <c:pt idx="2287">
                  <c:v>3.2334999999999998</c:v>
                </c:pt>
                <c:pt idx="2288">
                  <c:v>3.2353999999999998</c:v>
                </c:pt>
                <c:pt idx="2289">
                  <c:v>3.2376999999999998</c:v>
                </c:pt>
                <c:pt idx="2290">
                  <c:v>3.2403</c:v>
                </c:pt>
                <c:pt idx="2291">
                  <c:v>3.2433999999999998</c:v>
                </c:pt>
                <c:pt idx="2292">
                  <c:v>3.2461000000000002</c:v>
                </c:pt>
                <c:pt idx="2293">
                  <c:v>3.2479</c:v>
                </c:pt>
                <c:pt idx="2294">
                  <c:v>3.2490999999999999</c:v>
                </c:pt>
                <c:pt idx="2295">
                  <c:v>3.2498999999999998</c:v>
                </c:pt>
                <c:pt idx="2296">
                  <c:v>3.2505000000000002</c:v>
                </c:pt>
                <c:pt idx="2297">
                  <c:v>3.2511999999999999</c:v>
                </c:pt>
                <c:pt idx="2298">
                  <c:v>3.2519</c:v>
                </c:pt>
                <c:pt idx="2299">
                  <c:v>3.2528000000000001</c:v>
                </c:pt>
                <c:pt idx="2300">
                  <c:v>3.2538</c:v>
                </c:pt>
                <c:pt idx="2301">
                  <c:v>3.2547999999999999</c:v>
                </c:pt>
                <c:pt idx="2302">
                  <c:v>3.2557999999999998</c:v>
                </c:pt>
                <c:pt idx="2303">
                  <c:v>3.2568000000000001</c:v>
                </c:pt>
                <c:pt idx="2304">
                  <c:v>3.258</c:v>
                </c:pt>
                <c:pt idx="2305">
                  <c:v>3.2593000000000001</c:v>
                </c:pt>
                <c:pt idx="2306">
                  <c:v>3.2606999999999999</c:v>
                </c:pt>
                <c:pt idx="2307">
                  <c:v>3.2621000000000002</c:v>
                </c:pt>
                <c:pt idx="2308">
                  <c:v>3.2633999999999999</c:v>
                </c:pt>
                <c:pt idx="2309">
                  <c:v>3.2648999999999999</c:v>
                </c:pt>
                <c:pt idx="2310">
                  <c:v>3.2665000000000002</c:v>
                </c:pt>
                <c:pt idx="2311">
                  <c:v>3.2683</c:v>
                </c:pt>
                <c:pt idx="2312">
                  <c:v>3.2703000000000002</c:v>
                </c:pt>
                <c:pt idx="2313">
                  <c:v>3.2725</c:v>
                </c:pt>
                <c:pt idx="2314">
                  <c:v>3.2747999999999999</c:v>
                </c:pt>
                <c:pt idx="2315">
                  <c:v>3.2772000000000001</c:v>
                </c:pt>
                <c:pt idx="2316">
                  <c:v>3.2797999999999998</c:v>
                </c:pt>
                <c:pt idx="2317">
                  <c:v>3.2823000000000002</c:v>
                </c:pt>
                <c:pt idx="2318">
                  <c:v>3.2845</c:v>
                </c:pt>
                <c:pt idx="2319">
                  <c:v>3.2864</c:v>
                </c:pt>
                <c:pt idx="2320">
                  <c:v>3.2875999999999999</c:v>
                </c:pt>
                <c:pt idx="2321">
                  <c:v>3.2885</c:v>
                </c:pt>
                <c:pt idx="2322">
                  <c:v>3.2892999999999999</c:v>
                </c:pt>
                <c:pt idx="2323">
                  <c:v>3.2902</c:v>
                </c:pt>
                <c:pt idx="2324">
                  <c:v>3.2911999999999999</c:v>
                </c:pt>
                <c:pt idx="2325">
                  <c:v>3.2923</c:v>
                </c:pt>
                <c:pt idx="2326">
                  <c:v>3.2936999999999999</c:v>
                </c:pt>
                <c:pt idx="2327">
                  <c:v>3.2949999999999999</c:v>
                </c:pt>
                <c:pt idx="2328">
                  <c:v>3.2966000000000002</c:v>
                </c:pt>
                <c:pt idx="2329">
                  <c:v>3.2980999999999998</c:v>
                </c:pt>
                <c:pt idx="2330">
                  <c:v>3.2995000000000001</c:v>
                </c:pt>
                <c:pt idx="2331">
                  <c:v>3.3008000000000002</c:v>
                </c:pt>
                <c:pt idx="2332">
                  <c:v>3.3020999999999998</c:v>
                </c:pt>
                <c:pt idx="2333">
                  <c:v>3.3035000000000001</c:v>
                </c:pt>
                <c:pt idx="2334">
                  <c:v>3.3048000000000002</c:v>
                </c:pt>
                <c:pt idx="2335">
                  <c:v>3.3064</c:v>
                </c:pt>
                <c:pt idx="2336">
                  <c:v>3.3079000000000001</c:v>
                </c:pt>
                <c:pt idx="2337">
                  <c:v>3.3094999999999999</c:v>
                </c:pt>
                <c:pt idx="2338">
                  <c:v>3.3109999999999999</c:v>
                </c:pt>
                <c:pt idx="2339">
                  <c:v>3.3126000000000002</c:v>
                </c:pt>
                <c:pt idx="2340">
                  <c:v>3.3144</c:v>
                </c:pt>
                <c:pt idx="2341">
                  <c:v>3.3163</c:v>
                </c:pt>
                <c:pt idx="2342">
                  <c:v>3.3180999999999998</c:v>
                </c:pt>
                <c:pt idx="2343">
                  <c:v>3.3195000000000001</c:v>
                </c:pt>
                <c:pt idx="2344">
                  <c:v>3.3208000000000002</c:v>
                </c:pt>
                <c:pt idx="2345">
                  <c:v>3.3220999999999998</c:v>
                </c:pt>
                <c:pt idx="2346">
                  <c:v>3.3233999999999999</c:v>
                </c:pt>
                <c:pt idx="2347">
                  <c:v>3.3247</c:v>
                </c:pt>
                <c:pt idx="2348">
                  <c:v>3.3260999999999998</c:v>
                </c:pt>
                <c:pt idx="2349">
                  <c:v>3.3275999999999999</c:v>
                </c:pt>
                <c:pt idx="2350">
                  <c:v>3.3292999999999999</c:v>
                </c:pt>
                <c:pt idx="2351">
                  <c:v>3.3309000000000002</c:v>
                </c:pt>
                <c:pt idx="2352">
                  <c:v>3.3325</c:v>
                </c:pt>
                <c:pt idx="2353">
                  <c:v>3.3342000000000001</c:v>
                </c:pt>
                <c:pt idx="2354">
                  <c:v>3.3357999999999999</c:v>
                </c:pt>
                <c:pt idx="2355">
                  <c:v>3.3374999999999999</c:v>
                </c:pt>
                <c:pt idx="2356">
                  <c:v>3.3391999999999999</c:v>
                </c:pt>
                <c:pt idx="2357">
                  <c:v>3.3411</c:v>
                </c:pt>
                <c:pt idx="2358">
                  <c:v>3.3431999999999999</c:v>
                </c:pt>
                <c:pt idx="2359">
                  <c:v>3.3458000000000001</c:v>
                </c:pt>
                <c:pt idx="2360">
                  <c:v>3.3485</c:v>
                </c:pt>
                <c:pt idx="2361">
                  <c:v>3.351</c:v>
                </c:pt>
                <c:pt idx="2362">
                  <c:v>3.3530000000000002</c:v>
                </c:pt>
                <c:pt idx="2363">
                  <c:v>3.3542000000000001</c:v>
                </c:pt>
                <c:pt idx="2364">
                  <c:v>3.3551000000000002</c:v>
                </c:pt>
                <c:pt idx="2365">
                  <c:v>3.3557999999999999</c:v>
                </c:pt>
                <c:pt idx="2366">
                  <c:v>3.3563999999999998</c:v>
                </c:pt>
                <c:pt idx="2367">
                  <c:v>3.3573</c:v>
                </c:pt>
                <c:pt idx="2368">
                  <c:v>3.3582999999999998</c:v>
                </c:pt>
                <c:pt idx="2369">
                  <c:v>3.3592</c:v>
                </c:pt>
                <c:pt idx="2370">
                  <c:v>3.3603000000000001</c:v>
                </c:pt>
                <c:pt idx="2371">
                  <c:v>3.3613</c:v>
                </c:pt>
                <c:pt idx="2372">
                  <c:v>3.3624000000000001</c:v>
                </c:pt>
                <c:pt idx="2373">
                  <c:v>3.3635000000000002</c:v>
                </c:pt>
                <c:pt idx="2374">
                  <c:v>3.3647</c:v>
                </c:pt>
                <c:pt idx="2375">
                  <c:v>3.3660000000000001</c:v>
                </c:pt>
                <c:pt idx="2376">
                  <c:v>3.3673999999999999</c:v>
                </c:pt>
                <c:pt idx="2377">
                  <c:v>3.3689</c:v>
                </c:pt>
                <c:pt idx="2378">
                  <c:v>3.3704000000000001</c:v>
                </c:pt>
                <c:pt idx="2379">
                  <c:v>3.3719999999999999</c:v>
                </c:pt>
                <c:pt idx="2380">
                  <c:v>3.3738999999999999</c:v>
                </c:pt>
                <c:pt idx="2381">
                  <c:v>3.3757999999999999</c:v>
                </c:pt>
                <c:pt idx="2382">
                  <c:v>3.3778999999999999</c:v>
                </c:pt>
                <c:pt idx="2383">
                  <c:v>3.38</c:v>
                </c:pt>
                <c:pt idx="2384">
                  <c:v>3.3824999999999998</c:v>
                </c:pt>
                <c:pt idx="2385">
                  <c:v>3.3849999999999998</c:v>
                </c:pt>
                <c:pt idx="2386">
                  <c:v>3.3875999999999999</c:v>
                </c:pt>
                <c:pt idx="2387">
                  <c:v>3.3898999999999999</c:v>
                </c:pt>
                <c:pt idx="2388">
                  <c:v>3.3917999999999999</c:v>
                </c:pt>
                <c:pt idx="2389">
                  <c:v>3.3929999999999998</c:v>
                </c:pt>
                <c:pt idx="2390">
                  <c:v>3.3938999999999999</c:v>
                </c:pt>
                <c:pt idx="2391">
                  <c:v>3.3948</c:v>
                </c:pt>
                <c:pt idx="2392">
                  <c:v>3.3959000000000001</c:v>
                </c:pt>
                <c:pt idx="2393">
                  <c:v>3.3969999999999998</c:v>
                </c:pt>
                <c:pt idx="2394">
                  <c:v>3.3982000000000001</c:v>
                </c:pt>
                <c:pt idx="2395">
                  <c:v>3.3995000000000002</c:v>
                </c:pt>
                <c:pt idx="2396">
                  <c:v>3.4007999999999998</c:v>
                </c:pt>
                <c:pt idx="2397">
                  <c:v>3.4022000000000001</c:v>
                </c:pt>
                <c:pt idx="2398">
                  <c:v>3.4036</c:v>
                </c:pt>
                <c:pt idx="2399">
                  <c:v>3.4051</c:v>
                </c:pt>
                <c:pt idx="2400">
                  <c:v>3.4062999999999999</c:v>
                </c:pt>
                <c:pt idx="2401">
                  <c:v>3.4077000000000002</c:v>
                </c:pt>
                <c:pt idx="2402">
                  <c:v>3.4091</c:v>
                </c:pt>
                <c:pt idx="2403">
                  <c:v>3.4104999999999999</c:v>
                </c:pt>
                <c:pt idx="2404">
                  <c:v>3.4119999999999999</c:v>
                </c:pt>
                <c:pt idx="2405">
                  <c:v>3.4136000000000002</c:v>
                </c:pt>
                <c:pt idx="2406">
                  <c:v>3.4150999999999998</c:v>
                </c:pt>
                <c:pt idx="2407">
                  <c:v>3.4165999999999999</c:v>
                </c:pt>
                <c:pt idx="2408">
                  <c:v>3.4182000000000001</c:v>
                </c:pt>
                <c:pt idx="2409">
                  <c:v>3.4199000000000002</c:v>
                </c:pt>
                <c:pt idx="2410">
                  <c:v>3.4216000000000002</c:v>
                </c:pt>
                <c:pt idx="2411">
                  <c:v>3.4232999999999998</c:v>
                </c:pt>
                <c:pt idx="2412">
                  <c:v>3.4247000000000001</c:v>
                </c:pt>
                <c:pt idx="2413">
                  <c:v>3.4260000000000002</c:v>
                </c:pt>
                <c:pt idx="2414">
                  <c:v>3.4272</c:v>
                </c:pt>
                <c:pt idx="2415">
                  <c:v>3.4285999999999999</c:v>
                </c:pt>
                <c:pt idx="2416">
                  <c:v>3.43</c:v>
                </c:pt>
                <c:pt idx="2417">
                  <c:v>3.4315000000000002</c:v>
                </c:pt>
                <c:pt idx="2418">
                  <c:v>3.4329000000000001</c:v>
                </c:pt>
                <c:pt idx="2419">
                  <c:v>3.4344999999999999</c:v>
                </c:pt>
                <c:pt idx="2420">
                  <c:v>3.4361000000000002</c:v>
                </c:pt>
                <c:pt idx="2421">
                  <c:v>3.4377</c:v>
                </c:pt>
                <c:pt idx="2422">
                  <c:v>3.4392</c:v>
                </c:pt>
                <c:pt idx="2423">
                  <c:v>3.4409999999999998</c:v>
                </c:pt>
                <c:pt idx="2424">
                  <c:v>3.4426999999999999</c:v>
                </c:pt>
                <c:pt idx="2425">
                  <c:v>3.4445000000000001</c:v>
                </c:pt>
                <c:pt idx="2426">
                  <c:v>3.4462999999999999</c:v>
                </c:pt>
                <c:pt idx="2427">
                  <c:v>3.4483000000000001</c:v>
                </c:pt>
                <c:pt idx="2428">
                  <c:v>3.4508999999999999</c:v>
                </c:pt>
                <c:pt idx="2429">
                  <c:v>3.4537</c:v>
                </c:pt>
                <c:pt idx="2430">
                  <c:v>3.4563000000000001</c:v>
                </c:pt>
                <c:pt idx="2431">
                  <c:v>3.4584999999999999</c:v>
                </c:pt>
                <c:pt idx="2432">
                  <c:v>3.4599000000000002</c:v>
                </c:pt>
                <c:pt idx="2433">
                  <c:v>3.4607999999999999</c:v>
                </c:pt>
                <c:pt idx="2434">
                  <c:v>3.4615</c:v>
                </c:pt>
                <c:pt idx="2435">
                  <c:v>3.4621</c:v>
                </c:pt>
                <c:pt idx="2436">
                  <c:v>3.4628999999999999</c:v>
                </c:pt>
                <c:pt idx="2437">
                  <c:v>3.4636999999999998</c:v>
                </c:pt>
                <c:pt idx="2438">
                  <c:v>3.4647000000000001</c:v>
                </c:pt>
                <c:pt idx="2439">
                  <c:v>3.4658000000000002</c:v>
                </c:pt>
                <c:pt idx="2440">
                  <c:v>3.4668999999999999</c:v>
                </c:pt>
                <c:pt idx="2441">
                  <c:v>3.468</c:v>
                </c:pt>
                <c:pt idx="2442">
                  <c:v>3.4689999999999999</c:v>
                </c:pt>
                <c:pt idx="2443">
                  <c:v>3.4702000000000002</c:v>
                </c:pt>
                <c:pt idx="2444">
                  <c:v>3.4714</c:v>
                </c:pt>
                <c:pt idx="2445">
                  <c:v>3.4727000000000001</c:v>
                </c:pt>
                <c:pt idx="2446">
                  <c:v>3.4741</c:v>
                </c:pt>
                <c:pt idx="2447">
                  <c:v>3.4758</c:v>
                </c:pt>
                <c:pt idx="2448">
                  <c:v>3.4775</c:v>
                </c:pt>
                <c:pt idx="2449">
                  <c:v>3.4790999999999999</c:v>
                </c:pt>
                <c:pt idx="2450">
                  <c:v>3.4811000000000001</c:v>
                </c:pt>
                <c:pt idx="2451">
                  <c:v>3.4832999999999998</c:v>
                </c:pt>
                <c:pt idx="2452">
                  <c:v>3.4855999999999998</c:v>
                </c:pt>
                <c:pt idx="2453">
                  <c:v>3.4878</c:v>
                </c:pt>
                <c:pt idx="2454">
                  <c:v>3.4902000000000002</c:v>
                </c:pt>
                <c:pt idx="2455">
                  <c:v>3.4925999999999999</c:v>
                </c:pt>
                <c:pt idx="2456">
                  <c:v>3.4950000000000001</c:v>
                </c:pt>
                <c:pt idx="2457">
                  <c:v>3.4969999999999999</c:v>
                </c:pt>
                <c:pt idx="2458">
                  <c:v>3.4984000000000002</c:v>
                </c:pt>
                <c:pt idx="2459">
                  <c:v>3.4992999999999999</c:v>
                </c:pt>
                <c:pt idx="2460">
                  <c:v>3.5001000000000002</c:v>
                </c:pt>
                <c:pt idx="2461">
                  <c:v>3.5009000000000001</c:v>
                </c:pt>
                <c:pt idx="2462">
                  <c:v>3.5019</c:v>
                </c:pt>
                <c:pt idx="2463">
                  <c:v>3.5030999999999999</c:v>
                </c:pt>
                <c:pt idx="2464">
                  <c:v>3.5045000000000002</c:v>
                </c:pt>
                <c:pt idx="2465">
                  <c:v>3.5059</c:v>
                </c:pt>
                <c:pt idx="2466">
                  <c:v>3.5074000000000001</c:v>
                </c:pt>
                <c:pt idx="2467">
                  <c:v>3.5087999999999999</c:v>
                </c:pt>
                <c:pt idx="2468">
                  <c:v>3.5101</c:v>
                </c:pt>
                <c:pt idx="2469">
                  <c:v>3.5114999999999998</c:v>
                </c:pt>
                <c:pt idx="2470">
                  <c:v>3.5127000000000002</c:v>
                </c:pt>
                <c:pt idx="2471">
                  <c:v>3.5141</c:v>
                </c:pt>
                <c:pt idx="2472">
                  <c:v>3.5154999999999998</c:v>
                </c:pt>
                <c:pt idx="2473">
                  <c:v>3.5169999999999999</c:v>
                </c:pt>
                <c:pt idx="2474">
                  <c:v>3.5186000000000002</c:v>
                </c:pt>
                <c:pt idx="2475">
                  <c:v>3.5202</c:v>
                </c:pt>
                <c:pt idx="2476">
                  <c:v>3.5217999999999998</c:v>
                </c:pt>
                <c:pt idx="2477">
                  <c:v>3.5234000000000001</c:v>
                </c:pt>
                <c:pt idx="2478">
                  <c:v>3.5251000000000001</c:v>
                </c:pt>
                <c:pt idx="2479">
                  <c:v>3.5266999999999999</c:v>
                </c:pt>
                <c:pt idx="2480">
                  <c:v>3.5283000000000002</c:v>
                </c:pt>
                <c:pt idx="2481">
                  <c:v>3.5297999999999998</c:v>
                </c:pt>
                <c:pt idx="2482">
                  <c:v>3.5312000000000001</c:v>
                </c:pt>
                <c:pt idx="2483">
                  <c:v>3.5326</c:v>
                </c:pt>
                <c:pt idx="2484">
                  <c:v>3.5339999999999998</c:v>
                </c:pt>
                <c:pt idx="2485">
                  <c:v>3.5354000000000001</c:v>
                </c:pt>
                <c:pt idx="2486">
                  <c:v>3.5367999999999999</c:v>
                </c:pt>
                <c:pt idx="2487">
                  <c:v>3.5383</c:v>
                </c:pt>
                <c:pt idx="2488">
                  <c:v>3.5398999999999998</c:v>
                </c:pt>
                <c:pt idx="2489">
                  <c:v>3.5413999999999999</c:v>
                </c:pt>
                <c:pt idx="2490">
                  <c:v>3.5430000000000001</c:v>
                </c:pt>
                <c:pt idx="2491">
                  <c:v>3.5446</c:v>
                </c:pt>
                <c:pt idx="2492">
                  <c:v>3.5463</c:v>
                </c:pt>
                <c:pt idx="2493">
                  <c:v>3.548</c:v>
                </c:pt>
                <c:pt idx="2494">
                  <c:v>3.5497000000000001</c:v>
                </c:pt>
                <c:pt idx="2495">
                  <c:v>3.5516999999999999</c:v>
                </c:pt>
                <c:pt idx="2496">
                  <c:v>3.5537999999999998</c:v>
                </c:pt>
                <c:pt idx="2497">
                  <c:v>3.5562</c:v>
                </c:pt>
                <c:pt idx="2498">
                  <c:v>3.5588000000000002</c:v>
                </c:pt>
                <c:pt idx="2499">
                  <c:v>3.5613000000000001</c:v>
                </c:pt>
                <c:pt idx="2500">
                  <c:v>3.5632999999999999</c:v>
                </c:pt>
                <c:pt idx="2501">
                  <c:v>3.5648</c:v>
                </c:pt>
                <c:pt idx="2502">
                  <c:v>3.5659000000000001</c:v>
                </c:pt>
                <c:pt idx="2503">
                  <c:v>3.5666000000000002</c:v>
                </c:pt>
                <c:pt idx="2504">
                  <c:v>3.5672000000000001</c:v>
                </c:pt>
                <c:pt idx="2505">
                  <c:v>3.5680999999999998</c:v>
                </c:pt>
                <c:pt idx="2506">
                  <c:v>3.569</c:v>
                </c:pt>
                <c:pt idx="2507">
                  <c:v>3.5701000000000001</c:v>
                </c:pt>
                <c:pt idx="2508">
                  <c:v>3.5710999999999999</c:v>
                </c:pt>
                <c:pt idx="2509">
                  <c:v>3.5722</c:v>
                </c:pt>
                <c:pt idx="2510">
                  <c:v>3.5731000000000002</c:v>
                </c:pt>
                <c:pt idx="2511">
                  <c:v>3.5741999999999998</c:v>
                </c:pt>
                <c:pt idx="2512">
                  <c:v>3.5752000000000002</c:v>
                </c:pt>
                <c:pt idx="2513">
                  <c:v>3.5764999999999998</c:v>
                </c:pt>
                <c:pt idx="2514">
                  <c:v>3.5779000000000001</c:v>
                </c:pt>
                <c:pt idx="2515">
                  <c:v>3.5796000000000001</c:v>
                </c:pt>
                <c:pt idx="2516">
                  <c:v>3.5813000000000001</c:v>
                </c:pt>
                <c:pt idx="2517">
                  <c:v>3.5831</c:v>
                </c:pt>
                <c:pt idx="2518">
                  <c:v>3.585</c:v>
                </c:pt>
                <c:pt idx="2519">
                  <c:v>3.5871</c:v>
                </c:pt>
                <c:pt idx="2520">
                  <c:v>3.5891999999999999</c:v>
                </c:pt>
                <c:pt idx="2521">
                  <c:v>3.5914999999999999</c:v>
                </c:pt>
                <c:pt idx="2522">
                  <c:v>3.5937000000000001</c:v>
                </c:pt>
                <c:pt idx="2523">
                  <c:v>3.5958000000000001</c:v>
                </c:pt>
                <c:pt idx="2524">
                  <c:v>3.5981000000000001</c:v>
                </c:pt>
                <c:pt idx="2525">
                  <c:v>3.6002000000000001</c:v>
                </c:pt>
                <c:pt idx="2526">
                  <c:v>3.6019000000000001</c:v>
                </c:pt>
                <c:pt idx="2527">
                  <c:v>3.6034000000000002</c:v>
                </c:pt>
                <c:pt idx="2528">
                  <c:v>3.6044999999999998</c:v>
                </c:pt>
                <c:pt idx="2529">
                  <c:v>3.6055999999999999</c:v>
                </c:pt>
                <c:pt idx="2530">
                  <c:v>3.6063999999999998</c:v>
                </c:pt>
                <c:pt idx="2531">
                  <c:v>3.6074000000000002</c:v>
                </c:pt>
                <c:pt idx="2532">
                  <c:v>3.6084999999999998</c:v>
                </c:pt>
                <c:pt idx="2533">
                  <c:v>3.6099000000000001</c:v>
                </c:pt>
                <c:pt idx="2534">
                  <c:v>3.6113</c:v>
                </c:pt>
                <c:pt idx="2535">
                  <c:v>3.6126999999999998</c:v>
                </c:pt>
                <c:pt idx="2536">
                  <c:v>3.6141999999999999</c:v>
                </c:pt>
                <c:pt idx="2537">
                  <c:v>3.6156000000000001</c:v>
                </c:pt>
                <c:pt idx="2538">
                  <c:v>3.6168999999999998</c:v>
                </c:pt>
                <c:pt idx="2539">
                  <c:v>3.6183000000000001</c:v>
                </c:pt>
                <c:pt idx="2540">
                  <c:v>3.6196999999999999</c:v>
                </c:pt>
                <c:pt idx="2541">
                  <c:v>3.6211000000000002</c:v>
                </c:pt>
                <c:pt idx="2542">
                  <c:v>3.6227</c:v>
                </c:pt>
                <c:pt idx="2543">
                  <c:v>3.6242999999999999</c:v>
                </c:pt>
                <c:pt idx="2544">
                  <c:v>3.6259999999999999</c:v>
                </c:pt>
                <c:pt idx="2545">
                  <c:v>3.6276999999999999</c:v>
                </c:pt>
                <c:pt idx="2546">
                  <c:v>3.6292</c:v>
                </c:pt>
                <c:pt idx="2547">
                  <c:v>3.6307999999999998</c:v>
                </c:pt>
                <c:pt idx="2548">
                  <c:v>3.6324000000000001</c:v>
                </c:pt>
                <c:pt idx="2549">
                  <c:v>3.6339999999999999</c:v>
                </c:pt>
                <c:pt idx="2550">
                  <c:v>3.6355</c:v>
                </c:pt>
                <c:pt idx="2551">
                  <c:v>3.6368999999999998</c:v>
                </c:pt>
                <c:pt idx="2552">
                  <c:v>3.6383000000000001</c:v>
                </c:pt>
                <c:pt idx="2553">
                  <c:v>3.6396000000000002</c:v>
                </c:pt>
                <c:pt idx="2554">
                  <c:v>3.6410999999999998</c:v>
                </c:pt>
                <c:pt idx="2555">
                  <c:v>3.6425999999999998</c:v>
                </c:pt>
                <c:pt idx="2556">
                  <c:v>3.6440999999999999</c:v>
                </c:pt>
                <c:pt idx="2557">
                  <c:v>3.6456</c:v>
                </c:pt>
                <c:pt idx="2558">
                  <c:v>3.6472000000000002</c:v>
                </c:pt>
                <c:pt idx="2559">
                  <c:v>3.6486999999999998</c:v>
                </c:pt>
                <c:pt idx="2560">
                  <c:v>3.6503000000000001</c:v>
                </c:pt>
                <c:pt idx="2561">
                  <c:v>3.6518999999999999</c:v>
                </c:pt>
                <c:pt idx="2562">
                  <c:v>3.6535000000000002</c:v>
                </c:pt>
                <c:pt idx="2563">
                  <c:v>3.6551999999999998</c:v>
                </c:pt>
                <c:pt idx="2564">
                  <c:v>3.6572</c:v>
                </c:pt>
                <c:pt idx="2565">
                  <c:v>3.6594000000000002</c:v>
                </c:pt>
                <c:pt idx="2566">
                  <c:v>3.6619000000000002</c:v>
                </c:pt>
                <c:pt idx="2567">
                  <c:v>3.6646000000000001</c:v>
                </c:pt>
                <c:pt idx="2568">
                  <c:v>3.6669999999999998</c:v>
                </c:pt>
                <c:pt idx="2569">
                  <c:v>3.6690999999999998</c:v>
                </c:pt>
                <c:pt idx="2570">
                  <c:v>3.6707000000000001</c:v>
                </c:pt>
                <c:pt idx="2571">
                  <c:v>3.6718000000000002</c:v>
                </c:pt>
                <c:pt idx="2572">
                  <c:v>3.6724000000000001</c:v>
                </c:pt>
                <c:pt idx="2573">
                  <c:v>3.673</c:v>
                </c:pt>
                <c:pt idx="2574">
                  <c:v>3.6737000000000002</c:v>
                </c:pt>
                <c:pt idx="2575">
                  <c:v>3.6745000000000001</c:v>
                </c:pt>
                <c:pt idx="2576">
                  <c:v>3.6756000000000002</c:v>
                </c:pt>
                <c:pt idx="2577">
                  <c:v>3.6766000000000001</c:v>
                </c:pt>
                <c:pt idx="2578">
                  <c:v>3.6777000000000002</c:v>
                </c:pt>
                <c:pt idx="2579">
                  <c:v>3.6787999999999998</c:v>
                </c:pt>
                <c:pt idx="2580">
                  <c:v>3.6798000000000002</c:v>
                </c:pt>
                <c:pt idx="2581">
                  <c:v>3.6808999999999998</c:v>
                </c:pt>
                <c:pt idx="2582">
                  <c:v>3.6821000000000002</c:v>
                </c:pt>
                <c:pt idx="2583">
                  <c:v>3.6835</c:v>
                </c:pt>
                <c:pt idx="2584">
                  <c:v>3.6850000000000001</c:v>
                </c:pt>
                <c:pt idx="2585">
                  <c:v>3.6865999999999999</c:v>
                </c:pt>
                <c:pt idx="2586">
                  <c:v>3.6884000000000001</c:v>
                </c:pt>
                <c:pt idx="2587">
                  <c:v>3.6903000000000001</c:v>
                </c:pt>
                <c:pt idx="2588">
                  <c:v>3.6922000000000001</c:v>
                </c:pt>
                <c:pt idx="2589">
                  <c:v>3.6943999999999999</c:v>
                </c:pt>
                <c:pt idx="2590">
                  <c:v>3.6966999999999999</c:v>
                </c:pt>
                <c:pt idx="2591">
                  <c:v>3.6991999999999998</c:v>
                </c:pt>
                <c:pt idx="2592">
                  <c:v>3.7017000000000002</c:v>
                </c:pt>
                <c:pt idx="2593">
                  <c:v>3.7040000000000002</c:v>
                </c:pt>
                <c:pt idx="2594">
                  <c:v>3.706</c:v>
                </c:pt>
                <c:pt idx="2595">
                  <c:v>3.7077</c:v>
                </c:pt>
                <c:pt idx="2596">
                  <c:v>3.7094</c:v>
                </c:pt>
                <c:pt idx="2597">
                  <c:v>3.7105999999999999</c:v>
                </c:pt>
                <c:pt idx="2598">
                  <c:v>3.7115999999999998</c:v>
                </c:pt>
                <c:pt idx="2599">
                  <c:v>3.7124000000000001</c:v>
                </c:pt>
                <c:pt idx="2600">
                  <c:v>3.7132999999999998</c:v>
                </c:pt>
                <c:pt idx="2601">
                  <c:v>3.7143000000000002</c:v>
                </c:pt>
                <c:pt idx="2602">
                  <c:v>3.7153999999999998</c:v>
                </c:pt>
                <c:pt idx="2603">
                  <c:v>3.7166999999999999</c:v>
                </c:pt>
                <c:pt idx="2604">
                  <c:v>3.718</c:v>
                </c:pt>
                <c:pt idx="2605">
                  <c:v>3.7193999999999998</c:v>
                </c:pt>
                <c:pt idx="2606">
                  <c:v>3.7206999999999999</c:v>
                </c:pt>
                <c:pt idx="2607">
                  <c:v>3.7222</c:v>
                </c:pt>
                <c:pt idx="2608">
                  <c:v>3.7238000000000002</c:v>
                </c:pt>
                <c:pt idx="2609">
                  <c:v>3.7252999999999998</c:v>
                </c:pt>
                <c:pt idx="2610">
                  <c:v>3.7269000000000001</c:v>
                </c:pt>
                <c:pt idx="2611">
                  <c:v>3.7282999999999999</c:v>
                </c:pt>
                <c:pt idx="2612">
                  <c:v>3.7296999999999998</c:v>
                </c:pt>
                <c:pt idx="2613">
                  <c:v>3.7311999999999999</c:v>
                </c:pt>
                <c:pt idx="2614">
                  <c:v>3.7328999999999999</c:v>
                </c:pt>
                <c:pt idx="2615">
                  <c:v>3.7347000000000001</c:v>
                </c:pt>
                <c:pt idx="2616">
                  <c:v>3.7364999999999999</c:v>
                </c:pt>
                <c:pt idx="2617">
                  <c:v>3.7381000000000002</c:v>
                </c:pt>
                <c:pt idx="2618">
                  <c:v>3.7397</c:v>
                </c:pt>
                <c:pt idx="2619">
                  <c:v>3.7410999999999999</c:v>
                </c:pt>
                <c:pt idx="2620">
                  <c:v>3.7423999999999999</c:v>
                </c:pt>
                <c:pt idx="2621">
                  <c:v>3.7437</c:v>
                </c:pt>
                <c:pt idx="2622">
                  <c:v>3.7437</c:v>
                </c:pt>
                <c:pt idx="2623">
                  <c:v>3.7425000000000002</c:v>
                </c:pt>
                <c:pt idx="2624">
                  <c:v>3.7423999999999999</c:v>
                </c:pt>
                <c:pt idx="2625">
                  <c:v>3.7431999999999999</c:v>
                </c:pt>
                <c:pt idx="2626">
                  <c:v>3.7444999999999999</c:v>
                </c:pt>
                <c:pt idx="2627">
                  <c:v>3.746</c:v>
                </c:pt>
                <c:pt idx="2628">
                  <c:v>3.7473999999999998</c:v>
                </c:pt>
                <c:pt idx="2629">
                  <c:v>3.7488000000000001</c:v>
                </c:pt>
                <c:pt idx="2630">
                  <c:v>3.7502</c:v>
                </c:pt>
                <c:pt idx="2631">
                  <c:v>3.7517</c:v>
                </c:pt>
                <c:pt idx="2632">
                  <c:v>3.7532999999999999</c:v>
                </c:pt>
                <c:pt idx="2633">
                  <c:v>3.7551000000000001</c:v>
                </c:pt>
                <c:pt idx="2634">
                  <c:v>3.7570000000000001</c:v>
                </c:pt>
                <c:pt idx="2635">
                  <c:v>3.7591000000000001</c:v>
                </c:pt>
                <c:pt idx="2636">
                  <c:v>3.7614999999999998</c:v>
                </c:pt>
                <c:pt idx="2637">
                  <c:v>3.7637999999999998</c:v>
                </c:pt>
                <c:pt idx="2638">
                  <c:v>3.7658</c:v>
                </c:pt>
                <c:pt idx="2639">
                  <c:v>3.7673000000000001</c:v>
                </c:pt>
                <c:pt idx="2640">
                  <c:v>3.7684000000000002</c:v>
                </c:pt>
                <c:pt idx="2641">
                  <c:v>3.7692000000000001</c:v>
                </c:pt>
                <c:pt idx="2642">
                  <c:v>3.7698</c:v>
                </c:pt>
                <c:pt idx="2643">
                  <c:v>3.7706</c:v>
                </c:pt>
                <c:pt idx="2644">
                  <c:v>3.7713999999999999</c:v>
                </c:pt>
                <c:pt idx="2645">
                  <c:v>3.7723</c:v>
                </c:pt>
                <c:pt idx="2646">
                  <c:v>3.7732999999999999</c:v>
                </c:pt>
                <c:pt idx="2647">
                  <c:v>3.7743000000000002</c:v>
                </c:pt>
                <c:pt idx="2648">
                  <c:v>3.7751999999999999</c:v>
                </c:pt>
                <c:pt idx="2649">
                  <c:v>3.7763</c:v>
                </c:pt>
                <c:pt idx="2650">
                  <c:v>3.7774999999999999</c:v>
                </c:pt>
                <c:pt idx="2651">
                  <c:v>3.7787999999999999</c:v>
                </c:pt>
                <c:pt idx="2652">
                  <c:v>3.7803</c:v>
                </c:pt>
                <c:pt idx="2653">
                  <c:v>3.7818000000000001</c:v>
                </c:pt>
                <c:pt idx="2654">
                  <c:v>3.7833999999999999</c:v>
                </c:pt>
                <c:pt idx="2655">
                  <c:v>3.7850000000000001</c:v>
                </c:pt>
                <c:pt idx="2656">
                  <c:v>3.7869000000000002</c:v>
                </c:pt>
                <c:pt idx="2657">
                  <c:v>3.7888999999999999</c:v>
                </c:pt>
                <c:pt idx="2658">
                  <c:v>3.7911000000000001</c:v>
                </c:pt>
                <c:pt idx="2659">
                  <c:v>3.7932999999999999</c:v>
                </c:pt>
                <c:pt idx="2660">
                  <c:v>3.7955000000000001</c:v>
                </c:pt>
                <c:pt idx="2661">
                  <c:v>3.7976000000000001</c:v>
                </c:pt>
                <c:pt idx="2662">
                  <c:v>3.7995999999999999</c:v>
                </c:pt>
                <c:pt idx="2663">
                  <c:v>3.8014999999999999</c:v>
                </c:pt>
                <c:pt idx="2664">
                  <c:v>3.8031999999999999</c:v>
                </c:pt>
                <c:pt idx="2665">
                  <c:v>3.8046000000000002</c:v>
                </c:pt>
                <c:pt idx="2666">
                  <c:v>3.8056999999999999</c:v>
                </c:pt>
                <c:pt idx="2667">
                  <c:v>3.8068</c:v>
                </c:pt>
                <c:pt idx="2668">
                  <c:v>3.8077999999999999</c:v>
                </c:pt>
                <c:pt idx="2669">
                  <c:v>3.8089</c:v>
                </c:pt>
                <c:pt idx="2670">
                  <c:v>3.8102</c:v>
                </c:pt>
                <c:pt idx="2671">
                  <c:v>3.8115000000000001</c:v>
                </c:pt>
                <c:pt idx="2672">
                  <c:v>3.8128000000000002</c:v>
                </c:pt>
                <c:pt idx="2673">
                  <c:v>3.8142999999999998</c:v>
                </c:pt>
                <c:pt idx="2674">
                  <c:v>3.8157000000000001</c:v>
                </c:pt>
                <c:pt idx="2675">
                  <c:v>3.8169</c:v>
                </c:pt>
                <c:pt idx="2676">
                  <c:v>3.8182</c:v>
                </c:pt>
                <c:pt idx="2677">
                  <c:v>3.8195000000000001</c:v>
                </c:pt>
                <c:pt idx="2678">
                  <c:v>3.8207</c:v>
                </c:pt>
                <c:pt idx="2679">
                  <c:v>3.8220999999999998</c:v>
                </c:pt>
                <c:pt idx="2680">
                  <c:v>3.8235999999999999</c:v>
                </c:pt>
                <c:pt idx="2681">
                  <c:v>3.8250999999999999</c:v>
                </c:pt>
                <c:pt idx="2682">
                  <c:v>3.8264999999999998</c:v>
                </c:pt>
                <c:pt idx="2683">
                  <c:v>3.8279999999999998</c:v>
                </c:pt>
                <c:pt idx="2684">
                  <c:v>3.8296000000000001</c:v>
                </c:pt>
                <c:pt idx="2685">
                  <c:v>3.8311999999999999</c:v>
                </c:pt>
                <c:pt idx="2686">
                  <c:v>3.8327</c:v>
                </c:pt>
                <c:pt idx="2687">
                  <c:v>3.8340000000000001</c:v>
                </c:pt>
                <c:pt idx="2688">
                  <c:v>3.8353000000000002</c:v>
                </c:pt>
                <c:pt idx="2689">
                  <c:v>3.8365</c:v>
                </c:pt>
                <c:pt idx="2690">
                  <c:v>3.8378999999999999</c:v>
                </c:pt>
                <c:pt idx="2691">
                  <c:v>3.8391999999999999</c:v>
                </c:pt>
                <c:pt idx="2692">
                  <c:v>3.8407</c:v>
                </c:pt>
                <c:pt idx="2693">
                  <c:v>3.8420999999999998</c:v>
                </c:pt>
                <c:pt idx="2694">
                  <c:v>3.8435999999999999</c:v>
                </c:pt>
                <c:pt idx="2695">
                  <c:v>3.8451</c:v>
                </c:pt>
                <c:pt idx="2696">
                  <c:v>3.8466999999999998</c:v>
                </c:pt>
                <c:pt idx="2697">
                  <c:v>3.8481999999999998</c:v>
                </c:pt>
                <c:pt idx="2698">
                  <c:v>3.8496999999999999</c:v>
                </c:pt>
                <c:pt idx="2699">
                  <c:v>3.8512</c:v>
                </c:pt>
                <c:pt idx="2700">
                  <c:v>3.8527999999999998</c:v>
                </c:pt>
                <c:pt idx="2701">
                  <c:v>3.8546</c:v>
                </c:pt>
                <c:pt idx="2702">
                  <c:v>3.8565</c:v>
                </c:pt>
                <c:pt idx="2703">
                  <c:v>3.8589000000000002</c:v>
                </c:pt>
                <c:pt idx="2704">
                  <c:v>3.8614999999999999</c:v>
                </c:pt>
                <c:pt idx="2705">
                  <c:v>3.8641000000000001</c:v>
                </c:pt>
                <c:pt idx="2706">
                  <c:v>3.8666999999999998</c:v>
                </c:pt>
                <c:pt idx="2707">
                  <c:v>3.8687</c:v>
                </c:pt>
                <c:pt idx="2708">
                  <c:v>3.8700999999999999</c:v>
                </c:pt>
                <c:pt idx="2709">
                  <c:v>3.871</c:v>
                </c:pt>
                <c:pt idx="2710">
                  <c:v>3.8715999999999999</c:v>
                </c:pt>
                <c:pt idx="2711">
                  <c:v>3.8721000000000001</c:v>
                </c:pt>
                <c:pt idx="2712">
                  <c:v>3.8725999999999998</c:v>
                </c:pt>
                <c:pt idx="2713">
                  <c:v>3.8734999999999999</c:v>
                </c:pt>
                <c:pt idx="2714">
                  <c:v>3.8744999999999998</c:v>
                </c:pt>
                <c:pt idx="2715">
                  <c:v>3.8755000000000002</c:v>
                </c:pt>
                <c:pt idx="2716">
                  <c:v>3.8765000000000001</c:v>
                </c:pt>
                <c:pt idx="2717">
                  <c:v>3.8774999999999999</c:v>
                </c:pt>
                <c:pt idx="2718">
                  <c:v>3.8784999999999998</c:v>
                </c:pt>
                <c:pt idx="2719">
                  <c:v>3.8795999999999999</c:v>
                </c:pt>
                <c:pt idx="2720">
                  <c:v>3.8809</c:v>
                </c:pt>
                <c:pt idx="2721">
                  <c:v>3.8822000000000001</c:v>
                </c:pt>
                <c:pt idx="2722">
                  <c:v>3.8837000000000002</c:v>
                </c:pt>
                <c:pt idx="2723">
                  <c:v>3.8855</c:v>
                </c:pt>
                <c:pt idx="2724">
                  <c:v>3.8873000000000002</c:v>
                </c:pt>
                <c:pt idx="2725">
                  <c:v>3.8892000000000002</c:v>
                </c:pt>
                <c:pt idx="2726">
                  <c:v>3.8912</c:v>
                </c:pt>
                <c:pt idx="2727">
                  <c:v>3.8935</c:v>
                </c:pt>
                <c:pt idx="2728">
                  <c:v>3.8957000000000002</c:v>
                </c:pt>
                <c:pt idx="2729">
                  <c:v>3.8980000000000001</c:v>
                </c:pt>
                <c:pt idx="2730">
                  <c:v>3.9005000000000001</c:v>
                </c:pt>
                <c:pt idx="2731">
                  <c:v>3.9028999999999998</c:v>
                </c:pt>
                <c:pt idx="2732">
                  <c:v>3.9049999999999998</c:v>
                </c:pt>
                <c:pt idx="2733">
                  <c:v>3.9064999999999999</c:v>
                </c:pt>
                <c:pt idx="2734">
                  <c:v>3.9076</c:v>
                </c:pt>
                <c:pt idx="2735">
                  <c:v>3.9083000000000001</c:v>
                </c:pt>
                <c:pt idx="2736">
                  <c:v>3.9089999999999998</c:v>
                </c:pt>
                <c:pt idx="2737">
                  <c:v>3.9098999999999999</c:v>
                </c:pt>
                <c:pt idx="2738">
                  <c:v>3.9108999999999998</c:v>
                </c:pt>
                <c:pt idx="2739">
                  <c:v>3.9121000000000001</c:v>
                </c:pt>
                <c:pt idx="2740">
                  <c:v>3.9136000000000002</c:v>
                </c:pt>
                <c:pt idx="2741">
                  <c:v>3.9150999999999998</c:v>
                </c:pt>
                <c:pt idx="2742">
                  <c:v>3.9163999999999999</c:v>
                </c:pt>
                <c:pt idx="2743">
                  <c:v>3.9178999999999999</c:v>
                </c:pt>
                <c:pt idx="2744">
                  <c:v>3.9190999999999998</c:v>
                </c:pt>
                <c:pt idx="2745">
                  <c:v>3.9203999999999999</c:v>
                </c:pt>
                <c:pt idx="2746">
                  <c:v>3.9216000000000002</c:v>
                </c:pt>
                <c:pt idx="2747">
                  <c:v>3.923</c:v>
                </c:pt>
                <c:pt idx="2748">
                  <c:v>3.9245000000000001</c:v>
                </c:pt>
                <c:pt idx="2749">
                  <c:v>3.9260999999999999</c:v>
                </c:pt>
                <c:pt idx="2750">
                  <c:v>3.9277000000000002</c:v>
                </c:pt>
                <c:pt idx="2751">
                  <c:v>3.9291</c:v>
                </c:pt>
                <c:pt idx="2752">
                  <c:v>3.9306999999999999</c:v>
                </c:pt>
                <c:pt idx="2753">
                  <c:v>3.9325000000000001</c:v>
                </c:pt>
                <c:pt idx="2754">
                  <c:v>3.9344000000000001</c:v>
                </c:pt>
                <c:pt idx="2755">
                  <c:v>3.9359999999999999</c:v>
                </c:pt>
                <c:pt idx="2756">
                  <c:v>3.9376000000000002</c:v>
                </c:pt>
                <c:pt idx="2757">
                  <c:v>3.9388999999999998</c:v>
                </c:pt>
                <c:pt idx="2758">
                  <c:v>3.9401999999999999</c:v>
                </c:pt>
                <c:pt idx="2759">
                  <c:v>3.9416000000000002</c:v>
                </c:pt>
                <c:pt idx="2760">
                  <c:v>3.9430000000000001</c:v>
                </c:pt>
                <c:pt idx="2761">
                  <c:v>3.9443999999999999</c:v>
                </c:pt>
                <c:pt idx="2762">
                  <c:v>3.9460000000000002</c:v>
                </c:pt>
                <c:pt idx="2763">
                  <c:v>3.9474</c:v>
                </c:pt>
                <c:pt idx="2764">
                  <c:v>3.9489999999999998</c:v>
                </c:pt>
                <c:pt idx="2765">
                  <c:v>3.9504999999999999</c:v>
                </c:pt>
                <c:pt idx="2766">
                  <c:v>3.9521000000000002</c:v>
                </c:pt>
                <c:pt idx="2767">
                  <c:v>3.9535999999999998</c:v>
                </c:pt>
                <c:pt idx="2768">
                  <c:v>3.9552</c:v>
                </c:pt>
                <c:pt idx="2769">
                  <c:v>3.9567999999999999</c:v>
                </c:pt>
                <c:pt idx="2770">
                  <c:v>3.9584999999999999</c:v>
                </c:pt>
                <c:pt idx="2771">
                  <c:v>3.9605999999999999</c:v>
                </c:pt>
                <c:pt idx="2772">
                  <c:v>3.9628999999999999</c:v>
                </c:pt>
                <c:pt idx="2773">
                  <c:v>3.9655</c:v>
                </c:pt>
                <c:pt idx="2774">
                  <c:v>3.968</c:v>
                </c:pt>
                <c:pt idx="2775">
                  <c:v>3.9702999999999999</c:v>
                </c:pt>
                <c:pt idx="2776">
                  <c:v>3.9722</c:v>
                </c:pt>
                <c:pt idx="2777">
                  <c:v>3.9735</c:v>
                </c:pt>
                <c:pt idx="2778">
                  <c:v>3.9744000000000002</c:v>
                </c:pt>
                <c:pt idx="2779">
                  <c:v>3.9750000000000001</c:v>
                </c:pt>
                <c:pt idx="2780">
                  <c:v>3.9756999999999998</c:v>
                </c:pt>
                <c:pt idx="2781">
                  <c:v>3.9763999999999999</c:v>
                </c:pt>
                <c:pt idx="2782">
                  <c:v>3.9771999999999998</c:v>
                </c:pt>
                <c:pt idx="2783">
                  <c:v>3.9782000000000002</c:v>
                </c:pt>
                <c:pt idx="2784">
                  <c:v>3.9792999999999998</c:v>
                </c:pt>
                <c:pt idx="2785">
                  <c:v>3.9803000000000002</c:v>
                </c:pt>
                <c:pt idx="2786">
                  <c:v>3.9811999999999999</c:v>
                </c:pt>
                <c:pt idx="2787">
                  <c:v>3.9821</c:v>
                </c:pt>
                <c:pt idx="2788">
                  <c:v>3.9832000000000001</c:v>
                </c:pt>
                <c:pt idx="2789">
                  <c:v>3.9845000000000002</c:v>
                </c:pt>
                <c:pt idx="2790">
                  <c:v>3.9859</c:v>
                </c:pt>
                <c:pt idx="2791">
                  <c:v>3.9874000000000001</c:v>
                </c:pt>
                <c:pt idx="2792">
                  <c:v>3.9891000000000001</c:v>
                </c:pt>
                <c:pt idx="2793">
                  <c:v>3.9908999999999999</c:v>
                </c:pt>
                <c:pt idx="2794">
                  <c:v>3.9929000000000001</c:v>
                </c:pt>
                <c:pt idx="2795">
                  <c:v>3.9948999999999999</c:v>
                </c:pt>
                <c:pt idx="2796">
                  <c:v>3.9969999999999999</c:v>
                </c:pt>
                <c:pt idx="2797">
                  <c:v>3.9992999999999999</c:v>
                </c:pt>
                <c:pt idx="2798">
                  <c:v>4.0014000000000003</c:v>
                </c:pt>
                <c:pt idx="2799">
                  <c:v>4.0034000000000001</c:v>
                </c:pt>
                <c:pt idx="2800">
                  <c:v>4.0056000000000003</c:v>
                </c:pt>
                <c:pt idx="2801">
                  <c:v>4.0076000000000001</c:v>
                </c:pt>
                <c:pt idx="2802">
                  <c:v>4.0094000000000003</c:v>
                </c:pt>
                <c:pt idx="2803">
                  <c:v>4.0107999999999997</c:v>
                </c:pt>
                <c:pt idx="2804">
                  <c:v>4.0118</c:v>
                </c:pt>
                <c:pt idx="2805">
                  <c:v>4.0125999999999999</c:v>
                </c:pt>
                <c:pt idx="2806">
                  <c:v>4.0133999999999999</c:v>
                </c:pt>
                <c:pt idx="2807">
                  <c:v>4.0144000000000002</c:v>
                </c:pt>
                <c:pt idx="2808">
                  <c:v>4.0155000000000003</c:v>
                </c:pt>
                <c:pt idx="2809">
                  <c:v>4.0168999999999997</c:v>
                </c:pt>
                <c:pt idx="2810">
                  <c:v>4.0183</c:v>
                </c:pt>
                <c:pt idx="2811">
                  <c:v>4.0197000000000003</c:v>
                </c:pt>
                <c:pt idx="2812">
                  <c:v>4.0210999999999997</c:v>
                </c:pt>
                <c:pt idx="2813">
                  <c:v>4.0225999999999997</c:v>
                </c:pt>
                <c:pt idx="2814">
                  <c:v>4.024</c:v>
                </c:pt>
                <c:pt idx="2815">
                  <c:v>4.0254000000000003</c:v>
                </c:pt>
                <c:pt idx="2816">
                  <c:v>4.0267999999999997</c:v>
                </c:pt>
                <c:pt idx="2817">
                  <c:v>4.0282</c:v>
                </c:pt>
                <c:pt idx="2818">
                  <c:v>4.0298999999999996</c:v>
                </c:pt>
                <c:pt idx="2819">
                  <c:v>4.0313999999999997</c:v>
                </c:pt>
                <c:pt idx="2820">
                  <c:v>4.0331000000000001</c:v>
                </c:pt>
                <c:pt idx="2821">
                  <c:v>4.0347</c:v>
                </c:pt>
                <c:pt idx="2822">
                  <c:v>4.0364000000000004</c:v>
                </c:pt>
                <c:pt idx="2823">
                  <c:v>4.0378999999999996</c:v>
                </c:pt>
                <c:pt idx="2824">
                  <c:v>4.0393999999999997</c:v>
                </c:pt>
                <c:pt idx="2825">
                  <c:v>4.0410000000000004</c:v>
                </c:pt>
                <c:pt idx="2826">
                  <c:v>4.0423999999999998</c:v>
                </c:pt>
                <c:pt idx="2827">
                  <c:v>4.0438000000000001</c:v>
                </c:pt>
                <c:pt idx="2828">
                  <c:v>4.0450999999999997</c:v>
                </c:pt>
                <c:pt idx="2829">
                  <c:v>4.0465999999999998</c:v>
                </c:pt>
                <c:pt idx="2830">
                  <c:v>4.0479000000000003</c:v>
                </c:pt>
                <c:pt idx="2831">
                  <c:v>4.0494000000000003</c:v>
                </c:pt>
                <c:pt idx="2832">
                  <c:v>4.0509000000000004</c:v>
                </c:pt>
                <c:pt idx="2833">
                  <c:v>4.0523999999999996</c:v>
                </c:pt>
                <c:pt idx="2834">
                  <c:v>4.0540000000000003</c:v>
                </c:pt>
                <c:pt idx="2835">
                  <c:v>4.0556000000000001</c:v>
                </c:pt>
                <c:pt idx="2836">
                  <c:v>4.0572999999999997</c:v>
                </c:pt>
                <c:pt idx="2837">
                  <c:v>4.0589000000000004</c:v>
                </c:pt>
                <c:pt idx="2838">
                  <c:v>4.0606</c:v>
                </c:pt>
                <c:pt idx="2839">
                  <c:v>4.0625</c:v>
                </c:pt>
                <c:pt idx="2840">
                  <c:v>4.0644999999999998</c:v>
                </c:pt>
                <c:pt idx="2841">
                  <c:v>4.0666000000000002</c:v>
                </c:pt>
                <c:pt idx="2842">
                  <c:v>4.0688000000000004</c:v>
                </c:pt>
                <c:pt idx="2843">
                  <c:v>4.0712000000000002</c:v>
                </c:pt>
                <c:pt idx="2844">
                  <c:v>4.0734000000000004</c:v>
                </c:pt>
                <c:pt idx="2845">
                  <c:v>4.0751999999999997</c:v>
                </c:pt>
                <c:pt idx="2846">
                  <c:v>4.0763999999999996</c:v>
                </c:pt>
                <c:pt idx="2847">
                  <c:v>4.0770999999999997</c:v>
                </c:pt>
                <c:pt idx="2848">
                  <c:v>4.0777999999999999</c:v>
                </c:pt>
                <c:pt idx="2849">
                  <c:v>4.0785</c:v>
                </c:pt>
                <c:pt idx="2850">
                  <c:v>4.0792000000000002</c:v>
                </c:pt>
                <c:pt idx="2851">
                  <c:v>4.0801999999999996</c:v>
                </c:pt>
                <c:pt idx="2852">
                  <c:v>4.0811999999999999</c:v>
                </c:pt>
                <c:pt idx="2853">
                  <c:v>4.0823</c:v>
                </c:pt>
                <c:pt idx="2854">
                  <c:v>4.0833000000000004</c:v>
                </c:pt>
                <c:pt idx="2855">
                  <c:v>4.0842000000000001</c:v>
                </c:pt>
                <c:pt idx="2856">
                  <c:v>4.0852000000000004</c:v>
                </c:pt>
                <c:pt idx="2857">
                  <c:v>4.0864000000000003</c:v>
                </c:pt>
                <c:pt idx="2858">
                  <c:v>4.0877999999999997</c:v>
                </c:pt>
                <c:pt idx="2859">
                  <c:v>4.0892999999999997</c:v>
                </c:pt>
                <c:pt idx="2860">
                  <c:v>4.0909000000000004</c:v>
                </c:pt>
                <c:pt idx="2861">
                  <c:v>4.0926</c:v>
                </c:pt>
                <c:pt idx="2862">
                  <c:v>4.0944000000000003</c:v>
                </c:pt>
                <c:pt idx="2863">
                  <c:v>4.0963000000000003</c:v>
                </c:pt>
                <c:pt idx="2864">
                  <c:v>4.0983999999999998</c:v>
                </c:pt>
                <c:pt idx="2865">
                  <c:v>4.1006</c:v>
                </c:pt>
                <c:pt idx="2866">
                  <c:v>4.1029</c:v>
                </c:pt>
                <c:pt idx="2867">
                  <c:v>4.1052</c:v>
                </c:pt>
                <c:pt idx="2868">
                  <c:v>4.1073000000000004</c:v>
                </c:pt>
                <c:pt idx="2869">
                  <c:v>4.1092000000000004</c:v>
                </c:pt>
                <c:pt idx="2870">
                  <c:v>4.1108000000000002</c:v>
                </c:pt>
                <c:pt idx="2871">
                  <c:v>4.1123000000000003</c:v>
                </c:pt>
                <c:pt idx="2872">
                  <c:v>4.1135999999999999</c:v>
                </c:pt>
                <c:pt idx="2873">
                  <c:v>4.1147</c:v>
                </c:pt>
                <c:pt idx="2874">
                  <c:v>4.1157000000000004</c:v>
                </c:pt>
                <c:pt idx="2875">
                  <c:v>4.1167999999999996</c:v>
                </c:pt>
                <c:pt idx="2876">
                  <c:v>4.1180000000000003</c:v>
                </c:pt>
                <c:pt idx="2877">
                  <c:v>4.1193</c:v>
                </c:pt>
                <c:pt idx="2878">
                  <c:v>4.1207000000000003</c:v>
                </c:pt>
                <c:pt idx="2879">
                  <c:v>4.1220999999999997</c:v>
                </c:pt>
                <c:pt idx="2880">
                  <c:v>4.1234999999999999</c:v>
                </c:pt>
                <c:pt idx="2881">
                  <c:v>4.1249000000000002</c:v>
                </c:pt>
                <c:pt idx="2882">
                  <c:v>4.1261000000000001</c:v>
                </c:pt>
                <c:pt idx="2883">
                  <c:v>4.1273999999999997</c:v>
                </c:pt>
                <c:pt idx="2884">
                  <c:v>4.1288999999999998</c:v>
                </c:pt>
                <c:pt idx="2885">
                  <c:v>4.1303000000000001</c:v>
                </c:pt>
                <c:pt idx="2886">
                  <c:v>4.1318000000000001</c:v>
                </c:pt>
                <c:pt idx="2887">
                  <c:v>4.1333000000000002</c:v>
                </c:pt>
                <c:pt idx="2888">
                  <c:v>4.1346999999999996</c:v>
                </c:pt>
                <c:pt idx="2889">
                  <c:v>4.1363000000000003</c:v>
                </c:pt>
                <c:pt idx="2890">
                  <c:v>4.1379999999999999</c:v>
                </c:pt>
                <c:pt idx="2891">
                  <c:v>4.1395999999999997</c:v>
                </c:pt>
                <c:pt idx="2892">
                  <c:v>4.1412000000000004</c:v>
                </c:pt>
                <c:pt idx="2893">
                  <c:v>4.1425999999999998</c:v>
                </c:pt>
                <c:pt idx="2894">
                  <c:v>4.1440999999999999</c:v>
                </c:pt>
                <c:pt idx="2895">
                  <c:v>4.1454000000000004</c:v>
                </c:pt>
                <c:pt idx="2896">
                  <c:v>4.1448</c:v>
                </c:pt>
                <c:pt idx="2897">
                  <c:v>4.1440999999999999</c:v>
                </c:pt>
                <c:pt idx="2898">
                  <c:v>4.1447000000000003</c:v>
                </c:pt>
                <c:pt idx="2899">
                  <c:v>4.1458000000000004</c:v>
                </c:pt>
                <c:pt idx="2900">
                  <c:v>4.1470000000000002</c:v>
                </c:pt>
                <c:pt idx="2901">
                  <c:v>4.1482999999999999</c:v>
                </c:pt>
                <c:pt idx="2902">
                  <c:v>4.1497999999999999</c:v>
                </c:pt>
                <c:pt idx="2903">
                  <c:v>4.1510999999999996</c:v>
                </c:pt>
                <c:pt idx="2904">
                  <c:v>4.1524999999999999</c:v>
                </c:pt>
                <c:pt idx="2905">
                  <c:v>4.1539000000000001</c:v>
                </c:pt>
                <c:pt idx="2906">
                  <c:v>4.1555</c:v>
                </c:pt>
                <c:pt idx="2907">
                  <c:v>4.157</c:v>
                </c:pt>
                <c:pt idx="2908">
                  <c:v>4.1586999999999996</c:v>
                </c:pt>
                <c:pt idx="2909">
                  <c:v>4.1605999999999996</c:v>
                </c:pt>
                <c:pt idx="2910">
                  <c:v>4.1627000000000001</c:v>
                </c:pt>
                <c:pt idx="2911">
                  <c:v>4.165</c:v>
                </c:pt>
                <c:pt idx="2912">
                  <c:v>4.1672000000000002</c:v>
                </c:pt>
                <c:pt idx="2913">
                  <c:v>4.1692</c:v>
                </c:pt>
                <c:pt idx="2914">
                  <c:v>4.1708999999999996</c:v>
                </c:pt>
                <c:pt idx="2915">
                  <c:v>4.1722999999999999</c:v>
                </c:pt>
                <c:pt idx="2916">
                  <c:v>4.1733000000000002</c:v>
                </c:pt>
                <c:pt idx="2917">
                  <c:v>4.1741000000000001</c:v>
                </c:pt>
                <c:pt idx="2918">
                  <c:v>4.1748000000000003</c:v>
                </c:pt>
                <c:pt idx="2919">
                  <c:v>4.1755000000000004</c:v>
                </c:pt>
                <c:pt idx="2920">
                  <c:v>4.1761999999999997</c:v>
                </c:pt>
                <c:pt idx="2921">
                  <c:v>4.1771000000000003</c:v>
                </c:pt>
                <c:pt idx="2922">
                  <c:v>4.1779000000000002</c:v>
                </c:pt>
                <c:pt idx="2923">
                  <c:v>4.1787999999999998</c:v>
                </c:pt>
                <c:pt idx="2924">
                  <c:v>4.1798000000000002</c:v>
                </c:pt>
                <c:pt idx="2925">
                  <c:v>4.1809000000000003</c:v>
                </c:pt>
                <c:pt idx="2926">
                  <c:v>4.1821999999999999</c:v>
                </c:pt>
                <c:pt idx="2927">
                  <c:v>4.1835000000000004</c:v>
                </c:pt>
                <c:pt idx="2928">
                  <c:v>4.1848000000000001</c:v>
                </c:pt>
                <c:pt idx="2929">
                  <c:v>4.1863999999999999</c:v>
                </c:pt>
                <c:pt idx="2930">
                  <c:v>4.1879999999999997</c:v>
                </c:pt>
                <c:pt idx="2931">
                  <c:v>4.1898</c:v>
                </c:pt>
                <c:pt idx="2932">
                  <c:v>4.1917</c:v>
                </c:pt>
                <c:pt idx="2933">
                  <c:v>4.1938000000000004</c:v>
                </c:pt>
                <c:pt idx="2934">
                  <c:v>4.1961000000000004</c:v>
                </c:pt>
                <c:pt idx="2935">
                  <c:v>4.1985999999999999</c:v>
                </c:pt>
                <c:pt idx="2936">
                  <c:v>4.2009999999999996</c:v>
                </c:pt>
                <c:pt idx="2937">
                  <c:v>4.2031000000000001</c:v>
                </c:pt>
                <c:pt idx="2938">
                  <c:v>4.2047999999999996</c:v>
                </c:pt>
                <c:pt idx="2939">
                  <c:v>4.2062999999999997</c:v>
                </c:pt>
                <c:pt idx="2940">
                  <c:v>4.2074999999999996</c:v>
                </c:pt>
                <c:pt idx="2941">
                  <c:v>4.2084999999999999</c:v>
                </c:pt>
                <c:pt idx="2942">
                  <c:v>4.2092000000000001</c:v>
                </c:pt>
                <c:pt idx="2943">
                  <c:v>4.21</c:v>
                </c:pt>
                <c:pt idx="2944">
                  <c:v>4.2108999999999996</c:v>
                </c:pt>
                <c:pt idx="2945">
                  <c:v>4.2119999999999997</c:v>
                </c:pt>
                <c:pt idx="2946">
                  <c:v>4.2131999999999996</c:v>
                </c:pt>
                <c:pt idx="2947">
                  <c:v>4.2145000000000001</c:v>
                </c:pt>
                <c:pt idx="2948">
                  <c:v>4.2159000000000004</c:v>
                </c:pt>
                <c:pt idx="2949">
                  <c:v>4.2172999999999998</c:v>
                </c:pt>
                <c:pt idx="2950">
                  <c:v>4.2186000000000003</c:v>
                </c:pt>
                <c:pt idx="2951">
                  <c:v>4.2199</c:v>
                </c:pt>
                <c:pt idx="2952">
                  <c:v>4.2210999999999999</c:v>
                </c:pt>
                <c:pt idx="2953">
                  <c:v>4.2222999999999997</c:v>
                </c:pt>
                <c:pt idx="2954">
                  <c:v>4.2237</c:v>
                </c:pt>
                <c:pt idx="2955">
                  <c:v>4.2252000000000001</c:v>
                </c:pt>
                <c:pt idx="2956">
                  <c:v>4.2267000000000001</c:v>
                </c:pt>
                <c:pt idx="2957">
                  <c:v>4.2282999999999999</c:v>
                </c:pt>
                <c:pt idx="2958">
                  <c:v>4.2298999999999998</c:v>
                </c:pt>
                <c:pt idx="2959">
                  <c:v>4.2314999999999996</c:v>
                </c:pt>
                <c:pt idx="2960">
                  <c:v>4.2329999999999997</c:v>
                </c:pt>
                <c:pt idx="2961">
                  <c:v>4.2344999999999997</c:v>
                </c:pt>
                <c:pt idx="2962">
                  <c:v>4.2361000000000004</c:v>
                </c:pt>
                <c:pt idx="2963">
                  <c:v>4.2374999999999998</c:v>
                </c:pt>
                <c:pt idx="2964">
                  <c:v>4.2389999999999999</c:v>
                </c:pt>
                <c:pt idx="2965">
                  <c:v>4.2401999999999997</c:v>
                </c:pt>
                <c:pt idx="2966">
                  <c:v>4.2415000000000003</c:v>
                </c:pt>
                <c:pt idx="2967">
                  <c:v>4.2428999999999997</c:v>
                </c:pt>
                <c:pt idx="2968">
                  <c:v>4.2442000000000002</c:v>
                </c:pt>
                <c:pt idx="2969">
                  <c:v>4.2455999999999996</c:v>
                </c:pt>
                <c:pt idx="2970">
                  <c:v>4.2470999999999997</c:v>
                </c:pt>
                <c:pt idx="2971">
                  <c:v>4.2487000000000004</c:v>
                </c:pt>
                <c:pt idx="2972">
                  <c:v>4.2500999999999998</c:v>
                </c:pt>
                <c:pt idx="2973">
                  <c:v>4.2515000000000001</c:v>
                </c:pt>
                <c:pt idx="2974">
                  <c:v>4.2529000000000003</c:v>
                </c:pt>
                <c:pt idx="2975">
                  <c:v>4.2544000000000004</c:v>
                </c:pt>
                <c:pt idx="2976">
                  <c:v>4.2561</c:v>
                </c:pt>
                <c:pt idx="2977">
                  <c:v>4.258</c:v>
                </c:pt>
                <c:pt idx="2978">
                  <c:v>4.2603</c:v>
                </c:pt>
                <c:pt idx="2979">
                  <c:v>4.2629000000000001</c:v>
                </c:pt>
                <c:pt idx="2980">
                  <c:v>4.2653999999999996</c:v>
                </c:pt>
                <c:pt idx="2981">
                  <c:v>4.2676999999999996</c:v>
                </c:pt>
                <c:pt idx="2982">
                  <c:v>4.2695999999999996</c:v>
                </c:pt>
                <c:pt idx="2983">
                  <c:v>4.2709000000000001</c:v>
                </c:pt>
                <c:pt idx="2984">
                  <c:v>4.2717999999999998</c:v>
                </c:pt>
                <c:pt idx="2985">
                  <c:v>4.2725</c:v>
                </c:pt>
                <c:pt idx="2986">
                  <c:v>4.2731000000000003</c:v>
                </c:pt>
                <c:pt idx="2987">
                  <c:v>4.2737999999999996</c:v>
                </c:pt>
                <c:pt idx="2988">
                  <c:v>4.2744999999999997</c:v>
                </c:pt>
                <c:pt idx="2989">
                  <c:v>4.2754000000000003</c:v>
                </c:pt>
                <c:pt idx="2990">
                  <c:v>4.2763</c:v>
                </c:pt>
                <c:pt idx="2991">
                  <c:v>4.2774000000000001</c:v>
                </c:pt>
                <c:pt idx="2992">
                  <c:v>4.2785000000000002</c:v>
                </c:pt>
                <c:pt idx="2993">
                  <c:v>4.2794999999999996</c:v>
                </c:pt>
                <c:pt idx="2994">
                  <c:v>4.2805999999999997</c:v>
                </c:pt>
                <c:pt idx="2995">
                  <c:v>4.2817999999999996</c:v>
                </c:pt>
                <c:pt idx="2996">
                  <c:v>4.2831000000000001</c:v>
                </c:pt>
                <c:pt idx="2997">
                  <c:v>4.2846000000000002</c:v>
                </c:pt>
                <c:pt idx="2998">
                  <c:v>4.2861000000000002</c:v>
                </c:pt>
                <c:pt idx="2999">
                  <c:v>4.2877000000000001</c:v>
                </c:pt>
                <c:pt idx="3000">
                  <c:v>4.2895000000000003</c:v>
                </c:pt>
                <c:pt idx="3001">
                  <c:v>4.2915000000000001</c:v>
                </c:pt>
                <c:pt idx="3002">
                  <c:v>4.2937000000000003</c:v>
                </c:pt>
                <c:pt idx="3003">
                  <c:v>4.2961999999999998</c:v>
                </c:pt>
                <c:pt idx="3004">
                  <c:v>4.2987000000000002</c:v>
                </c:pt>
                <c:pt idx="3005">
                  <c:v>4.3010000000000002</c:v>
                </c:pt>
                <c:pt idx="3006">
                  <c:v>4.3029999999999999</c:v>
                </c:pt>
                <c:pt idx="3007">
                  <c:v>4.3045</c:v>
                </c:pt>
                <c:pt idx="3008">
                  <c:v>4.3057999999999996</c:v>
                </c:pt>
                <c:pt idx="3009">
                  <c:v>4.3068</c:v>
                </c:pt>
                <c:pt idx="3010">
                  <c:v>4.3078000000000003</c:v>
                </c:pt>
                <c:pt idx="3011">
                  <c:v>4.3089000000000004</c:v>
                </c:pt>
                <c:pt idx="3012">
                  <c:v>4.3099999999999996</c:v>
                </c:pt>
                <c:pt idx="3013">
                  <c:v>4.3109999999999999</c:v>
                </c:pt>
                <c:pt idx="3014">
                  <c:v>4.3121999999999998</c:v>
                </c:pt>
                <c:pt idx="3015">
                  <c:v>4.3135000000000003</c:v>
                </c:pt>
                <c:pt idx="3016">
                  <c:v>4.3148</c:v>
                </c:pt>
                <c:pt idx="3017">
                  <c:v>4.3159999999999998</c:v>
                </c:pt>
                <c:pt idx="3018">
                  <c:v>4.3171999999999997</c:v>
                </c:pt>
                <c:pt idx="3019">
                  <c:v>4.3183999999999996</c:v>
                </c:pt>
                <c:pt idx="3020">
                  <c:v>4.3194999999999997</c:v>
                </c:pt>
                <c:pt idx="3021">
                  <c:v>4.3208000000000002</c:v>
                </c:pt>
                <c:pt idx="3022">
                  <c:v>4.3221999999999996</c:v>
                </c:pt>
                <c:pt idx="3023">
                  <c:v>4.3235999999999999</c:v>
                </c:pt>
                <c:pt idx="3024">
                  <c:v>4.3250999999999999</c:v>
                </c:pt>
                <c:pt idx="3025">
                  <c:v>4.3265000000000002</c:v>
                </c:pt>
                <c:pt idx="3026">
                  <c:v>4.3280000000000003</c:v>
                </c:pt>
                <c:pt idx="3027">
                  <c:v>4.3295000000000003</c:v>
                </c:pt>
                <c:pt idx="3028">
                  <c:v>4.3311000000000002</c:v>
                </c:pt>
                <c:pt idx="3029">
                  <c:v>4.3326000000000002</c:v>
                </c:pt>
                <c:pt idx="3030">
                  <c:v>4.3342000000000001</c:v>
                </c:pt>
                <c:pt idx="3031">
                  <c:v>4.3356000000000003</c:v>
                </c:pt>
                <c:pt idx="3032">
                  <c:v>4.3369999999999997</c:v>
                </c:pt>
                <c:pt idx="3033">
                  <c:v>4.3384</c:v>
                </c:pt>
                <c:pt idx="3034">
                  <c:v>4.3395999999999999</c:v>
                </c:pt>
                <c:pt idx="3035">
                  <c:v>4.3407999999999998</c:v>
                </c:pt>
                <c:pt idx="3036">
                  <c:v>4.3421000000000003</c:v>
                </c:pt>
                <c:pt idx="3037">
                  <c:v>4.3434999999999997</c:v>
                </c:pt>
                <c:pt idx="3038">
                  <c:v>4.3449999999999998</c:v>
                </c:pt>
                <c:pt idx="3039">
                  <c:v>4.3464</c:v>
                </c:pt>
                <c:pt idx="3040">
                  <c:v>4.3478000000000003</c:v>
                </c:pt>
                <c:pt idx="3041">
                  <c:v>4.3493000000000004</c:v>
                </c:pt>
                <c:pt idx="3042">
                  <c:v>4.3509000000000002</c:v>
                </c:pt>
                <c:pt idx="3043">
                  <c:v>4.3525</c:v>
                </c:pt>
                <c:pt idx="3044">
                  <c:v>4.3540999999999999</c:v>
                </c:pt>
                <c:pt idx="3045">
                  <c:v>4.3556999999999997</c:v>
                </c:pt>
                <c:pt idx="3046">
                  <c:v>4.3574999999999999</c:v>
                </c:pt>
                <c:pt idx="3047">
                  <c:v>4.3597999999999999</c:v>
                </c:pt>
                <c:pt idx="3048">
                  <c:v>4.3623000000000003</c:v>
                </c:pt>
                <c:pt idx="3049">
                  <c:v>4.3647</c:v>
                </c:pt>
                <c:pt idx="3050">
                  <c:v>4.3667999999999996</c:v>
                </c:pt>
                <c:pt idx="3051">
                  <c:v>4.3685999999999998</c:v>
                </c:pt>
                <c:pt idx="3052">
                  <c:v>4.3699000000000003</c:v>
                </c:pt>
                <c:pt idx="3053">
                  <c:v>4.3708999999999998</c:v>
                </c:pt>
                <c:pt idx="3054">
                  <c:v>4.3718000000000004</c:v>
                </c:pt>
                <c:pt idx="3055">
                  <c:v>4.3723999999999998</c:v>
                </c:pt>
                <c:pt idx="3056">
                  <c:v>4.3728999999999996</c:v>
                </c:pt>
                <c:pt idx="3057">
                  <c:v>4.3737000000000004</c:v>
                </c:pt>
                <c:pt idx="3058">
                  <c:v>4.3743999999999996</c:v>
                </c:pt>
                <c:pt idx="3059">
                  <c:v>4.3754</c:v>
                </c:pt>
                <c:pt idx="3060">
                  <c:v>4.3762999999999996</c:v>
                </c:pt>
                <c:pt idx="3061">
                  <c:v>4.3771000000000004</c:v>
                </c:pt>
                <c:pt idx="3062">
                  <c:v>4.3780999999999999</c:v>
                </c:pt>
                <c:pt idx="3063">
                  <c:v>4.3769999999999998</c:v>
                </c:pt>
                <c:pt idx="3064">
                  <c:v>4.3696999999999999</c:v>
                </c:pt>
                <c:pt idx="3065">
                  <c:v>4.3659999999999997</c:v>
                </c:pt>
                <c:pt idx="3066">
                  <c:v>4.3659999999999997</c:v>
                </c:pt>
                <c:pt idx="3067">
                  <c:v>4.3673999999999999</c:v>
                </c:pt>
                <c:pt idx="3068">
                  <c:v>4.3692000000000002</c:v>
                </c:pt>
                <c:pt idx="3069">
                  <c:v>4.3710000000000004</c:v>
                </c:pt>
                <c:pt idx="3070">
                  <c:v>4.3727999999999998</c:v>
                </c:pt>
                <c:pt idx="3071">
                  <c:v>4.3749000000000002</c:v>
                </c:pt>
                <c:pt idx="3072">
                  <c:v>4.3769999999999998</c:v>
                </c:pt>
                <c:pt idx="3073">
                  <c:v>4.3792999999999997</c:v>
                </c:pt>
                <c:pt idx="3074">
                  <c:v>4.3817000000000004</c:v>
                </c:pt>
                <c:pt idx="3075">
                  <c:v>4.3838999999999997</c:v>
                </c:pt>
                <c:pt idx="3076">
                  <c:v>4.3856000000000002</c:v>
                </c:pt>
                <c:pt idx="3077">
                  <c:v>4.3868999999999998</c:v>
                </c:pt>
                <c:pt idx="3078">
                  <c:v>4.3878000000000004</c:v>
                </c:pt>
                <c:pt idx="3079">
                  <c:v>4.3884999999999996</c:v>
                </c:pt>
                <c:pt idx="3080">
                  <c:v>4.3893000000000004</c:v>
                </c:pt>
                <c:pt idx="3081">
                  <c:v>4.3902999999999999</c:v>
                </c:pt>
                <c:pt idx="3082">
                  <c:v>4.3912000000000004</c:v>
                </c:pt>
                <c:pt idx="3083">
                  <c:v>4.3921000000000001</c:v>
                </c:pt>
                <c:pt idx="3084">
                  <c:v>4.3933999999999997</c:v>
                </c:pt>
                <c:pt idx="3085">
                  <c:v>4.3947000000000003</c:v>
                </c:pt>
                <c:pt idx="3086">
                  <c:v>4.3959999999999999</c:v>
                </c:pt>
                <c:pt idx="3087">
                  <c:v>4.3973000000000004</c:v>
                </c:pt>
                <c:pt idx="3088">
                  <c:v>4.3986000000000001</c:v>
                </c:pt>
                <c:pt idx="3089">
                  <c:v>4.3997999999999999</c:v>
                </c:pt>
                <c:pt idx="3090">
                  <c:v>4.4012000000000002</c:v>
                </c:pt>
                <c:pt idx="3091">
                  <c:v>4.4024999999999999</c:v>
                </c:pt>
                <c:pt idx="3092">
                  <c:v>4.4039999999999999</c:v>
                </c:pt>
                <c:pt idx="3093">
                  <c:v>4.4055</c:v>
                </c:pt>
                <c:pt idx="3094">
                  <c:v>4.407</c:v>
                </c:pt>
                <c:pt idx="3095">
                  <c:v>4.4084000000000003</c:v>
                </c:pt>
                <c:pt idx="3096">
                  <c:v>4.4097999999999997</c:v>
                </c:pt>
                <c:pt idx="3097">
                  <c:v>4.4112999999999998</c:v>
                </c:pt>
                <c:pt idx="3098">
                  <c:v>4.4130000000000003</c:v>
                </c:pt>
                <c:pt idx="3099">
                  <c:v>4.4143999999999997</c:v>
                </c:pt>
                <c:pt idx="3100">
                  <c:v>4.4157999999999999</c:v>
                </c:pt>
                <c:pt idx="3101">
                  <c:v>4.4169999999999998</c:v>
                </c:pt>
                <c:pt idx="3102">
                  <c:v>4.4180999999999999</c:v>
                </c:pt>
                <c:pt idx="3103">
                  <c:v>4.4192999999999998</c:v>
                </c:pt>
                <c:pt idx="3104">
                  <c:v>4.4207000000000001</c:v>
                </c:pt>
                <c:pt idx="3105">
                  <c:v>4.4221000000000004</c:v>
                </c:pt>
                <c:pt idx="3106">
                  <c:v>4.4234999999999998</c:v>
                </c:pt>
                <c:pt idx="3107">
                  <c:v>4.4248000000000003</c:v>
                </c:pt>
                <c:pt idx="3108">
                  <c:v>4.4261999999999997</c:v>
                </c:pt>
                <c:pt idx="3109">
                  <c:v>4.4276999999999997</c:v>
                </c:pt>
                <c:pt idx="3110">
                  <c:v>4.4292999999999996</c:v>
                </c:pt>
                <c:pt idx="3111">
                  <c:v>4.4307999999999996</c:v>
                </c:pt>
                <c:pt idx="3112">
                  <c:v>4.4322999999999997</c:v>
                </c:pt>
                <c:pt idx="3113">
                  <c:v>4.4337</c:v>
                </c:pt>
                <c:pt idx="3114">
                  <c:v>4.4352999999999998</c:v>
                </c:pt>
                <c:pt idx="3115">
                  <c:v>4.4371999999999998</c:v>
                </c:pt>
                <c:pt idx="3116">
                  <c:v>4.4394</c:v>
                </c:pt>
                <c:pt idx="3117">
                  <c:v>4.4419000000000004</c:v>
                </c:pt>
                <c:pt idx="3118">
                  <c:v>4.4443000000000001</c:v>
                </c:pt>
                <c:pt idx="3119">
                  <c:v>4.4465000000000003</c:v>
                </c:pt>
                <c:pt idx="3120">
                  <c:v>4.4482999999999997</c:v>
                </c:pt>
                <c:pt idx="3121">
                  <c:v>4.4496000000000002</c:v>
                </c:pt>
                <c:pt idx="3122">
                  <c:v>4.4504999999999999</c:v>
                </c:pt>
                <c:pt idx="3123">
                  <c:v>4.4512</c:v>
                </c:pt>
                <c:pt idx="3124">
                  <c:v>4.4519000000000002</c:v>
                </c:pt>
                <c:pt idx="3125">
                  <c:v>4.4526000000000003</c:v>
                </c:pt>
                <c:pt idx="3126">
                  <c:v>4.4532999999999996</c:v>
                </c:pt>
                <c:pt idx="3127">
                  <c:v>4.4542999999999999</c:v>
                </c:pt>
                <c:pt idx="3128">
                  <c:v>4.4551999999999996</c:v>
                </c:pt>
                <c:pt idx="3129">
                  <c:v>4.4561000000000002</c:v>
                </c:pt>
                <c:pt idx="3130">
                  <c:v>4.4569999999999999</c:v>
                </c:pt>
                <c:pt idx="3131">
                  <c:v>4.4581</c:v>
                </c:pt>
                <c:pt idx="3132">
                  <c:v>4.4592000000000001</c:v>
                </c:pt>
                <c:pt idx="3133">
                  <c:v>4.4603999999999999</c:v>
                </c:pt>
                <c:pt idx="3134">
                  <c:v>4.4618000000000002</c:v>
                </c:pt>
                <c:pt idx="3135">
                  <c:v>4.4631999999999996</c:v>
                </c:pt>
                <c:pt idx="3136">
                  <c:v>4.4645999999999999</c:v>
                </c:pt>
                <c:pt idx="3137">
                  <c:v>4.4661999999999997</c:v>
                </c:pt>
                <c:pt idx="3138">
                  <c:v>4.468</c:v>
                </c:pt>
                <c:pt idx="3139">
                  <c:v>4.47</c:v>
                </c:pt>
                <c:pt idx="3140">
                  <c:v>4.4721000000000002</c:v>
                </c:pt>
                <c:pt idx="3141">
                  <c:v>4.4744000000000002</c:v>
                </c:pt>
                <c:pt idx="3142">
                  <c:v>4.4767999999999999</c:v>
                </c:pt>
                <c:pt idx="3143">
                  <c:v>4.4790999999999999</c:v>
                </c:pt>
                <c:pt idx="3144">
                  <c:v>4.4812000000000003</c:v>
                </c:pt>
                <c:pt idx="3145">
                  <c:v>4.4828999999999999</c:v>
                </c:pt>
                <c:pt idx="3146">
                  <c:v>4.4842000000000004</c:v>
                </c:pt>
                <c:pt idx="3147">
                  <c:v>4.4851000000000001</c:v>
                </c:pt>
                <c:pt idx="3148">
                  <c:v>4.4859</c:v>
                </c:pt>
                <c:pt idx="3149">
                  <c:v>4.4866999999999999</c:v>
                </c:pt>
                <c:pt idx="3150">
                  <c:v>4.4875999999999996</c:v>
                </c:pt>
                <c:pt idx="3151">
                  <c:v>4.4885999999999999</c:v>
                </c:pt>
                <c:pt idx="3152">
                  <c:v>4.4897999999999998</c:v>
                </c:pt>
                <c:pt idx="3153">
                  <c:v>4.4912000000000001</c:v>
                </c:pt>
                <c:pt idx="3154">
                  <c:v>4.4926000000000004</c:v>
                </c:pt>
                <c:pt idx="3155">
                  <c:v>4.4939999999999998</c:v>
                </c:pt>
                <c:pt idx="3156">
                  <c:v>4.4953000000000003</c:v>
                </c:pt>
                <c:pt idx="3157">
                  <c:v>4.4965000000000002</c:v>
                </c:pt>
                <c:pt idx="3158">
                  <c:v>4.4977999999999998</c:v>
                </c:pt>
                <c:pt idx="3159">
                  <c:v>4.4992000000000001</c:v>
                </c:pt>
                <c:pt idx="3160">
                  <c:v>4.5004999999999997</c:v>
                </c:pt>
                <c:pt idx="3161">
                  <c:v>4.5018000000000002</c:v>
                </c:pt>
                <c:pt idx="3162">
                  <c:v>4.5033000000000003</c:v>
                </c:pt>
                <c:pt idx="3163">
                  <c:v>4.5048000000000004</c:v>
                </c:pt>
                <c:pt idx="3164">
                  <c:v>4.5063000000000004</c:v>
                </c:pt>
                <c:pt idx="3165">
                  <c:v>4.5077999999999996</c:v>
                </c:pt>
                <c:pt idx="3166">
                  <c:v>4.5092999999999996</c:v>
                </c:pt>
                <c:pt idx="3167">
                  <c:v>4.5106000000000002</c:v>
                </c:pt>
                <c:pt idx="3168">
                  <c:v>4.5119999999999996</c:v>
                </c:pt>
                <c:pt idx="3169">
                  <c:v>4.5133999999999999</c:v>
                </c:pt>
                <c:pt idx="3170">
                  <c:v>4.5147000000000004</c:v>
                </c:pt>
                <c:pt idx="3171">
                  <c:v>4.516</c:v>
                </c:pt>
                <c:pt idx="3172">
                  <c:v>4.5171999999999999</c:v>
                </c:pt>
                <c:pt idx="3173">
                  <c:v>4.5185000000000004</c:v>
                </c:pt>
                <c:pt idx="3174">
                  <c:v>4.5198</c:v>
                </c:pt>
                <c:pt idx="3175">
                  <c:v>4.5212000000000003</c:v>
                </c:pt>
                <c:pt idx="3176">
                  <c:v>4.5225</c:v>
                </c:pt>
                <c:pt idx="3177">
                  <c:v>4.524</c:v>
                </c:pt>
                <c:pt idx="3178">
                  <c:v>4.5255000000000001</c:v>
                </c:pt>
                <c:pt idx="3179">
                  <c:v>4.5270000000000001</c:v>
                </c:pt>
                <c:pt idx="3180">
                  <c:v>4.5286</c:v>
                </c:pt>
                <c:pt idx="3181">
                  <c:v>4.5301999999999998</c:v>
                </c:pt>
                <c:pt idx="3182">
                  <c:v>4.5316999999999998</c:v>
                </c:pt>
                <c:pt idx="3183">
                  <c:v>4.5334000000000003</c:v>
                </c:pt>
                <c:pt idx="3184">
                  <c:v>4.5351999999999997</c:v>
                </c:pt>
                <c:pt idx="3185">
                  <c:v>4.5373999999999999</c:v>
                </c:pt>
                <c:pt idx="3186">
                  <c:v>4.5399000000000003</c:v>
                </c:pt>
                <c:pt idx="3187">
                  <c:v>4.5423999999999998</c:v>
                </c:pt>
                <c:pt idx="3188">
                  <c:v>4.5446</c:v>
                </c:pt>
                <c:pt idx="3189">
                  <c:v>4.5464000000000002</c:v>
                </c:pt>
                <c:pt idx="3190">
                  <c:v>4.5475000000000003</c:v>
                </c:pt>
                <c:pt idx="3191">
                  <c:v>4.5484</c:v>
                </c:pt>
                <c:pt idx="3192">
                  <c:v>4.5488999999999997</c:v>
                </c:pt>
                <c:pt idx="3193">
                  <c:v>4.5495000000000001</c:v>
                </c:pt>
                <c:pt idx="3194">
                  <c:v>4.5502000000000002</c:v>
                </c:pt>
                <c:pt idx="3195">
                  <c:v>4.5509000000000004</c:v>
                </c:pt>
                <c:pt idx="3196">
                  <c:v>4.5517000000000003</c:v>
                </c:pt>
                <c:pt idx="3197">
                  <c:v>4.5526999999999997</c:v>
                </c:pt>
                <c:pt idx="3198">
                  <c:v>4.5537000000000001</c:v>
                </c:pt>
                <c:pt idx="3199">
                  <c:v>4.5548000000000002</c:v>
                </c:pt>
                <c:pt idx="3200">
                  <c:v>4.5559000000000003</c:v>
                </c:pt>
                <c:pt idx="3201">
                  <c:v>4.5570000000000004</c:v>
                </c:pt>
                <c:pt idx="3202">
                  <c:v>4.5579000000000001</c:v>
                </c:pt>
                <c:pt idx="3203">
                  <c:v>4.5591999999999997</c:v>
                </c:pt>
                <c:pt idx="3204">
                  <c:v>4.5606</c:v>
                </c:pt>
                <c:pt idx="3205">
                  <c:v>4.5621999999999998</c:v>
                </c:pt>
                <c:pt idx="3206">
                  <c:v>4.5639000000000003</c:v>
                </c:pt>
                <c:pt idx="3207">
                  <c:v>4.5658000000000003</c:v>
                </c:pt>
                <c:pt idx="3208">
                  <c:v>4.5678000000000001</c:v>
                </c:pt>
                <c:pt idx="3209">
                  <c:v>4.57</c:v>
                </c:pt>
                <c:pt idx="3210">
                  <c:v>4.5723000000000003</c:v>
                </c:pt>
                <c:pt idx="3211">
                  <c:v>4.5746000000000002</c:v>
                </c:pt>
                <c:pt idx="3212">
                  <c:v>4.5768000000000004</c:v>
                </c:pt>
                <c:pt idx="3213">
                  <c:v>4.5788000000000002</c:v>
                </c:pt>
                <c:pt idx="3214">
                  <c:v>4.5803000000000003</c:v>
                </c:pt>
                <c:pt idx="3215">
                  <c:v>4.5815000000000001</c:v>
                </c:pt>
                <c:pt idx="3216">
                  <c:v>4.5824999999999996</c:v>
                </c:pt>
                <c:pt idx="3217">
                  <c:v>4.5833000000000004</c:v>
                </c:pt>
                <c:pt idx="3218">
                  <c:v>4.5841000000000003</c:v>
                </c:pt>
                <c:pt idx="3219">
                  <c:v>4.5849000000000002</c:v>
                </c:pt>
                <c:pt idx="3220">
                  <c:v>4.5857999999999999</c:v>
                </c:pt>
                <c:pt idx="3221">
                  <c:v>4.5869</c:v>
                </c:pt>
                <c:pt idx="3222">
                  <c:v>4.5880999999999998</c:v>
                </c:pt>
                <c:pt idx="3223">
                  <c:v>4.5894000000000004</c:v>
                </c:pt>
                <c:pt idx="3224">
                  <c:v>4.5907</c:v>
                </c:pt>
                <c:pt idx="3225">
                  <c:v>4.5922000000000001</c:v>
                </c:pt>
                <c:pt idx="3226">
                  <c:v>4.5936000000000003</c:v>
                </c:pt>
                <c:pt idx="3227">
                  <c:v>4.5949999999999998</c:v>
                </c:pt>
                <c:pt idx="3228">
                  <c:v>4.5964</c:v>
                </c:pt>
                <c:pt idx="3229">
                  <c:v>4.5976999999999997</c:v>
                </c:pt>
                <c:pt idx="3230">
                  <c:v>4.5987</c:v>
                </c:pt>
                <c:pt idx="3231">
                  <c:v>4.5990000000000002</c:v>
                </c:pt>
                <c:pt idx="3232">
                  <c:v>4.5998000000000001</c:v>
                </c:pt>
                <c:pt idx="3233">
                  <c:v>4.601</c:v>
                </c:pt>
                <c:pt idx="3234">
                  <c:v>4.6022999999999996</c:v>
                </c:pt>
                <c:pt idx="3235">
                  <c:v>4.6037999999999997</c:v>
                </c:pt>
                <c:pt idx="3236">
                  <c:v>4.6052999999999997</c:v>
                </c:pt>
                <c:pt idx="3237">
                  <c:v>4.6069000000000004</c:v>
                </c:pt>
                <c:pt idx="3238">
                  <c:v>4.6082999999999998</c:v>
                </c:pt>
                <c:pt idx="3239">
                  <c:v>4.6094999999999997</c:v>
                </c:pt>
                <c:pt idx="3240">
                  <c:v>4.6105999999999998</c:v>
                </c:pt>
                <c:pt idx="3241">
                  <c:v>4.6117999999999997</c:v>
                </c:pt>
                <c:pt idx="3242">
                  <c:v>4.6131000000000002</c:v>
                </c:pt>
                <c:pt idx="3243">
                  <c:v>4.6143999999999998</c:v>
                </c:pt>
                <c:pt idx="3244">
                  <c:v>4.6155999999999997</c:v>
                </c:pt>
                <c:pt idx="3245">
                  <c:v>4.617</c:v>
                </c:pt>
                <c:pt idx="3246">
                  <c:v>4.6184000000000003</c:v>
                </c:pt>
                <c:pt idx="3247">
                  <c:v>4.6197999999999997</c:v>
                </c:pt>
                <c:pt idx="3248">
                  <c:v>4.6212999999999997</c:v>
                </c:pt>
                <c:pt idx="3249">
                  <c:v>4.6227999999999998</c:v>
                </c:pt>
                <c:pt idx="3250">
                  <c:v>4.6242999999999999</c:v>
                </c:pt>
                <c:pt idx="3251">
                  <c:v>4.6260000000000003</c:v>
                </c:pt>
                <c:pt idx="3252">
                  <c:v>4.6276999999999999</c:v>
                </c:pt>
                <c:pt idx="3253">
                  <c:v>4.6295999999999999</c:v>
                </c:pt>
                <c:pt idx="3254">
                  <c:v>4.6318000000000001</c:v>
                </c:pt>
                <c:pt idx="3255">
                  <c:v>4.6341999999999999</c:v>
                </c:pt>
                <c:pt idx="3256">
                  <c:v>4.6363000000000003</c:v>
                </c:pt>
                <c:pt idx="3257">
                  <c:v>4.6380999999999997</c:v>
                </c:pt>
                <c:pt idx="3258">
                  <c:v>4.6395999999999997</c:v>
                </c:pt>
                <c:pt idx="3259">
                  <c:v>4.6409000000000002</c:v>
                </c:pt>
                <c:pt idx="3260">
                  <c:v>4.6417999999999999</c:v>
                </c:pt>
                <c:pt idx="3261">
                  <c:v>4.6424000000000003</c:v>
                </c:pt>
                <c:pt idx="3262">
                  <c:v>4.6430999999999996</c:v>
                </c:pt>
                <c:pt idx="3263">
                  <c:v>4.6437999999999997</c:v>
                </c:pt>
                <c:pt idx="3264">
                  <c:v>4.6445999999999996</c:v>
                </c:pt>
                <c:pt idx="3265">
                  <c:v>4.6454000000000004</c:v>
                </c:pt>
                <c:pt idx="3266">
                  <c:v>4.6463000000000001</c:v>
                </c:pt>
                <c:pt idx="3267">
                  <c:v>4.6473000000000004</c:v>
                </c:pt>
                <c:pt idx="3268">
                  <c:v>4.6482999999999999</c:v>
                </c:pt>
                <c:pt idx="3269">
                  <c:v>4.6494</c:v>
                </c:pt>
                <c:pt idx="3270">
                  <c:v>4.6504000000000003</c:v>
                </c:pt>
                <c:pt idx="3271">
                  <c:v>4.6515000000000004</c:v>
                </c:pt>
                <c:pt idx="3272">
                  <c:v>4.6528</c:v>
                </c:pt>
                <c:pt idx="3273">
                  <c:v>4.6540999999999997</c:v>
                </c:pt>
                <c:pt idx="3274">
                  <c:v>4.6555999999999997</c:v>
                </c:pt>
                <c:pt idx="3275">
                  <c:v>4.6573000000000002</c:v>
                </c:pt>
                <c:pt idx="3276">
                  <c:v>4.6589999999999998</c:v>
                </c:pt>
                <c:pt idx="3277">
                  <c:v>4.6609999999999996</c:v>
                </c:pt>
                <c:pt idx="3278">
                  <c:v>4.6631999999999998</c:v>
                </c:pt>
                <c:pt idx="3279">
                  <c:v>4.6654999999999998</c:v>
                </c:pt>
                <c:pt idx="3280">
                  <c:v>4.6677</c:v>
                </c:pt>
                <c:pt idx="3281">
                  <c:v>4.6699000000000002</c:v>
                </c:pt>
                <c:pt idx="3282">
                  <c:v>4.6719999999999997</c:v>
                </c:pt>
                <c:pt idx="3283">
                  <c:v>4.6737000000000002</c:v>
                </c:pt>
                <c:pt idx="3284">
                  <c:v>4.6749000000000001</c:v>
                </c:pt>
                <c:pt idx="3285">
                  <c:v>4.6759000000000004</c:v>
                </c:pt>
                <c:pt idx="3286">
                  <c:v>4.6767000000000003</c:v>
                </c:pt>
                <c:pt idx="3287">
                  <c:v>4.6776</c:v>
                </c:pt>
                <c:pt idx="3288">
                  <c:v>4.6784999999999997</c:v>
                </c:pt>
                <c:pt idx="3289">
                  <c:v>4.6795999999999998</c:v>
                </c:pt>
                <c:pt idx="3290">
                  <c:v>4.6806999999999999</c:v>
                </c:pt>
                <c:pt idx="3291">
                  <c:v>4.6820000000000004</c:v>
                </c:pt>
                <c:pt idx="3292">
                  <c:v>4.6833</c:v>
                </c:pt>
                <c:pt idx="3293">
                  <c:v>4.6845999999999997</c:v>
                </c:pt>
                <c:pt idx="3294">
                  <c:v>4.6859000000000002</c:v>
                </c:pt>
                <c:pt idx="3295">
                  <c:v>4.6871999999999998</c:v>
                </c:pt>
                <c:pt idx="3296">
                  <c:v>4.6885000000000003</c:v>
                </c:pt>
                <c:pt idx="3297">
                  <c:v>4.6897000000000002</c:v>
                </c:pt>
                <c:pt idx="3298">
                  <c:v>4.6909999999999998</c:v>
                </c:pt>
                <c:pt idx="3299">
                  <c:v>4.6923000000000004</c:v>
                </c:pt>
                <c:pt idx="3300">
                  <c:v>4.6939000000000002</c:v>
                </c:pt>
                <c:pt idx="3301">
                  <c:v>4.6954000000000002</c:v>
                </c:pt>
                <c:pt idx="3302">
                  <c:v>4.6970000000000001</c:v>
                </c:pt>
                <c:pt idx="3303">
                  <c:v>4.6984000000000004</c:v>
                </c:pt>
                <c:pt idx="3304">
                  <c:v>4.6997</c:v>
                </c:pt>
                <c:pt idx="3305">
                  <c:v>4.7011000000000003</c:v>
                </c:pt>
                <c:pt idx="3306">
                  <c:v>4.7023999999999999</c:v>
                </c:pt>
                <c:pt idx="3307">
                  <c:v>4.7038000000000002</c:v>
                </c:pt>
                <c:pt idx="3308">
                  <c:v>4.7050000000000001</c:v>
                </c:pt>
                <c:pt idx="3309">
                  <c:v>4.7061000000000002</c:v>
                </c:pt>
                <c:pt idx="3310">
                  <c:v>4.7073</c:v>
                </c:pt>
                <c:pt idx="3311">
                  <c:v>4.7085999999999997</c:v>
                </c:pt>
                <c:pt idx="3312">
                  <c:v>4.7098000000000004</c:v>
                </c:pt>
                <c:pt idx="3313">
                  <c:v>4.7111999999999998</c:v>
                </c:pt>
                <c:pt idx="3314">
                  <c:v>4.7126999999999999</c:v>
                </c:pt>
                <c:pt idx="3315">
                  <c:v>4.7141999999999999</c:v>
                </c:pt>
                <c:pt idx="3316">
                  <c:v>4.7157999999999998</c:v>
                </c:pt>
                <c:pt idx="3317">
                  <c:v>4.7173999999999996</c:v>
                </c:pt>
                <c:pt idx="3318">
                  <c:v>4.7187999999999999</c:v>
                </c:pt>
                <c:pt idx="3319">
                  <c:v>4.7205000000000004</c:v>
                </c:pt>
                <c:pt idx="3320">
                  <c:v>4.7222999999999997</c:v>
                </c:pt>
                <c:pt idx="3321">
                  <c:v>4.7241999999999997</c:v>
                </c:pt>
                <c:pt idx="3322">
                  <c:v>4.7263000000000002</c:v>
                </c:pt>
                <c:pt idx="3323">
                  <c:v>4.7285000000000004</c:v>
                </c:pt>
                <c:pt idx="3324">
                  <c:v>4.7305000000000001</c:v>
                </c:pt>
                <c:pt idx="3325">
                  <c:v>4.7324000000000002</c:v>
                </c:pt>
                <c:pt idx="3326">
                  <c:v>4.734</c:v>
                </c:pt>
                <c:pt idx="3327">
                  <c:v>4.7351999999999999</c:v>
                </c:pt>
                <c:pt idx="3328">
                  <c:v>4.7361000000000004</c:v>
                </c:pt>
                <c:pt idx="3329">
                  <c:v>4.7369000000000003</c:v>
                </c:pt>
                <c:pt idx="3330">
                  <c:v>4.7375999999999996</c:v>
                </c:pt>
                <c:pt idx="3331">
                  <c:v>4.7382999999999997</c:v>
                </c:pt>
                <c:pt idx="3332">
                  <c:v>4.7390999999999996</c:v>
                </c:pt>
                <c:pt idx="3333">
                  <c:v>4.74</c:v>
                </c:pt>
                <c:pt idx="3334">
                  <c:v>4.7409999999999997</c:v>
                </c:pt>
                <c:pt idx="3335">
                  <c:v>4.742</c:v>
                </c:pt>
                <c:pt idx="3336">
                  <c:v>4.7430000000000003</c:v>
                </c:pt>
                <c:pt idx="3337">
                  <c:v>4.7439999999999998</c:v>
                </c:pt>
                <c:pt idx="3338">
                  <c:v>4.7447999999999997</c:v>
                </c:pt>
                <c:pt idx="3339">
                  <c:v>4.7458999999999998</c:v>
                </c:pt>
                <c:pt idx="3340">
                  <c:v>4.7470999999999997</c:v>
                </c:pt>
                <c:pt idx="3341">
                  <c:v>4.7484999999999999</c:v>
                </c:pt>
                <c:pt idx="3342">
                  <c:v>4.75</c:v>
                </c:pt>
                <c:pt idx="3343">
                  <c:v>4.7515000000000001</c:v>
                </c:pt>
                <c:pt idx="3344">
                  <c:v>4.7531999999999996</c:v>
                </c:pt>
                <c:pt idx="3345">
                  <c:v>4.7550999999999997</c:v>
                </c:pt>
                <c:pt idx="3346">
                  <c:v>4.7571000000000003</c:v>
                </c:pt>
                <c:pt idx="3347">
                  <c:v>4.7592999999999996</c:v>
                </c:pt>
                <c:pt idx="3348">
                  <c:v>4.7615999999999996</c:v>
                </c:pt>
                <c:pt idx="3349">
                  <c:v>4.7638999999999996</c:v>
                </c:pt>
                <c:pt idx="3350">
                  <c:v>4.7662000000000004</c:v>
                </c:pt>
                <c:pt idx="3351">
                  <c:v>4.7680999999999996</c:v>
                </c:pt>
                <c:pt idx="3352">
                  <c:v>4.7695999999999996</c:v>
                </c:pt>
                <c:pt idx="3353">
                  <c:v>4.7706999999999997</c:v>
                </c:pt>
                <c:pt idx="3354">
                  <c:v>4.7716000000000003</c:v>
                </c:pt>
                <c:pt idx="3355">
                  <c:v>4.7724000000000002</c:v>
                </c:pt>
                <c:pt idx="3356">
                  <c:v>4.7729999999999997</c:v>
                </c:pt>
                <c:pt idx="3357">
                  <c:v>4.7739000000000003</c:v>
                </c:pt>
                <c:pt idx="3358">
                  <c:v>4.7750000000000004</c:v>
                </c:pt>
                <c:pt idx="3359">
                  <c:v>4.7762000000000002</c:v>
                </c:pt>
                <c:pt idx="3360">
                  <c:v>4.7774999999999999</c:v>
                </c:pt>
                <c:pt idx="3361">
                  <c:v>4.7788000000000004</c:v>
                </c:pt>
                <c:pt idx="3362">
                  <c:v>4.7801</c:v>
                </c:pt>
                <c:pt idx="3363">
                  <c:v>4.7812999999999999</c:v>
                </c:pt>
                <c:pt idx="3364">
                  <c:v>4.7826000000000004</c:v>
                </c:pt>
                <c:pt idx="3365">
                  <c:v>4.7839</c:v>
                </c:pt>
                <c:pt idx="3366">
                  <c:v>4.7853000000000003</c:v>
                </c:pt>
                <c:pt idx="3367">
                  <c:v>4.7866999999999997</c:v>
                </c:pt>
                <c:pt idx="3368">
                  <c:v>4.7878999999999996</c:v>
                </c:pt>
                <c:pt idx="3369">
                  <c:v>4.7893999999999997</c:v>
                </c:pt>
                <c:pt idx="3370">
                  <c:v>4.7907999999999999</c:v>
                </c:pt>
                <c:pt idx="3371">
                  <c:v>4.7920999999999996</c:v>
                </c:pt>
                <c:pt idx="3372">
                  <c:v>4.7935999999999996</c:v>
                </c:pt>
                <c:pt idx="3373">
                  <c:v>4.7950999999999997</c:v>
                </c:pt>
                <c:pt idx="3374">
                  <c:v>4.7968000000000002</c:v>
                </c:pt>
                <c:pt idx="3375">
                  <c:v>4.7981999999999996</c:v>
                </c:pt>
                <c:pt idx="3376">
                  <c:v>4.7995000000000001</c:v>
                </c:pt>
                <c:pt idx="3377">
                  <c:v>4.8005000000000004</c:v>
                </c:pt>
                <c:pt idx="3378">
                  <c:v>4.8014999999999999</c:v>
                </c:pt>
                <c:pt idx="3379">
                  <c:v>4.8026999999999997</c:v>
                </c:pt>
                <c:pt idx="3380">
                  <c:v>4.8038999999999996</c:v>
                </c:pt>
                <c:pt idx="3381">
                  <c:v>4.8052000000000001</c:v>
                </c:pt>
                <c:pt idx="3382">
                  <c:v>4.8064999999999998</c:v>
                </c:pt>
                <c:pt idx="3383">
                  <c:v>4.8078000000000003</c:v>
                </c:pt>
                <c:pt idx="3384">
                  <c:v>4.8093000000000004</c:v>
                </c:pt>
                <c:pt idx="3385">
                  <c:v>4.8108000000000004</c:v>
                </c:pt>
                <c:pt idx="3386">
                  <c:v>4.8122999999999996</c:v>
                </c:pt>
                <c:pt idx="3387">
                  <c:v>4.8136999999999999</c:v>
                </c:pt>
                <c:pt idx="3388">
                  <c:v>4.8151000000000002</c:v>
                </c:pt>
                <c:pt idx="3389">
                  <c:v>4.8166000000000002</c:v>
                </c:pt>
                <c:pt idx="3390">
                  <c:v>4.8183999999999996</c:v>
                </c:pt>
                <c:pt idx="3391">
                  <c:v>4.8205999999999998</c:v>
                </c:pt>
                <c:pt idx="3392">
                  <c:v>4.8231000000000002</c:v>
                </c:pt>
                <c:pt idx="3393">
                  <c:v>4.8255999999999997</c:v>
                </c:pt>
                <c:pt idx="3394">
                  <c:v>4.8280000000000003</c:v>
                </c:pt>
                <c:pt idx="3395">
                  <c:v>4.8299000000000003</c:v>
                </c:pt>
                <c:pt idx="3396">
                  <c:v>4.8311999999999999</c:v>
                </c:pt>
                <c:pt idx="3397">
                  <c:v>4.8319999999999999</c:v>
                </c:pt>
                <c:pt idx="3398">
                  <c:v>4.8324999999999996</c:v>
                </c:pt>
                <c:pt idx="3399">
                  <c:v>4.8330000000000002</c:v>
                </c:pt>
                <c:pt idx="3400">
                  <c:v>4.8337000000000003</c:v>
                </c:pt>
                <c:pt idx="3401">
                  <c:v>4.8345000000000002</c:v>
                </c:pt>
                <c:pt idx="3402">
                  <c:v>4.8353999999999999</c:v>
                </c:pt>
                <c:pt idx="3403">
                  <c:v>4.8364000000000003</c:v>
                </c:pt>
                <c:pt idx="3404">
                  <c:v>4.8372000000000002</c:v>
                </c:pt>
                <c:pt idx="3405">
                  <c:v>4.8380999999999998</c:v>
                </c:pt>
                <c:pt idx="3406">
                  <c:v>4.8391000000000002</c:v>
                </c:pt>
                <c:pt idx="3407">
                  <c:v>4.8400999999999996</c:v>
                </c:pt>
                <c:pt idx="3408">
                  <c:v>4.8411</c:v>
                </c:pt>
                <c:pt idx="3409">
                  <c:v>4.8422000000000001</c:v>
                </c:pt>
                <c:pt idx="3410">
                  <c:v>4.8436000000000003</c:v>
                </c:pt>
                <c:pt idx="3411">
                  <c:v>4.8449999999999998</c:v>
                </c:pt>
                <c:pt idx="3412">
                  <c:v>4.8465999999999996</c:v>
                </c:pt>
                <c:pt idx="3413">
                  <c:v>4.8483000000000001</c:v>
                </c:pt>
                <c:pt idx="3414">
                  <c:v>4.8501000000000003</c:v>
                </c:pt>
                <c:pt idx="3415">
                  <c:v>4.8520000000000003</c:v>
                </c:pt>
                <c:pt idx="3416">
                  <c:v>4.8541999999999996</c:v>
                </c:pt>
                <c:pt idx="3417">
                  <c:v>4.8563999999999998</c:v>
                </c:pt>
                <c:pt idx="3418">
                  <c:v>4.8586999999999998</c:v>
                </c:pt>
                <c:pt idx="3419">
                  <c:v>4.8609</c:v>
                </c:pt>
                <c:pt idx="3420">
                  <c:v>4.8628</c:v>
                </c:pt>
                <c:pt idx="3421">
                  <c:v>4.8642000000000003</c:v>
                </c:pt>
                <c:pt idx="3422">
                  <c:v>4.8651999999999997</c:v>
                </c:pt>
                <c:pt idx="3423">
                  <c:v>4.8659999999999997</c:v>
                </c:pt>
                <c:pt idx="3424">
                  <c:v>4.8666999999999998</c:v>
                </c:pt>
                <c:pt idx="3425">
                  <c:v>4.8673999999999999</c:v>
                </c:pt>
                <c:pt idx="3426">
                  <c:v>4.8685</c:v>
                </c:pt>
                <c:pt idx="3427">
                  <c:v>4.8696000000000002</c:v>
                </c:pt>
                <c:pt idx="3428">
                  <c:v>4.8708</c:v>
                </c:pt>
                <c:pt idx="3429">
                  <c:v>4.8719999999999999</c:v>
                </c:pt>
                <c:pt idx="3430">
                  <c:v>4.8734000000000002</c:v>
                </c:pt>
                <c:pt idx="3431">
                  <c:v>4.8746999999999998</c:v>
                </c:pt>
                <c:pt idx="3432">
                  <c:v>4.8760000000000003</c:v>
                </c:pt>
                <c:pt idx="3433">
                  <c:v>4.8772000000000002</c:v>
                </c:pt>
                <c:pt idx="3434">
                  <c:v>4.8784000000000001</c:v>
                </c:pt>
                <c:pt idx="3435">
                  <c:v>4.8795000000000002</c:v>
                </c:pt>
                <c:pt idx="3436">
                  <c:v>4.8807</c:v>
                </c:pt>
                <c:pt idx="3437">
                  <c:v>4.8819999999999997</c:v>
                </c:pt>
                <c:pt idx="3438">
                  <c:v>4.8834</c:v>
                </c:pt>
                <c:pt idx="3439">
                  <c:v>4.8848000000000003</c:v>
                </c:pt>
                <c:pt idx="3440">
                  <c:v>4.8861999999999997</c:v>
                </c:pt>
                <c:pt idx="3441">
                  <c:v>4.8875999999999999</c:v>
                </c:pt>
                <c:pt idx="3442">
                  <c:v>4.8891999999999998</c:v>
                </c:pt>
                <c:pt idx="3443">
                  <c:v>4.8906000000000001</c:v>
                </c:pt>
                <c:pt idx="3444">
                  <c:v>4.8920000000000003</c:v>
                </c:pt>
                <c:pt idx="3445">
                  <c:v>4.8933</c:v>
                </c:pt>
                <c:pt idx="3446">
                  <c:v>4.8944000000000001</c:v>
                </c:pt>
                <c:pt idx="3447">
                  <c:v>4.8954000000000004</c:v>
                </c:pt>
                <c:pt idx="3448">
                  <c:v>4.8964999999999996</c:v>
                </c:pt>
                <c:pt idx="3449">
                  <c:v>4.8978999999999999</c:v>
                </c:pt>
                <c:pt idx="3450">
                  <c:v>4.8993000000000002</c:v>
                </c:pt>
                <c:pt idx="3451">
                  <c:v>4.9006999999999996</c:v>
                </c:pt>
                <c:pt idx="3452">
                  <c:v>4.9020999999999999</c:v>
                </c:pt>
                <c:pt idx="3453">
                  <c:v>4.9035000000000002</c:v>
                </c:pt>
                <c:pt idx="3454">
                  <c:v>4.9051</c:v>
                </c:pt>
                <c:pt idx="3455">
                  <c:v>4.9066000000000001</c:v>
                </c:pt>
                <c:pt idx="3456">
                  <c:v>4.9080000000000004</c:v>
                </c:pt>
                <c:pt idx="3457">
                  <c:v>4.9093</c:v>
                </c:pt>
                <c:pt idx="3458">
                  <c:v>4.9108999999999998</c:v>
                </c:pt>
                <c:pt idx="3459">
                  <c:v>4.9124999999999996</c:v>
                </c:pt>
                <c:pt idx="3460">
                  <c:v>4.9145000000000003</c:v>
                </c:pt>
                <c:pt idx="3461">
                  <c:v>4.9169</c:v>
                </c:pt>
                <c:pt idx="3462">
                  <c:v>4.9194000000000004</c:v>
                </c:pt>
                <c:pt idx="3463">
                  <c:v>4.9217000000000004</c:v>
                </c:pt>
                <c:pt idx="3464">
                  <c:v>4.9234999999999998</c:v>
                </c:pt>
                <c:pt idx="3465">
                  <c:v>4.9246999999999996</c:v>
                </c:pt>
                <c:pt idx="3466">
                  <c:v>4.9255000000000004</c:v>
                </c:pt>
                <c:pt idx="3467">
                  <c:v>4.9261999999999997</c:v>
                </c:pt>
                <c:pt idx="3468">
                  <c:v>4.9265999999999996</c:v>
                </c:pt>
                <c:pt idx="3469">
                  <c:v>4.9272</c:v>
                </c:pt>
                <c:pt idx="3470">
                  <c:v>4.9278000000000004</c:v>
                </c:pt>
                <c:pt idx="3471">
                  <c:v>4.9286000000000003</c:v>
                </c:pt>
                <c:pt idx="3472">
                  <c:v>4.9295</c:v>
                </c:pt>
                <c:pt idx="3473">
                  <c:v>4.9302999999999999</c:v>
                </c:pt>
                <c:pt idx="3474">
                  <c:v>4.9311999999999996</c:v>
                </c:pt>
                <c:pt idx="3475">
                  <c:v>4.9321999999999999</c:v>
                </c:pt>
                <c:pt idx="3476">
                  <c:v>4.9332000000000003</c:v>
                </c:pt>
                <c:pt idx="3477">
                  <c:v>4.9343000000000004</c:v>
                </c:pt>
                <c:pt idx="3478">
                  <c:v>4.9353999999999996</c:v>
                </c:pt>
                <c:pt idx="3479">
                  <c:v>4.9367000000000001</c:v>
                </c:pt>
                <c:pt idx="3480">
                  <c:v>4.9382000000000001</c:v>
                </c:pt>
                <c:pt idx="3481">
                  <c:v>4.9398999999999997</c:v>
                </c:pt>
                <c:pt idx="3482">
                  <c:v>4.9417999999999997</c:v>
                </c:pt>
                <c:pt idx="3483">
                  <c:v>4.9436999999999998</c:v>
                </c:pt>
                <c:pt idx="3484">
                  <c:v>4.9457000000000004</c:v>
                </c:pt>
                <c:pt idx="3485">
                  <c:v>4.9477000000000002</c:v>
                </c:pt>
                <c:pt idx="3486">
                  <c:v>4.9497999999999998</c:v>
                </c:pt>
                <c:pt idx="3487">
                  <c:v>4.9519000000000002</c:v>
                </c:pt>
                <c:pt idx="3488">
                  <c:v>4.9539</c:v>
                </c:pt>
                <c:pt idx="3489">
                  <c:v>4.9554999999999998</c:v>
                </c:pt>
                <c:pt idx="3490">
                  <c:v>4.9566999999999997</c:v>
                </c:pt>
                <c:pt idx="3491">
                  <c:v>4.9577</c:v>
                </c:pt>
                <c:pt idx="3492">
                  <c:v>4.9585999999999997</c:v>
                </c:pt>
                <c:pt idx="3493">
                  <c:v>4.9595000000000002</c:v>
                </c:pt>
                <c:pt idx="3494">
                  <c:v>4.9603999999999999</c:v>
                </c:pt>
                <c:pt idx="3495">
                  <c:v>4.9612999999999996</c:v>
                </c:pt>
                <c:pt idx="3496">
                  <c:v>4.9622999999999999</c:v>
                </c:pt>
                <c:pt idx="3497">
                  <c:v>4.9634</c:v>
                </c:pt>
                <c:pt idx="3498">
                  <c:v>4.9646999999999997</c:v>
                </c:pt>
                <c:pt idx="3499">
                  <c:v>4.9661</c:v>
                </c:pt>
                <c:pt idx="3500">
                  <c:v>4.9672999999999998</c:v>
                </c:pt>
                <c:pt idx="3501">
                  <c:v>4.9684999999999997</c:v>
                </c:pt>
                <c:pt idx="3502">
                  <c:v>4.9696999999999996</c:v>
                </c:pt>
                <c:pt idx="3503">
                  <c:v>4.9709000000000003</c:v>
                </c:pt>
                <c:pt idx="3504">
                  <c:v>4.9722</c:v>
                </c:pt>
                <c:pt idx="3505">
                  <c:v>4.9733999999999998</c:v>
                </c:pt>
                <c:pt idx="3506">
                  <c:v>4.9748000000000001</c:v>
                </c:pt>
                <c:pt idx="3507">
                  <c:v>4.9762000000000004</c:v>
                </c:pt>
                <c:pt idx="3508">
                  <c:v>4.9775</c:v>
                </c:pt>
                <c:pt idx="3509">
                  <c:v>4.9789000000000003</c:v>
                </c:pt>
                <c:pt idx="3510">
                  <c:v>4.9802999999999997</c:v>
                </c:pt>
                <c:pt idx="3511">
                  <c:v>4.9817</c:v>
                </c:pt>
                <c:pt idx="3512">
                  <c:v>4.9832000000000001</c:v>
                </c:pt>
                <c:pt idx="3513">
                  <c:v>4.9844999999999997</c:v>
                </c:pt>
                <c:pt idx="3514">
                  <c:v>4.9856999999999996</c:v>
                </c:pt>
                <c:pt idx="3515">
                  <c:v>4.9869000000000003</c:v>
                </c:pt>
                <c:pt idx="3516">
                  <c:v>4.9881000000000002</c:v>
                </c:pt>
                <c:pt idx="3517">
                  <c:v>4.9892000000000003</c:v>
                </c:pt>
                <c:pt idx="3518">
                  <c:v>4.9904000000000002</c:v>
                </c:pt>
                <c:pt idx="3519">
                  <c:v>4.9916999999999998</c:v>
                </c:pt>
                <c:pt idx="3520">
                  <c:v>4.9931000000000001</c:v>
                </c:pt>
                <c:pt idx="3521">
                  <c:v>4.9945000000000004</c:v>
                </c:pt>
                <c:pt idx="3522">
                  <c:v>4.9958999999999998</c:v>
                </c:pt>
                <c:pt idx="3523">
                  <c:v>4.9972000000000003</c:v>
                </c:pt>
                <c:pt idx="3524">
                  <c:v>4.9985999999999997</c:v>
                </c:pt>
                <c:pt idx="3525">
                  <c:v>5.0000999999999998</c:v>
                </c:pt>
                <c:pt idx="3526">
                  <c:v>5.0016999999999996</c:v>
                </c:pt>
                <c:pt idx="3527">
                  <c:v>5.0033000000000003</c:v>
                </c:pt>
                <c:pt idx="3528">
                  <c:v>5.0049000000000001</c:v>
                </c:pt>
                <c:pt idx="3529">
                  <c:v>5.0068999999999999</c:v>
                </c:pt>
                <c:pt idx="3530">
                  <c:v>5.0091999999999999</c:v>
                </c:pt>
                <c:pt idx="3531">
                  <c:v>5.0115999999999996</c:v>
                </c:pt>
                <c:pt idx="3532">
                  <c:v>5.0137</c:v>
                </c:pt>
                <c:pt idx="3533">
                  <c:v>5.0152000000000001</c:v>
                </c:pt>
                <c:pt idx="3534">
                  <c:v>5.0164999999999997</c:v>
                </c:pt>
                <c:pt idx="3535">
                  <c:v>5.0171999999999999</c:v>
                </c:pt>
                <c:pt idx="3536">
                  <c:v>5.0178000000000003</c:v>
                </c:pt>
                <c:pt idx="3537">
                  <c:v>5.0183999999999997</c:v>
                </c:pt>
                <c:pt idx="3538">
                  <c:v>5.0189000000000004</c:v>
                </c:pt>
                <c:pt idx="3539">
                  <c:v>5.0194999999999999</c:v>
                </c:pt>
                <c:pt idx="3540">
                  <c:v>5.0202999999999998</c:v>
                </c:pt>
                <c:pt idx="3541">
                  <c:v>5.0210999999999997</c:v>
                </c:pt>
                <c:pt idx="3542">
                  <c:v>5.0220000000000002</c:v>
                </c:pt>
                <c:pt idx="3543">
                  <c:v>5.0228999999999999</c:v>
                </c:pt>
                <c:pt idx="3544">
                  <c:v>5.0239000000000003</c:v>
                </c:pt>
                <c:pt idx="3545">
                  <c:v>5.0248999999999997</c:v>
                </c:pt>
                <c:pt idx="3546">
                  <c:v>5.0259</c:v>
                </c:pt>
                <c:pt idx="3547">
                  <c:v>5.0270999999999999</c:v>
                </c:pt>
                <c:pt idx="3548">
                  <c:v>5.0284000000000004</c:v>
                </c:pt>
                <c:pt idx="3549">
                  <c:v>5.0298999999999996</c:v>
                </c:pt>
                <c:pt idx="3550">
                  <c:v>5.0313999999999997</c:v>
                </c:pt>
                <c:pt idx="3551">
                  <c:v>5.0330000000000004</c:v>
                </c:pt>
                <c:pt idx="3552">
                  <c:v>5.0347999999999997</c:v>
                </c:pt>
                <c:pt idx="3553">
                  <c:v>5.0368000000000004</c:v>
                </c:pt>
                <c:pt idx="3554">
                  <c:v>5.0388999999999999</c:v>
                </c:pt>
                <c:pt idx="3555">
                  <c:v>5.0412999999999997</c:v>
                </c:pt>
                <c:pt idx="3556">
                  <c:v>5.0435999999999996</c:v>
                </c:pt>
                <c:pt idx="3557">
                  <c:v>5.0457999999999998</c:v>
                </c:pt>
                <c:pt idx="3558">
                  <c:v>5.0476999999999999</c:v>
                </c:pt>
                <c:pt idx="3559">
                  <c:v>5.0490000000000004</c:v>
                </c:pt>
                <c:pt idx="3560">
                  <c:v>5.05</c:v>
                </c:pt>
                <c:pt idx="3561">
                  <c:v>5.0507999999999997</c:v>
                </c:pt>
                <c:pt idx="3562">
                  <c:v>5.0514999999999999</c:v>
                </c:pt>
                <c:pt idx="3563">
                  <c:v>5.0522999999999998</c:v>
                </c:pt>
                <c:pt idx="3564">
                  <c:v>5.0530999999999997</c:v>
                </c:pt>
                <c:pt idx="3565">
                  <c:v>5.0538999999999996</c:v>
                </c:pt>
                <c:pt idx="3566">
                  <c:v>5.0548999999999999</c:v>
                </c:pt>
                <c:pt idx="3567">
                  <c:v>5.0560999999999998</c:v>
                </c:pt>
                <c:pt idx="3568">
                  <c:v>5.0572999999999997</c:v>
                </c:pt>
                <c:pt idx="3569">
                  <c:v>5.0585000000000004</c:v>
                </c:pt>
                <c:pt idx="3570">
                  <c:v>5.0598000000000001</c:v>
                </c:pt>
                <c:pt idx="3571">
                  <c:v>5.0610999999999997</c:v>
                </c:pt>
                <c:pt idx="3572">
                  <c:v>5.0624000000000002</c:v>
                </c:pt>
                <c:pt idx="3573">
                  <c:v>5.0636999999999999</c:v>
                </c:pt>
                <c:pt idx="3574">
                  <c:v>5.0650000000000004</c:v>
                </c:pt>
                <c:pt idx="3575">
                  <c:v>5.0663</c:v>
                </c:pt>
                <c:pt idx="3576">
                  <c:v>5.0674999999999999</c:v>
                </c:pt>
                <c:pt idx="3577">
                  <c:v>5.0688000000000004</c:v>
                </c:pt>
                <c:pt idx="3578">
                  <c:v>5.0701999999999998</c:v>
                </c:pt>
                <c:pt idx="3579">
                  <c:v>5.0716000000000001</c:v>
                </c:pt>
                <c:pt idx="3580">
                  <c:v>5.0731000000000002</c:v>
                </c:pt>
                <c:pt idx="3581">
                  <c:v>5.0744999999999996</c:v>
                </c:pt>
                <c:pt idx="3582">
                  <c:v>5.0758999999999999</c:v>
                </c:pt>
                <c:pt idx="3583">
                  <c:v>5.0772000000000004</c:v>
                </c:pt>
                <c:pt idx="3584">
                  <c:v>5.0784000000000002</c:v>
                </c:pt>
                <c:pt idx="3585">
                  <c:v>5.0795000000000003</c:v>
                </c:pt>
                <c:pt idx="3586">
                  <c:v>5.0807000000000002</c:v>
                </c:pt>
                <c:pt idx="3587">
                  <c:v>5.0819000000000001</c:v>
                </c:pt>
                <c:pt idx="3588">
                  <c:v>5.0830000000000002</c:v>
                </c:pt>
                <c:pt idx="3589">
                  <c:v>5.0842000000000001</c:v>
                </c:pt>
                <c:pt idx="3590">
                  <c:v>5.0856000000000003</c:v>
                </c:pt>
                <c:pt idx="3591">
                  <c:v>5.0871000000000004</c:v>
                </c:pt>
                <c:pt idx="3592">
                  <c:v>5.0884999999999998</c:v>
                </c:pt>
                <c:pt idx="3593">
                  <c:v>5.0899000000000001</c:v>
                </c:pt>
                <c:pt idx="3594">
                  <c:v>5.0911999999999997</c:v>
                </c:pt>
                <c:pt idx="3595">
                  <c:v>5.0923999999999996</c:v>
                </c:pt>
                <c:pt idx="3596">
                  <c:v>5.0938999999999997</c:v>
                </c:pt>
                <c:pt idx="3597">
                  <c:v>5.0956000000000001</c:v>
                </c:pt>
                <c:pt idx="3598">
                  <c:v>5.0976999999999997</c:v>
                </c:pt>
                <c:pt idx="3599">
                  <c:v>5.0999999999999996</c:v>
                </c:pt>
                <c:pt idx="3600">
                  <c:v>5.1025999999999998</c:v>
                </c:pt>
                <c:pt idx="3601">
                  <c:v>5.1050000000000004</c:v>
                </c:pt>
                <c:pt idx="3602">
                  <c:v>5.1067</c:v>
                </c:pt>
                <c:pt idx="3603">
                  <c:v>5.1078000000000001</c:v>
                </c:pt>
                <c:pt idx="3604">
                  <c:v>5.1083999999999996</c:v>
                </c:pt>
                <c:pt idx="3605">
                  <c:v>5.1089000000000002</c:v>
                </c:pt>
                <c:pt idx="3606">
                  <c:v>5.1093999999999999</c:v>
                </c:pt>
                <c:pt idx="3607">
                  <c:v>5.1101000000000001</c:v>
                </c:pt>
                <c:pt idx="3608">
                  <c:v>5.1108000000000002</c:v>
                </c:pt>
                <c:pt idx="3609">
                  <c:v>5.1116000000000001</c:v>
                </c:pt>
                <c:pt idx="3610">
                  <c:v>5.1124999999999998</c:v>
                </c:pt>
                <c:pt idx="3611">
                  <c:v>5.1134000000000004</c:v>
                </c:pt>
                <c:pt idx="3612">
                  <c:v>5.1143000000000001</c:v>
                </c:pt>
                <c:pt idx="3613">
                  <c:v>5.1151</c:v>
                </c:pt>
                <c:pt idx="3614">
                  <c:v>5.1158999999999999</c:v>
                </c:pt>
                <c:pt idx="3615">
                  <c:v>5.1169000000000002</c:v>
                </c:pt>
                <c:pt idx="3616">
                  <c:v>5.1180000000000003</c:v>
                </c:pt>
                <c:pt idx="3617">
                  <c:v>5.1193999999999997</c:v>
                </c:pt>
                <c:pt idx="3618">
                  <c:v>5.1208</c:v>
                </c:pt>
                <c:pt idx="3619">
                  <c:v>5.1223999999999998</c:v>
                </c:pt>
                <c:pt idx="3620">
                  <c:v>5.1241000000000003</c:v>
                </c:pt>
                <c:pt idx="3621">
                  <c:v>5.1258999999999997</c:v>
                </c:pt>
                <c:pt idx="3622">
                  <c:v>5.1279000000000003</c:v>
                </c:pt>
                <c:pt idx="3623">
                  <c:v>5.1300999999999997</c:v>
                </c:pt>
                <c:pt idx="3624">
                  <c:v>5.1322999999999999</c:v>
                </c:pt>
                <c:pt idx="3625">
                  <c:v>5.1345999999999998</c:v>
                </c:pt>
                <c:pt idx="3626">
                  <c:v>5.1368</c:v>
                </c:pt>
                <c:pt idx="3627">
                  <c:v>5.1387</c:v>
                </c:pt>
                <c:pt idx="3628">
                  <c:v>5.1402000000000001</c:v>
                </c:pt>
                <c:pt idx="3629">
                  <c:v>5.141</c:v>
                </c:pt>
                <c:pt idx="3630">
                  <c:v>5.1416000000000004</c:v>
                </c:pt>
                <c:pt idx="3631">
                  <c:v>5.1421000000000001</c:v>
                </c:pt>
                <c:pt idx="3632">
                  <c:v>5.1425000000000001</c:v>
                </c:pt>
                <c:pt idx="3633">
                  <c:v>5.1433</c:v>
                </c:pt>
                <c:pt idx="3634">
                  <c:v>5.1444000000000001</c:v>
                </c:pt>
                <c:pt idx="3635">
                  <c:v>5.1456999999999997</c:v>
                </c:pt>
                <c:pt idx="3636">
                  <c:v>5.1468999999999996</c:v>
                </c:pt>
                <c:pt idx="3637">
                  <c:v>5.1482000000000001</c:v>
                </c:pt>
                <c:pt idx="3638">
                  <c:v>5.1494</c:v>
                </c:pt>
                <c:pt idx="3639">
                  <c:v>5.1505999999999998</c:v>
                </c:pt>
                <c:pt idx="3640">
                  <c:v>5.1516999999999999</c:v>
                </c:pt>
                <c:pt idx="3641">
                  <c:v>5.1528</c:v>
                </c:pt>
                <c:pt idx="3642">
                  <c:v>5.1540999999999997</c:v>
                </c:pt>
                <c:pt idx="3643">
                  <c:v>5.1554000000000002</c:v>
                </c:pt>
                <c:pt idx="3644">
                  <c:v>5.1566999999999998</c:v>
                </c:pt>
                <c:pt idx="3645">
                  <c:v>5.1580000000000004</c:v>
                </c:pt>
                <c:pt idx="3646">
                  <c:v>5.1592000000000002</c:v>
                </c:pt>
                <c:pt idx="3647">
                  <c:v>5.1604000000000001</c:v>
                </c:pt>
                <c:pt idx="3648">
                  <c:v>5.1619999999999999</c:v>
                </c:pt>
                <c:pt idx="3649">
                  <c:v>5.1635</c:v>
                </c:pt>
                <c:pt idx="3650">
                  <c:v>5.1647999999999996</c:v>
                </c:pt>
                <c:pt idx="3651">
                  <c:v>5.1661000000000001</c:v>
                </c:pt>
                <c:pt idx="3652">
                  <c:v>5.1675000000000004</c:v>
                </c:pt>
                <c:pt idx="3653">
                  <c:v>5.1687000000000003</c:v>
                </c:pt>
                <c:pt idx="3654">
                  <c:v>5.1699000000000002</c:v>
                </c:pt>
                <c:pt idx="3655">
                  <c:v>5.1710000000000003</c:v>
                </c:pt>
                <c:pt idx="3656">
                  <c:v>5.1722000000000001</c:v>
                </c:pt>
                <c:pt idx="3657">
                  <c:v>5.1734</c:v>
                </c:pt>
                <c:pt idx="3658">
                  <c:v>5.1745999999999999</c:v>
                </c:pt>
                <c:pt idx="3659">
                  <c:v>5.1759000000000004</c:v>
                </c:pt>
                <c:pt idx="3660">
                  <c:v>5.1773999999999996</c:v>
                </c:pt>
                <c:pt idx="3661">
                  <c:v>5.1787999999999998</c:v>
                </c:pt>
                <c:pt idx="3662">
                  <c:v>5.1802999999999999</c:v>
                </c:pt>
                <c:pt idx="3663">
                  <c:v>5.1818</c:v>
                </c:pt>
                <c:pt idx="3664">
                  <c:v>5.1833999999999998</c:v>
                </c:pt>
                <c:pt idx="3665">
                  <c:v>5.1849999999999996</c:v>
                </c:pt>
                <c:pt idx="3666">
                  <c:v>5.1867000000000001</c:v>
                </c:pt>
                <c:pt idx="3667">
                  <c:v>5.1886000000000001</c:v>
                </c:pt>
                <c:pt idx="3668">
                  <c:v>5.1906999999999996</c:v>
                </c:pt>
                <c:pt idx="3669">
                  <c:v>5.1929999999999996</c:v>
                </c:pt>
                <c:pt idx="3670">
                  <c:v>5.1951999999999998</c:v>
                </c:pt>
                <c:pt idx="3671">
                  <c:v>5.1966999999999999</c:v>
                </c:pt>
                <c:pt idx="3672">
                  <c:v>5.1978</c:v>
                </c:pt>
                <c:pt idx="3673">
                  <c:v>5.1985000000000001</c:v>
                </c:pt>
                <c:pt idx="3674">
                  <c:v>5.1989999999999998</c:v>
                </c:pt>
                <c:pt idx="3675">
                  <c:v>5.1994999999999996</c:v>
                </c:pt>
                <c:pt idx="3676">
                  <c:v>5.2000999999999999</c:v>
                </c:pt>
                <c:pt idx="3677">
                  <c:v>5.2008000000000001</c:v>
                </c:pt>
                <c:pt idx="3678">
                  <c:v>5.2016</c:v>
                </c:pt>
                <c:pt idx="3679">
                  <c:v>5.2024999999999997</c:v>
                </c:pt>
                <c:pt idx="3680">
                  <c:v>5.2034000000000002</c:v>
                </c:pt>
                <c:pt idx="3681">
                  <c:v>5.2042999999999999</c:v>
                </c:pt>
                <c:pt idx="3682">
                  <c:v>5.2051999999999996</c:v>
                </c:pt>
                <c:pt idx="3683">
                  <c:v>5.2061000000000002</c:v>
                </c:pt>
                <c:pt idx="3684">
                  <c:v>5.2070999999999996</c:v>
                </c:pt>
                <c:pt idx="3685">
                  <c:v>5.2081</c:v>
                </c:pt>
                <c:pt idx="3686">
                  <c:v>5.2092999999999998</c:v>
                </c:pt>
                <c:pt idx="3687">
                  <c:v>5.2106000000000003</c:v>
                </c:pt>
                <c:pt idx="3688">
                  <c:v>5.2121000000000004</c:v>
                </c:pt>
                <c:pt idx="3689">
                  <c:v>5.2138</c:v>
                </c:pt>
                <c:pt idx="3690">
                  <c:v>5.2156000000000002</c:v>
                </c:pt>
                <c:pt idx="3691">
                  <c:v>5.2176</c:v>
                </c:pt>
                <c:pt idx="3692">
                  <c:v>5.2196999999999996</c:v>
                </c:pt>
                <c:pt idx="3693">
                  <c:v>5.2221000000000002</c:v>
                </c:pt>
                <c:pt idx="3694">
                  <c:v>5.2244999999999999</c:v>
                </c:pt>
                <c:pt idx="3695">
                  <c:v>5.2266000000000004</c:v>
                </c:pt>
                <c:pt idx="3696">
                  <c:v>5.2282000000000002</c:v>
                </c:pt>
                <c:pt idx="3697">
                  <c:v>5.2294</c:v>
                </c:pt>
                <c:pt idx="3698">
                  <c:v>5.2302999999999997</c:v>
                </c:pt>
                <c:pt idx="3699">
                  <c:v>5.2309000000000001</c:v>
                </c:pt>
                <c:pt idx="3700">
                  <c:v>5.2314999999999996</c:v>
                </c:pt>
                <c:pt idx="3701">
                  <c:v>5.2321</c:v>
                </c:pt>
                <c:pt idx="3702">
                  <c:v>5.2327000000000004</c:v>
                </c:pt>
                <c:pt idx="3703">
                  <c:v>5.2336</c:v>
                </c:pt>
                <c:pt idx="3704">
                  <c:v>5.2347999999999999</c:v>
                </c:pt>
                <c:pt idx="3705">
                  <c:v>5.2359999999999998</c:v>
                </c:pt>
                <c:pt idx="3706">
                  <c:v>5.2371999999999996</c:v>
                </c:pt>
                <c:pt idx="3707">
                  <c:v>5.2385000000000002</c:v>
                </c:pt>
                <c:pt idx="3708">
                  <c:v>5.2397999999999998</c:v>
                </c:pt>
                <c:pt idx="3709">
                  <c:v>5.2409999999999997</c:v>
                </c:pt>
                <c:pt idx="3710">
                  <c:v>5.2420999999999998</c:v>
                </c:pt>
                <c:pt idx="3711">
                  <c:v>5.2432999999999996</c:v>
                </c:pt>
                <c:pt idx="3712">
                  <c:v>5.2446000000000002</c:v>
                </c:pt>
                <c:pt idx="3713">
                  <c:v>5.2460000000000004</c:v>
                </c:pt>
                <c:pt idx="3714">
                  <c:v>5.2473000000000001</c:v>
                </c:pt>
                <c:pt idx="3715">
                  <c:v>5.2485999999999997</c:v>
                </c:pt>
                <c:pt idx="3716">
                  <c:v>5.25</c:v>
                </c:pt>
                <c:pt idx="3717">
                  <c:v>5.2512999999999996</c:v>
                </c:pt>
                <c:pt idx="3718">
                  <c:v>5.2526999999999999</c:v>
                </c:pt>
                <c:pt idx="3719">
                  <c:v>5.2542</c:v>
                </c:pt>
                <c:pt idx="3720">
                  <c:v>5.2554999999999996</c:v>
                </c:pt>
                <c:pt idx="3721">
                  <c:v>5.2567000000000004</c:v>
                </c:pt>
                <c:pt idx="3722">
                  <c:v>5.2576999999999998</c:v>
                </c:pt>
                <c:pt idx="3723">
                  <c:v>5.2588999999999997</c:v>
                </c:pt>
                <c:pt idx="3724">
                  <c:v>5.2601000000000004</c:v>
                </c:pt>
                <c:pt idx="3725">
                  <c:v>5.2613000000000003</c:v>
                </c:pt>
                <c:pt idx="3726">
                  <c:v>5.2625000000000002</c:v>
                </c:pt>
                <c:pt idx="3727">
                  <c:v>5.2637999999999998</c:v>
                </c:pt>
                <c:pt idx="3728">
                  <c:v>5.2651000000000003</c:v>
                </c:pt>
                <c:pt idx="3729">
                  <c:v>5.2663000000000002</c:v>
                </c:pt>
                <c:pt idx="3730">
                  <c:v>5.2676999999999996</c:v>
                </c:pt>
                <c:pt idx="3731">
                  <c:v>5.2689000000000004</c:v>
                </c:pt>
                <c:pt idx="3732">
                  <c:v>5.2702</c:v>
                </c:pt>
                <c:pt idx="3733">
                  <c:v>5.2716000000000003</c:v>
                </c:pt>
                <c:pt idx="3734">
                  <c:v>5.2732000000000001</c:v>
                </c:pt>
                <c:pt idx="3735">
                  <c:v>5.2751000000000001</c:v>
                </c:pt>
                <c:pt idx="3736">
                  <c:v>5.2774999999999999</c:v>
                </c:pt>
                <c:pt idx="3737">
                  <c:v>5.2801999999999998</c:v>
                </c:pt>
                <c:pt idx="3738">
                  <c:v>5.2827000000000002</c:v>
                </c:pt>
                <c:pt idx="3739">
                  <c:v>5.2846000000000002</c:v>
                </c:pt>
                <c:pt idx="3740">
                  <c:v>5.2858999999999998</c:v>
                </c:pt>
                <c:pt idx="3741">
                  <c:v>5.2866</c:v>
                </c:pt>
                <c:pt idx="3742">
                  <c:v>5.2869000000000002</c:v>
                </c:pt>
                <c:pt idx="3743">
                  <c:v>5.2872000000000003</c:v>
                </c:pt>
                <c:pt idx="3744">
                  <c:v>5.2876000000000003</c:v>
                </c:pt>
                <c:pt idx="3745">
                  <c:v>5.2881999999999998</c:v>
                </c:pt>
                <c:pt idx="3746">
                  <c:v>5.2888999999999999</c:v>
                </c:pt>
                <c:pt idx="3747">
                  <c:v>5.2896999999999998</c:v>
                </c:pt>
                <c:pt idx="3748">
                  <c:v>5.2904999999999998</c:v>
                </c:pt>
                <c:pt idx="3749">
                  <c:v>5.2912999999999997</c:v>
                </c:pt>
                <c:pt idx="3750">
                  <c:v>5.2922000000000002</c:v>
                </c:pt>
                <c:pt idx="3751">
                  <c:v>5.2929000000000004</c:v>
                </c:pt>
                <c:pt idx="3752">
                  <c:v>5.2937000000000003</c:v>
                </c:pt>
                <c:pt idx="3753">
                  <c:v>5.2948000000000004</c:v>
                </c:pt>
                <c:pt idx="3754">
                  <c:v>5.2960000000000003</c:v>
                </c:pt>
                <c:pt idx="3755">
                  <c:v>5.2972999999999999</c:v>
                </c:pt>
                <c:pt idx="3756">
                  <c:v>5.2987000000000002</c:v>
                </c:pt>
                <c:pt idx="3757">
                  <c:v>5.3000999999999996</c:v>
                </c:pt>
                <c:pt idx="3758">
                  <c:v>5.3017000000000003</c:v>
                </c:pt>
                <c:pt idx="3759">
                  <c:v>5.3036000000000003</c:v>
                </c:pt>
                <c:pt idx="3760">
                  <c:v>5.3056000000000001</c:v>
                </c:pt>
                <c:pt idx="3761">
                  <c:v>5.3078000000000003</c:v>
                </c:pt>
                <c:pt idx="3762">
                  <c:v>5.3101000000000003</c:v>
                </c:pt>
                <c:pt idx="3763">
                  <c:v>5.3124000000000002</c:v>
                </c:pt>
                <c:pt idx="3764">
                  <c:v>5.3144</c:v>
                </c:pt>
                <c:pt idx="3765">
                  <c:v>5.3160999999999996</c:v>
                </c:pt>
                <c:pt idx="3766">
                  <c:v>5.3173000000000004</c:v>
                </c:pt>
                <c:pt idx="3767">
                  <c:v>5.3181000000000003</c:v>
                </c:pt>
                <c:pt idx="3768">
                  <c:v>5.3186999999999998</c:v>
                </c:pt>
                <c:pt idx="3769">
                  <c:v>5.3192000000000004</c:v>
                </c:pt>
                <c:pt idx="3770">
                  <c:v>5.3197000000000001</c:v>
                </c:pt>
                <c:pt idx="3771">
                  <c:v>5.3205</c:v>
                </c:pt>
                <c:pt idx="3772">
                  <c:v>5.3215000000000003</c:v>
                </c:pt>
                <c:pt idx="3773">
                  <c:v>5.3227000000000002</c:v>
                </c:pt>
                <c:pt idx="3774">
                  <c:v>5.3239999999999998</c:v>
                </c:pt>
                <c:pt idx="3775">
                  <c:v>5.3251999999999997</c:v>
                </c:pt>
                <c:pt idx="3776">
                  <c:v>5.3265000000000002</c:v>
                </c:pt>
                <c:pt idx="3777">
                  <c:v>5.3277000000000001</c:v>
                </c:pt>
                <c:pt idx="3778">
                  <c:v>5.3287000000000004</c:v>
                </c:pt>
                <c:pt idx="3779">
                  <c:v>5.3296000000000001</c:v>
                </c:pt>
                <c:pt idx="3780">
                  <c:v>5.3307000000000002</c:v>
                </c:pt>
                <c:pt idx="3781">
                  <c:v>5.3318000000000003</c:v>
                </c:pt>
                <c:pt idx="3782">
                  <c:v>5.3331</c:v>
                </c:pt>
                <c:pt idx="3783">
                  <c:v>5.3342999999999998</c:v>
                </c:pt>
                <c:pt idx="3784">
                  <c:v>5.3356000000000003</c:v>
                </c:pt>
                <c:pt idx="3785">
                  <c:v>5.3369</c:v>
                </c:pt>
                <c:pt idx="3786">
                  <c:v>5.3384</c:v>
                </c:pt>
                <c:pt idx="3787">
                  <c:v>5.34</c:v>
                </c:pt>
                <c:pt idx="3788">
                  <c:v>5.3414000000000001</c:v>
                </c:pt>
                <c:pt idx="3789">
                  <c:v>5.3426999999999998</c:v>
                </c:pt>
                <c:pt idx="3790">
                  <c:v>5.3438999999999997</c:v>
                </c:pt>
                <c:pt idx="3791">
                  <c:v>5.3449</c:v>
                </c:pt>
                <c:pt idx="3792">
                  <c:v>5.3460000000000001</c:v>
                </c:pt>
                <c:pt idx="3793">
                  <c:v>5.3471000000000002</c:v>
                </c:pt>
                <c:pt idx="3794">
                  <c:v>5.3482000000000003</c:v>
                </c:pt>
                <c:pt idx="3795">
                  <c:v>5.3494000000000002</c:v>
                </c:pt>
                <c:pt idx="3796">
                  <c:v>5.3506999999999998</c:v>
                </c:pt>
                <c:pt idx="3797">
                  <c:v>5.3521000000000001</c:v>
                </c:pt>
                <c:pt idx="3798">
                  <c:v>5.3535000000000004</c:v>
                </c:pt>
                <c:pt idx="3799">
                  <c:v>5.3548</c:v>
                </c:pt>
                <c:pt idx="3800">
                  <c:v>5.3562000000000003</c:v>
                </c:pt>
                <c:pt idx="3801">
                  <c:v>5.3574999999999999</c:v>
                </c:pt>
                <c:pt idx="3802">
                  <c:v>5.3589000000000002</c:v>
                </c:pt>
                <c:pt idx="3803">
                  <c:v>5.3605</c:v>
                </c:pt>
                <c:pt idx="3804">
                  <c:v>5.3623000000000003</c:v>
                </c:pt>
                <c:pt idx="3805">
                  <c:v>5.3644999999999996</c:v>
                </c:pt>
                <c:pt idx="3806">
                  <c:v>5.3666999999999998</c:v>
                </c:pt>
                <c:pt idx="3807">
                  <c:v>5.3689</c:v>
                </c:pt>
                <c:pt idx="3808">
                  <c:v>5.3705999999999996</c:v>
                </c:pt>
                <c:pt idx="3809">
                  <c:v>5.3718000000000004</c:v>
                </c:pt>
                <c:pt idx="3810">
                  <c:v>5.3727</c:v>
                </c:pt>
                <c:pt idx="3811">
                  <c:v>5.3733000000000004</c:v>
                </c:pt>
                <c:pt idx="3812">
                  <c:v>5.3738000000000001</c:v>
                </c:pt>
                <c:pt idx="3813">
                  <c:v>5.3743999999999996</c:v>
                </c:pt>
                <c:pt idx="3814">
                  <c:v>5.375</c:v>
                </c:pt>
                <c:pt idx="3815">
                  <c:v>5.3756000000000004</c:v>
                </c:pt>
                <c:pt idx="3816">
                  <c:v>5.3765999999999998</c:v>
                </c:pt>
                <c:pt idx="3817">
                  <c:v>5.3775000000000004</c:v>
                </c:pt>
                <c:pt idx="3818">
                  <c:v>5.3781999999999996</c:v>
                </c:pt>
                <c:pt idx="3819">
                  <c:v>5.3788999999999998</c:v>
                </c:pt>
                <c:pt idx="3820">
                  <c:v>5.3796999999999997</c:v>
                </c:pt>
                <c:pt idx="3821">
                  <c:v>5.3806000000000003</c:v>
                </c:pt>
                <c:pt idx="3822">
                  <c:v>5.3817000000000004</c:v>
                </c:pt>
                <c:pt idx="3823">
                  <c:v>5.3829000000000002</c:v>
                </c:pt>
                <c:pt idx="3824">
                  <c:v>5.3841999999999999</c:v>
                </c:pt>
                <c:pt idx="3825">
                  <c:v>5.3856000000000002</c:v>
                </c:pt>
                <c:pt idx="3826">
                  <c:v>5.3869999999999996</c:v>
                </c:pt>
                <c:pt idx="3827">
                  <c:v>5.3886000000000003</c:v>
                </c:pt>
                <c:pt idx="3828">
                  <c:v>5.3902999999999999</c:v>
                </c:pt>
                <c:pt idx="3829">
                  <c:v>5.3921999999999999</c:v>
                </c:pt>
                <c:pt idx="3830">
                  <c:v>5.3943000000000003</c:v>
                </c:pt>
                <c:pt idx="3831">
                  <c:v>5.3964999999999996</c:v>
                </c:pt>
                <c:pt idx="3832">
                  <c:v>5.3987999999999996</c:v>
                </c:pt>
                <c:pt idx="3833">
                  <c:v>5.4008000000000003</c:v>
                </c:pt>
                <c:pt idx="3834">
                  <c:v>5.4024000000000001</c:v>
                </c:pt>
                <c:pt idx="3835">
                  <c:v>5.4036</c:v>
                </c:pt>
                <c:pt idx="3836">
                  <c:v>5.4046000000000003</c:v>
                </c:pt>
                <c:pt idx="3837">
                  <c:v>5.4053000000000004</c:v>
                </c:pt>
                <c:pt idx="3838">
                  <c:v>5.4058000000000002</c:v>
                </c:pt>
                <c:pt idx="3839">
                  <c:v>5.4065000000000003</c:v>
                </c:pt>
                <c:pt idx="3840">
                  <c:v>5.4073000000000002</c:v>
                </c:pt>
                <c:pt idx="3841">
                  <c:v>5.4082999999999997</c:v>
                </c:pt>
                <c:pt idx="3842">
                  <c:v>5.4093999999999998</c:v>
                </c:pt>
                <c:pt idx="3843">
                  <c:v>5.4105999999999996</c:v>
                </c:pt>
                <c:pt idx="3844">
                  <c:v>5.4118000000000004</c:v>
                </c:pt>
                <c:pt idx="3845">
                  <c:v>5.4127999999999998</c:v>
                </c:pt>
                <c:pt idx="3846">
                  <c:v>5.4139999999999997</c:v>
                </c:pt>
                <c:pt idx="3847">
                  <c:v>5.415</c:v>
                </c:pt>
                <c:pt idx="3848">
                  <c:v>5.4161000000000001</c:v>
                </c:pt>
                <c:pt idx="3849">
                  <c:v>5.4170999999999996</c:v>
                </c:pt>
                <c:pt idx="3850">
                  <c:v>5.4183000000000003</c:v>
                </c:pt>
                <c:pt idx="3851">
                  <c:v>5.4196</c:v>
                </c:pt>
                <c:pt idx="3852">
                  <c:v>5.4207999999999998</c:v>
                </c:pt>
                <c:pt idx="3853">
                  <c:v>5.4219999999999997</c:v>
                </c:pt>
                <c:pt idx="3854">
                  <c:v>5.4234</c:v>
                </c:pt>
                <c:pt idx="3855">
                  <c:v>5.4248000000000003</c:v>
                </c:pt>
                <c:pt idx="3856">
                  <c:v>5.4260000000000002</c:v>
                </c:pt>
                <c:pt idx="3857">
                  <c:v>5.4273999999999996</c:v>
                </c:pt>
                <c:pt idx="3858">
                  <c:v>5.4288999999999996</c:v>
                </c:pt>
                <c:pt idx="3859">
                  <c:v>5.43</c:v>
                </c:pt>
                <c:pt idx="3860">
                  <c:v>5.4309000000000003</c:v>
                </c:pt>
                <c:pt idx="3861">
                  <c:v>5.4318</c:v>
                </c:pt>
                <c:pt idx="3862">
                  <c:v>5.4329000000000001</c:v>
                </c:pt>
                <c:pt idx="3863">
                  <c:v>5.4340000000000002</c:v>
                </c:pt>
                <c:pt idx="3864">
                  <c:v>5.4352</c:v>
                </c:pt>
                <c:pt idx="3865">
                  <c:v>5.4364999999999997</c:v>
                </c:pt>
                <c:pt idx="3866">
                  <c:v>5.4378000000000002</c:v>
                </c:pt>
                <c:pt idx="3867">
                  <c:v>5.4390999999999998</c:v>
                </c:pt>
                <c:pt idx="3868">
                  <c:v>5.4402999999999997</c:v>
                </c:pt>
                <c:pt idx="3869">
                  <c:v>5.4416000000000002</c:v>
                </c:pt>
                <c:pt idx="3870">
                  <c:v>5.4429999999999996</c:v>
                </c:pt>
                <c:pt idx="3871">
                  <c:v>5.4443999999999999</c:v>
                </c:pt>
                <c:pt idx="3872">
                  <c:v>5.4459</c:v>
                </c:pt>
                <c:pt idx="3873">
                  <c:v>5.4476000000000004</c:v>
                </c:pt>
                <c:pt idx="3874">
                  <c:v>5.4497999999999998</c:v>
                </c:pt>
                <c:pt idx="3875">
                  <c:v>5.4523999999999999</c:v>
                </c:pt>
                <c:pt idx="3876">
                  <c:v>5.4547999999999996</c:v>
                </c:pt>
                <c:pt idx="3877">
                  <c:v>5.4569000000000001</c:v>
                </c:pt>
                <c:pt idx="3878">
                  <c:v>5.4583000000000004</c:v>
                </c:pt>
                <c:pt idx="3879">
                  <c:v>5.4591000000000003</c:v>
                </c:pt>
                <c:pt idx="3880">
                  <c:v>5.4595000000000002</c:v>
                </c:pt>
                <c:pt idx="3881">
                  <c:v>5.4598000000000004</c:v>
                </c:pt>
                <c:pt idx="3882">
                  <c:v>5.4602000000000004</c:v>
                </c:pt>
                <c:pt idx="3883">
                  <c:v>5.4607999999999999</c:v>
                </c:pt>
                <c:pt idx="3884">
                  <c:v>5.4615</c:v>
                </c:pt>
                <c:pt idx="3885">
                  <c:v>5.4622999999999999</c:v>
                </c:pt>
                <c:pt idx="3886">
                  <c:v>5.4630000000000001</c:v>
                </c:pt>
                <c:pt idx="3887">
                  <c:v>5.4638</c:v>
                </c:pt>
                <c:pt idx="3888">
                  <c:v>5.4645000000000001</c:v>
                </c:pt>
                <c:pt idx="3889">
                  <c:v>5.4652000000000003</c:v>
                </c:pt>
                <c:pt idx="3890">
                  <c:v>5.4661</c:v>
                </c:pt>
                <c:pt idx="3891">
                  <c:v>5.4672000000000001</c:v>
                </c:pt>
                <c:pt idx="3892">
                  <c:v>5.4682000000000004</c:v>
                </c:pt>
                <c:pt idx="3893">
                  <c:v>5.4692999999999996</c:v>
                </c:pt>
                <c:pt idx="3894">
                  <c:v>5.4707999999999997</c:v>
                </c:pt>
                <c:pt idx="3895">
                  <c:v>5.4724000000000004</c:v>
                </c:pt>
                <c:pt idx="3896">
                  <c:v>5.4739000000000004</c:v>
                </c:pt>
                <c:pt idx="3897">
                  <c:v>5.4756999999999998</c:v>
                </c:pt>
                <c:pt idx="3898">
                  <c:v>5.4775999999999998</c:v>
                </c:pt>
                <c:pt idx="3899">
                  <c:v>5.4797000000000002</c:v>
                </c:pt>
                <c:pt idx="3900">
                  <c:v>5.4819000000000004</c:v>
                </c:pt>
                <c:pt idx="3901">
                  <c:v>5.484</c:v>
                </c:pt>
                <c:pt idx="3902">
                  <c:v>5.4859999999999998</c:v>
                </c:pt>
                <c:pt idx="3903">
                  <c:v>5.4875999999999996</c:v>
                </c:pt>
                <c:pt idx="3904">
                  <c:v>5.4888000000000003</c:v>
                </c:pt>
                <c:pt idx="3905">
                  <c:v>5.4898999999999996</c:v>
                </c:pt>
                <c:pt idx="3906">
                  <c:v>5.4905999999999997</c:v>
                </c:pt>
                <c:pt idx="3907">
                  <c:v>5.4909999999999997</c:v>
                </c:pt>
                <c:pt idx="3908">
                  <c:v>5.4916</c:v>
                </c:pt>
                <c:pt idx="3909">
                  <c:v>5.4924999999999997</c:v>
                </c:pt>
                <c:pt idx="3910">
                  <c:v>5.4935</c:v>
                </c:pt>
                <c:pt idx="3911">
                  <c:v>5.4946000000000002</c:v>
                </c:pt>
                <c:pt idx="3912">
                  <c:v>5.4957000000000003</c:v>
                </c:pt>
                <c:pt idx="3913">
                  <c:v>5.4969000000000001</c:v>
                </c:pt>
                <c:pt idx="3914">
                  <c:v>5.4978999999999996</c:v>
                </c:pt>
                <c:pt idx="3915">
                  <c:v>5.4988000000000001</c:v>
                </c:pt>
                <c:pt idx="3916">
                  <c:v>5.4997999999999996</c:v>
                </c:pt>
                <c:pt idx="3917">
                  <c:v>5.5007000000000001</c:v>
                </c:pt>
                <c:pt idx="3918">
                  <c:v>5.5016999999999996</c:v>
                </c:pt>
                <c:pt idx="3919">
                  <c:v>5.5029000000000003</c:v>
                </c:pt>
                <c:pt idx="3920">
                  <c:v>5.5042999999999997</c:v>
                </c:pt>
                <c:pt idx="3921">
                  <c:v>5.5056000000000003</c:v>
                </c:pt>
                <c:pt idx="3922">
                  <c:v>5.5068999999999999</c:v>
                </c:pt>
                <c:pt idx="3923">
                  <c:v>5.5082000000000004</c:v>
                </c:pt>
                <c:pt idx="3924">
                  <c:v>5.5095000000000001</c:v>
                </c:pt>
                <c:pt idx="3925">
                  <c:v>5.5109000000000004</c:v>
                </c:pt>
                <c:pt idx="3926">
                  <c:v>5.5122</c:v>
                </c:pt>
                <c:pt idx="3927">
                  <c:v>5.5134999999999996</c:v>
                </c:pt>
                <c:pt idx="3928">
                  <c:v>5.5147000000000004</c:v>
                </c:pt>
                <c:pt idx="3929">
                  <c:v>5.5157999999999996</c:v>
                </c:pt>
                <c:pt idx="3930">
                  <c:v>5.5167999999999999</c:v>
                </c:pt>
                <c:pt idx="3931">
                  <c:v>5.5179</c:v>
                </c:pt>
                <c:pt idx="3932">
                  <c:v>5.5190000000000001</c:v>
                </c:pt>
                <c:pt idx="3933">
                  <c:v>5.5201000000000002</c:v>
                </c:pt>
                <c:pt idx="3934">
                  <c:v>5.5213000000000001</c:v>
                </c:pt>
                <c:pt idx="3935">
                  <c:v>5.5225</c:v>
                </c:pt>
                <c:pt idx="3936">
                  <c:v>5.5236999999999998</c:v>
                </c:pt>
                <c:pt idx="3937">
                  <c:v>5.5250000000000004</c:v>
                </c:pt>
                <c:pt idx="3938">
                  <c:v>5.5263999999999998</c:v>
                </c:pt>
                <c:pt idx="3939">
                  <c:v>5.5277000000000003</c:v>
                </c:pt>
                <c:pt idx="3940">
                  <c:v>5.5289999999999999</c:v>
                </c:pt>
                <c:pt idx="3941">
                  <c:v>5.5305</c:v>
                </c:pt>
                <c:pt idx="3942">
                  <c:v>5.5324</c:v>
                </c:pt>
                <c:pt idx="3943">
                  <c:v>5.5346000000000002</c:v>
                </c:pt>
                <c:pt idx="3944">
                  <c:v>5.5369000000000002</c:v>
                </c:pt>
                <c:pt idx="3945">
                  <c:v>5.5392000000000001</c:v>
                </c:pt>
                <c:pt idx="3946">
                  <c:v>5.5410000000000004</c:v>
                </c:pt>
                <c:pt idx="3947">
                  <c:v>5.5423999999999998</c:v>
                </c:pt>
                <c:pt idx="3948">
                  <c:v>5.5430999999999999</c:v>
                </c:pt>
                <c:pt idx="3949">
                  <c:v>5.5433000000000003</c:v>
                </c:pt>
                <c:pt idx="3950">
                  <c:v>5.5435999999999996</c:v>
                </c:pt>
                <c:pt idx="3951">
                  <c:v>5.5439999999999996</c:v>
                </c:pt>
                <c:pt idx="3952">
                  <c:v>5.5445000000000002</c:v>
                </c:pt>
                <c:pt idx="3953">
                  <c:v>5.5449999999999999</c:v>
                </c:pt>
                <c:pt idx="3954">
                  <c:v>5.5457999999999998</c:v>
                </c:pt>
                <c:pt idx="3955">
                  <c:v>5.5465999999999998</c:v>
                </c:pt>
                <c:pt idx="3956">
                  <c:v>5.5473999999999997</c:v>
                </c:pt>
                <c:pt idx="3957">
                  <c:v>5.5480999999999998</c:v>
                </c:pt>
                <c:pt idx="3958">
                  <c:v>5.5488</c:v>
                </c:pt>
                <c:pt idx="3959">
                  <c:v>5.5498000000000003</c:v>
                </c:pt>
                <c:pt idx="3960">
                  <c:v>5.5507999999999997</c:v>
                </c:pt>
                <c:pt idx="3961">
                  <c:v>5.5518999999999998</c:v>
                </c:pt>
                <c:pt idx="3962">
                  <c:v>5.5532000000000004</c:v>
                </c:pt>
                <c:pt idx="3963">
                  <c:v>5.5547000000000004</c:v>
                </c:pt>
                <c:pt idx="3964">
                  <c:v>5.5561999999999996</c:v>
                </c:pt>
                <c:pt idx="3965">
                  <c:v>5.5579000000000001</c:v>
                </c:pt>
                <c:pt idx="3966">
                  <c:v>5.5597000000000003</c:v>
                </c:pt>
                <c:pt idx="3967">
                  <c:v>5.5616000000000003</c:v>
                </c:pt>
                <c:pt idx="3968">
                  <c:v>5.5633999999999997</c:v>
                </c:pt>
                <c:pt idx="3969">
                  <c:v>5.5652999999999997</c:v>
                </c:pt>
                <c:pt idx="3970">
                  <c:v>5.5674000000000001</c:v>
                </c:pt>
                <c:pt idx="3971">
                  <c:v>5.5693999999999999</c:v>
                </c:pt>
                <c:pt idx="3972">
                  <c:v>5.5709999999999997</c:v>
                </c:pt>
                <c:pt idx="3973">
                  <c:v>5.5720000000000001</c:v>
                </c:pt>
                <c:pt idx="3974">
                  <c:v>5.5728</c:v>
                </c:pt>
                <c:pt idx="3975">
                  <c:v>5.5734000000000004</c:v>
                </c:pt>
                <c:pt idx="3976">
                  <c:v>5.5739000000000001</c:v>
                </c:pt>
                <c:pt idx="3977">
                  <c:v>5.5744999999999996</c:v>
                </c:pt>
                <c:pt idx="3978">
                  <c:v>5.5753000000000004</c:v>
                </c:pt>
                <c:pt idx="3979">
                  <c:v>5.5762999999999998</c:v>
                </c:pt>
                <c:pt idx="3980">
                  <c:v>5.5773999999999999</c:v>
                </c:pt>
                <c:pt idx="3981">
                  <c:v>5.5785</c:v>
                </c:pt>
                <c:pt idx="3982">
                  <c:v>5.5796999999999999</c:v>
                </c:pt>
                <c:pt idx="3983">
                  <c:v>5.5808999999999997</c:v>
                </c:pt>
                <c:pt idx="3984">
                  <c:v>5.5819999999999999</c:v>
                </c:pt>
                <c:pt idx="3985">
                  <c:v>5.5830000000000002</c:v>
                </c:pt>
                <c:pt idx="3986">
                  <c:v>5.5839999999999996</c:v>
                </c:pt>
                <c:pt idx="3987">
                  <c:v>5.5850999999999997</c:v>
                </c:pt>
                <c:pt idx="3988">
                  <c:v>5.5862999999999996</c:v>
                </c:pt>
                <c:pt idx="3989">
                  <c:v>5.5873999999999997</c:v>
                </c:pt>
                <c:pt idx="3990">
                  <c:v>5.5885999999999996</c:v>
                </c:pt>
                <c:pt idx="3991">
                  <c:v>5.5899000000000001</c:v>
                </c:pt>
                <c:pt idx="3992">
                  <c:v>5.5911999999999997</c:v>
                </c:pt>
                <c:pt idx="3993">
                  <c:v>5.5925000000000002</c:v>
                </c:pt>
                <c:pt idx="3994">
                  <c:v>5.5937000000000001</c:v>
                </c:pt>
                <c:pt idx="3995">
                  <c:v>5.5949</c:v>
                </c:pt>
                <c:pt idx="3996">
                  <c:v>5.5961999999999996</c:v>
                </c:pt>
                <c:pt idx="3997">
                  <c:v>5.5972999999999997</c:v>
                </c:pt>
                <c:pt idx="3998">
                  <c:v>5.5983999999999998</c:v>
                </c:pt>
                <c:pt idx="3999">
                  <c:v>5.5994000000000002</c:v>
                </c:pt>
                <c:pt idx="4000">
                  <c:v>5.6002999999999998</c:v>
                </c:pt>
                <c:pt idx="4001">
                  <c:v>5.6013999999999999</c:v>
                </c:pt>
                <c:pt idx="4002">
                  <c:v>5.6026999999999996</c:v>
                </c:pt>
                <c:pt idx="4003">
                  <c:v>5.6039000000000003</c:v>
                </c:pt>
                <c:pt idx="4004">
                  <c:v>5.6051000000000002</c:v>
                </c:pt>
                <c:pt idx="4005">
                  <c:v>5.6063000000000001</c:v>
                </c:pt>
                <c:pt idx="4006">
                  <c:v>5.6074999999999999</c:v>
                </c:pt>
                <c:pt idx="4007">
                  <c:v>5.6086999999999998</c:v>
                </c:pt>
                <c:pt idx="4008">
                  <c:v>5.6101000000000001</c:v>
                </c:pt>
                <c:pt idx="4009">
                  <c:v>5.6115000000000004</c:v>
                </c:pt>
                <c:pt idx="4010">
                  <c:v>5.6130000000000004</c:v>
                </c:pt>
                <c:pt idx="4011">
                  <c:v>5.6147</c:v>
                </c:pt>
                <c:pt idx="4012">
                  <c:v>5.6167999999999996</c:v>
                </c:pt>
                <c:pt idx="4013">
                  <c:v>5.6193</c:v>
                </c:pt>
                <c:pt idx="4014">
                  <c:v>5.6216999999999997</c:v>
                </c:pt>
                <c:pt idx="4015">
                  <c:v>5.6234999999999999</c:v>
                </c:pt>
                <c:pt idx="4016">
                  <c:v>5.6249000000000002</c:v>
                </c:pt>
                <c:pt idx="4017">
                  <c:v>5.6254999999999997</c:v>
                </c:pt>
                <c:pt idx="4018">
                  <c:v>5.6257999999999999</c:v>
                </c:pt>
                <c:pt idx="4019">
                  <c:v>5.6260000000000003</c:v>
                </c:pt>
                <c:pt idx="4020">
                  <c:v>5.6261999999999999</c:v>
                </c:pt>
                <c:pt idx="4021">
                  <c:v>5.6265999999999998</c:v>
                </c:pt>
                <c:pt idx="4022">
                  <c:v>5.6272000000000002</c:v>
                </c:pt>
                <c:pt idx="4023">
                  <c:v>5.6280999999999999</c:v>
                </c:pt>
                <c:pt idx="4024">
                  <c:v>5.6288</c:v>
                </c:pt>
                <c:pt idx="4025">
                  <c:v>5.6295000000000002</c:v>
                </c:pt>
                <c:pt idx="4026">
                  <c:v>5.6302000000000003</c:v>
                </c:pt>
                <c:pt idx="4027">
                  <c:v>5.6308999999999996</c:v>
                </c:pt>
                <c:pt idx="4028">
                  <c:v>5.6318000000000001</c:v>
                </c:pt>
                <c:pt idx="4029">
                  <c:v>5.6326999999999998</c:v>
                </c:pt>
                <c:pt idx="4030">
                  <c:v>5.6337000000000002</c:v>
                </c:pt>
                <c:pt idx="4031">
                  <c:v>5.6349</c:v>
                </c:pt>
                <c:pt idx="4032">
                  <c:v>5.6363000000000003</c:v>
                </c:pt>
                <c:pt idx="4033">
                  <c:v>5.6376999999999997</c:v>
                </c:pt>
                <c:pt idx="4034">
                  <c:v>5.6394000000000002</c:v>
                </c:pt>
                <c:pt idx="4035">
                  <c:v>5.6412000000000004</c:v>
                </c:pt>
                <c:pt idx="4036">
                  <c:v>5.6430999999999996</c:v>
                </c:pt>
                <c:pt idx="4037">
                  <c:v>5.6452999999999998</c:v>
                </c:pt>
                <c:pt idx="4038">
                  <c:v>5.6475999999999997</c:v>
                </c:pt>
                <c:pt idx="4039">
                  <c:v>5.6497999999999999</c:v>
                </c:pt>
                <c:pt idx="4040">
                  <c:v>5.6517999999999997</c:v>
                </c:pt>
                <c:pt idx="4041">
                  <c:v>5.6532999999999998</c:v>
                </c:pt>
                <c:pt idx="4042">
                  <c:v>5.6544999999999996</c:v>
                </c:pt>
                <c:pt idx="4043">
                  <c:v>5.6553000000000004</c:v>
                </c:pt>
                <c:pt idx="4044">
                  <c:v>5.6558000000000002</c:v>
                </c:pt>
                <c:pt idx="4045">
                  <c:v>5.6562000000000001</c:v>
                </c:pt>
                <c:pt idx="4046">
                  <c:v>5.6566999999999998</c:v>
                </c:pt>
                <c:pt idx="4047">
                  <c:v>5.6571999999999996</c:v>
                </c:pt>
                <c:pt idx="4048">
                  <c:v>5.6577999999999999</c:v>
                </c:pt>
                <c:pt idx="4049">
                  <c:v>5.6585000000000001</c:v>
                </c:pt>
                <c:pt idx="4050">
                  <c:v>5.6593999999999998</c:v>
                </c:pt>
                <c:pt idx="4051">
                  <c:v>5.6604000000000001</c:v>
                </c:pt>
                <c:pt idx="4052">
                  <c:v>5.6615000000000002</c:v>
                </c:pt>
                <c:pt idx="4053">
                  <c:v>5.6627000000000001</c:v>
                </c:pt>
                <c:pt idx="4054">
                  <c:v>5.6638000000000002</c:v>
                </c:pt>
                <c:pt idx="4055">
                  <c:v>5.6647999999999996</c:v>
                </c:pt>
                <c:pt idx="4056">
                  <c:v>5.6660000000000004</c:v>
                </c:pt>
                <c:pt idx="4057">
                  <c:v>5.6669999999999998</c:v>
                </c:pt>
                <c:pt idx="4058">
                  <c:v>5.6681999999999997</c:v>
                </c:pt>
                <c:pt idx="4059">
                  <c:v>5.6692999999999998</c:v>
                </c:pt>
                <c:pt idx="4060">
                  <c:v>5.6704999999999997</c:v>
                </c:pt>
                <c:pt idx="4061">
                  <c:v>5.6718999999999999</c:v>
                </c:pt>
                <c:pt idx="4062">
                  <c:v>5.6733000000000002</c:v>
                </c:pt>
                <c:pt idx="4063">
                  <c:v>5.6746999999999996</c:v>
                </c:pt>
                <c:pt idx="4064">
                  <c:v>5.6759000000000004</c:v>
                </c:pt>
                <c:pt idx="4065">
                  <c:v>5.6769999999999996</c:v>
                </c:pt>
                <c:pt idx="4066">
                  <c:v>5.6779999999999999</c:v>
                </c:pt>
                <c:pt idx="4067">
                  <c:v>5.6790000000000003</c:v>
                </c:pt>
                <c:pt idx="4068">
                  <c:v>5.68</c:v>
                </c:pt>
                <c:pt idx="4069">
                  <c:v>5.681</c:v>
                </c:pt>
                <c:pt idx="4070">
                  <c:v>5.6821000000000002</c:v>
                </c:pt>
                <c:pt idx="4071">
                  <c:v>5.6833</c:v>
                </c:pt>
                <c:pt idx="4072">
                  <c:v>5.6844000000000001</c:v>
                </c:pt>
                <c:pt idx="4073">
                  <c:v>5.6856</c:v>
                </c:pt>
                <c:pt idx="4074">
                  <c:v>5.6867999999999999</c:v>
                </c:pt>
                <c:pt idx="4075">
                  <c:v>5.6881000000000004</c:v>
                </c:pt>
                <c:pt idx="4076">
                  <c:v>5.6893000000000002</c:v>
                </c:pt>
                <c:pt idx="4077">
                  <c:v>5.6905000000000001</c:v>
                </c:pt>
                <c:pt idx="4078">
                  <c:v>5.6919000000000004</c:v>
                </c:pt>
                <c:pt idx="4079">
                  <c:v>5.6932999999999998</c:v>
                </c:pt>
                <c:pt idx="4080">
                  <c:v>5.6950000000000003</c:v>
                </c:pt>
                <c:pt idx="4081">
                  <c:v>5.6970000000000001</c:v>
                </c:pt>
                <c:pt idx="4082">
                  <c:v>5.6990999999999996</c:v>
                </c:pt>
                <c:pt idx="4083">
                  <c:v>5.7013999999999996</c:v>
                </c:pt>
                <c:pt idx="4084">
                  <c:v>5.7031999999999998</c:v>
                </c:pt>
                <c:pt idx="4085">
                  <c:v>5.7045000000000003</c:v>
                </c:pt>
                <c:pt idx="4086">
                  <c:v>5.7053000000000003</c:v>
                </c:pt>
                <c:pt idx="4087">
                  <c:v>5.7057000000000002</c:v>
                </c:pt>
                <c:pt idx="4088">
                  <c:v>5.7060000000000004</c:v>
                </c:pt>
                <c:pt idx="4089">
                  <c:v>5.7064000000000004</c:v>
                </c:pt>
                <c:pt idx="4090">
                  <c:v>5.7069000000000001</c:v>
                </c:pt>
                <c:pt idx="4091">
                  <c:v>5.7074999999999996</c:v>
                </c:pt>
                <c:pt idx="4092">
                  <c:v>5.7081999999999997</c:v>
                </c:pt>
                <c:pt idx="4093">
                  <c:v>5.7088999999999999</c:v>
                </c:pt>
                <c:pt idx="4094">
                  <c:v>5.7096999999999998</c:v>
                </c:pt>
                <c:pt idx="4095">
                  <c:v>5.7103000000000002</c:v>
                </c:pt>
                <c:pt idx="4096">
                  <c:v>5.7111000000000001</c:v>
                </c:pt>
                <c:pt idx="4097">
                  <c:v>5.7119999999999997</c:v>
                </c:pt>
                <c:pt idx="4098">
                  <c:v>5.7130000000000001</c:v>
                </c:pt>
                <c:pt idx="4099">
                  <c:v>5.7141000000000002</c:v>
                </c:pt>
                <c:pt idx="4100">
                  <c:v>5.7154999999999996</c:v>
                </c:pt>
                <c:pt idx="4101">
                  <c:v>5.7168999999999999</c:v>
                </c:pt>
                <c:pt idx="4102">
                  <c:v>5.7183999999999999</c:v>
                </c:pt>
                <c:pt idx="4103">
                  <c:v>5.72</c:v>
                </c:pt>
                <c:pt idx="4104">
                  <c:v>5.7218</c:v>
                </c:pt>
                <c:pt idx="4105">
                  <c:v>5.7237999999999998</c:v>
                </c:pt>
                <c:pt idx="4106">
                  <c:v>5.7257999999999996</c:v>
                </c:pt>
                <c:pt idx="4107">
                  <c:v>5.7278000000000002</c:v>
                </c:pt>
                <c:pt idx="4108">
                  <c:v>5.7298</c:v>
                </c:pt>
                <c:pt idx="4109">
                  <c:v>5.7316000000000003</c:v>
                </c:pt>
                <c:pt idx="4110">
                  <c:v>5.7328999999999999</c:v>
                </c:pt>
                <c:pt idx="4111">
                  <c:v>5.7336999999999998</c:v>
                </c:pt>
                <c:pt idx="4112">
                  <c:v>5.7342000000000004</c:v>
                </c:pt>
                <c:pt idx="4113">
                  <c:v>5.7347000000000001</c:v>
                </c:pt>
                <c:pt idx="4114">
                  <c:v>5.7354000000000003</c:v>
                </c:pt>
                <c:pt idx="4115">
                  <c:v>5.7362000000000002</c:v>
                </c:pt>
                <c:pt idx="4116">
                  <c:v>5.7370000000000001</c:v>
                </c:pt>
                <c:pt idx="4117">
                  <c:v>5.7381000000000002</c:v>
                </c:pt>
                <c:pt idx="4118">
                  <c:v>5.7392000000000003</c:v>
                </c:pt>
                <c:pt idx="4119">
                  <c:v>5.7401999999999997</c:v>
                </c:pt>
                <c:pt idx="4120">
                  <c:v>5.7412000000000001</c:v>
                </c:pt>
                <c:pt idx="4121">
                  <c:v>5.7422000000000004</c:v>
                </c:pt>
                <c:pt idx="4122">
                  <c:v>5.7431999999999999</c:v>
                </c:pt>
                <c:pt idx="4123">
                  <c:v>5.7442000000000002</c:v>
                </c:pt>
                <c:pt idx="4124">
                  <c:v>5.7450999999999999</c:v>
                </c:pt>
                <c:pt idx="4125">
                  <c:v>5.7461000000000002</c:v>
                </c:pt>
                <c:pt idx="4126">
                  <c:v>5.7472000000000003</c:v>
                </c:pt>
                <c:pt idx="4127">
                  <c:v>5.7484999999999999</c:v>
                </c:pt>
                <c:pt idx="4128">
                  <c:v>5.7496</c:v>
                </c:pt>
                <c:pt idx="4129">
                  <c:v>5.7507000000000001</c:v>
                </c:pt>
                <c:pt idx="4130">
                  <c:v>5.7519</c:v>
                </c:pt>
                <c:pt idx="4131">
                  <c:v>5.7533000000000003</c:v>
                </c:pt>
                <c:pt idx="4132">
                  <c:v>5.7545000000000002</c:v>
                </c:pt>
                <c:pt idx="4133">
                  <c:v>5.7557999999999998</c:v>
                </c:pt>
                <c:pt idx="4134">
                  <c:v>5.7568999999999999</c:v>
                </c:pt>
                <c:pt idx="4135">
                  <c:v>5.7577999999999996</c:v>
                </c:pt>
                <c:pt idx="4136">
                  <c:v>5.7587999999999999</c:v>
                </c:pt>
                <c:pt idx="4137">
                  <c:v>5.7598000000000003</c:v>
                </c:pt>
                <c:pt idx="4138">
                  <c:v>5.7607999999999997</c:v>
                </c:pt>
                <c:pt idx="4139">
                  <c:v>5.7618999999999998</c:v>
                </c:pt>
                <c:pt idx="4140">
                  <c:v>5.7629999999999999</c:v>
                </c:pt>
                <c:pt idx="4141">
                  <c:v>5.7641999999999998</c:v>
                </c:pt>
                <c:pt idx="4142">
                  <c:v>5.7653999999999996</c:v>
                </c:pt>
                <c:pt idx="4143">
                  <c:v>5.7667000000000002</c:v>
                </c:pt>
                <c:pt idx="4144">
                  <c:v>5.7678000000000003</c:v>
                </c:pt>
                <c:pt idx="4145">
                  <c:v>5.7690000000000001</c:v>
                </c:pt>
                <c:pt idx="4146">
                  <c:v>5.77</c:v>
                </c:pt>
                <c:pt idx="4147">
                  <c:v>5.7713999999999999</c:v>
                </c:pt>
                <c:pt idx="4148">
                  <c:v>5.7729999999999997</c:v>
                </c:pt>
                <c:pt idx="4149">
                  <c:v>5.7747999999999999</c:v>
                </c:pt>
                <c:pt idx="4150">
                  <c:v>5.7770999999999999</c:v>
                </c:pt>
                <c:pt idx="4151">
                  <c:v>5.7797000000000001</c:v>
                </c:pt>
                <c:pt idx="4152">
                  <c:v>5.7823000000000002</c:v>
                </c:pt>
                <c:pt idx="4153">
                  <c:v>5.7840999999999996</c:v>
                </c:pt>
                <c:pt idx="4154">
                  <c:v>5.7851999999999997</c:v>
                </c:pt>
                <c:pt idx="4155">
                  <c:v>5.7858000000000001</c:v>
                </c:pt>
                <c:pt idx="4156">
                  <c:v>5.7861000000000002</c:v>
                </c:pt>
                <c:pt idx="4157">
                  <c:v>5.7862</c:v>
                </c:pt>
                <c:pt idx="4158">
                  <c:v>5.7864000000000004</c:v>
                </c:pt>
                <c:pt idx="4159">
                  <c:v>5.7866</c:v>
                </c:pt>
                <c:pt idx="4160">
                  <c:v>5.7870999999999997</c:v>
                </c:pt>
                <c:pt idx="4161">
                  <c:v>5.7877000000000001</c:v>
                </c:pt>
                <c:pt idx="4162">
                  <c:v>5.7884000000000002</c:v>
                </c:pt>
                <c:pt idx="4163">
                  <c:v>5.7889999999999997</c:v>
                </c:pt>
                <c:pt idx="4164">
                  <c:v>5.7897999999999996</c:v>
                </c:pt>
                <c:pt idx="4165">
                  <c:v>5.7907000000000002</c:v>
                </c:pt>
                <c:pt idx="4166">
                  <c:v>5.7915999999999999</c:v>
                </c:pt>
                <c:pt idx="4167">
                  <c:v>5.7925000000000004</c:v>
                </c:pt>
                <c:pt idx="4168">
                  <c:v>5.7934999999999999</c:v>
                </c:pt>
                <c:pt idx="4169">
                  <c:v>5.7946999999999997</c:v>
                </c:pt>
                <c:pt idx="4170">
                  <c:v>5.7960000000000003</c:v>
                </c:pt>
                <c:pt idx="4171">
                  <c:v>5.7975000000000003</c:v>
                </c:pt>
                <c:pt idx="4172">
                  <c:v>5.7992999999999997</c:v>
                </c:pt>
                <c:pt idx="4173">
                  <c:v>5.8010999999999999</c:v>
                </c:pt>
                <c:pt idx="4174">
                  <c:v>5.8030999999999997</c:v>
                </c:pt>
                <c:pt idx="4175">
                  <c:v>5.8052000000000001</c:v>
                </c:pt>
                <c:pt idx="4176">
                  <c:v>5.8074000000000003</c:v>
                </c:pt>
                <c:pt idx="4177">
                  <c:v>5.8094000000000001</c:v>
                </c:pt>
                <c:pt idx="4178">
                  <c:v>5.8112000000000004</c:v>
                </c:pt>
                <c:pt idx="4179">
                  <c:v>5.8122999999999996</c:v>
                </c:pt>
                <c:pt idx="4180">
                  <c:v>5.8129999999999997</c:v>
                </c:pt>
                <c:pt idx="4181">
                  <c:v>5.8132999999999999</c:v>
                </c:pt>
                <c:pt idx="4182">
                  <c:v>5.8136999999999999</c:v>
                </c:pt>
                <c:pt idx="4183">
                  <c:v>5.8140999999999998</c:v>
                </c:pt>
                <c:pt idx="4184">
                  <c:v>5.8148999999999997</c:v>
                </c:pt>
                <c:pt idx="4185">
                  <c:v>5.8156999999999996</c:v>
                </c:pt>
                <c:pt idx="4186">
                  <c:v>5.8167999999999997</c:v>
                </c:pt>
                <c:pt idx="4187">
                  <c:v>5.8178999999999998</c:v>
                </c:pt>
                <c:pt idx="4188">
                  <c:v>5.8189000000000002</c:v>
                </c:pt>
                <c:pt idx="4189">
                  <c:v>5.8198999999999996</c:v>
                </c:pt>
                <c:pt idx="4190">
                  <c:v>5.8208000000000002</c:v>
                </c:pt>
                <c:pt idx="4191">
                  <c:v>5.8217999999999996</c:v>
                </c:pt>
                <c:pt idx="4192">
                  <c:v>5.8228</c:v>
                </c:pt>
                <c:pt idx="4193">
                  <c:v>5.8236999999999997</c:v>
                </c:pt>
                <c:pt idx="4194">
                  <c:v>5.8247999999999998</c:v>
                </c:pt>
                <c:pt idx="4195">
                  <c:v>5.8259999999999996</c:v>
                </c:pt>
                <c:pt idx="4196">
                  <c:v>5.8270999999999997</c:v>
                </c:pt>
                <c:pt idx="4197">
                  <c:v>5.8281999999999998</c:v>
                </c:pt>
                <c:pt idx="4198">
                  <c:v>5.8293999999999997</c:v>
                </c:pt>
                <c:pt idx="4199">
                  <c:v>5.8308</c:v>
                </c:pt>
                <c:pt idx="4200">
                  <c:v>5.8322000000000003</c:v>
                </c:pt>
                <c:pt idx="4201">
                  <c:v>5.8334999999999999</c:v>
                </c:pt>
                <c:pt idx="4202">
                  <c:v>5.8348000000000004</c:v>
                </c:pt>
                <c:pt idx="4203">
                  <c:v>5.8358999999999996</c:v>
                </c:pt>
                <c:pt idx="4204">
                  <c:v>5.8369</c:v>
                </c:pt>
                <c:pt idx="4205">
                  <c:v>5.8377999999999997</c:v>
                </c:pt>
                <c:pt idx="4206">
                  <c:v>5.8388</c:v>
                </c:pt>
                <c:pt idx="4207">
                  <c:v>5.8398000000000003</c:v>
                </c:pt>
                <c:pt idx="4208">
                  <c:v>5.8411</c:v>
                </c:pt>
                <c:pt idx="4209">
                  <c:v>5.8422000000000001</c:v>
                </c:pt>
                <c:pt idx="4210">
                  <c:v>5.8433000000000002</c:v>
                </c:pt>
                <c:pt idx="4211">
                  <c:v>5.8444000000000003</c:v>
                </c:pt>
                <c:pt idx="4212">
                  <c:v>5.8456000000000001</c:v>
                </c:pt>
                <c:pt idx="4213">
                  <c:v>5.8468</c:v>
                </c:pt>
                <c:pt idx="4214">
                  <c:v>5.8479999999999999</c:v>
                </c:pt>
                <c:pt idx="4215">
                  <c:v>5.8491</c:v>
                </c:pt>
                <c:pt idx="4216">
                  <c:v>5.8502999999999998</c:v>
                </c:pt>
                <c:pt idx="4217">
                  <c:v>5.8518999999999997</c:v>
                </c:pt>
                <c:pt idx="4218">
                  <c:v>5.8537999999999997</c:v>
                </c:pt>
                <c:pt idx="4219">
                  <c:v>5.8560999999999996</c:v>
                </c:pt>
                <c:pt idx="4220">
                  <c:v>5.8582999999999998</c:v>
                </c:pt>
                <c:pt idx="4221">
                  <c:v>5.8604000000000003</c:v>
                </c:pt>
                <c:pt idx="4222">
                  <c:v>5.8620000000000001</c:v>
                </c:pt>
                <c:pt idx="4223">
                  <c:v>5.8628999999999998</c:v>
                </c:pt>
                <c:pt idx="4224">
                  <c:v>5.8634000000000004</c:v>
                </c:pt>
                <c:pt idx="4225">
                  <c:v>5.8636999999999997</c:v>
                </c:pt>
                <c:pt idx="4226">
                  <c:v>5.8639999999999999</c:v>
                </c:pt>
                <c:pt idx="4227">
                  <c:v>5.8643999999999998</c:v>
                </c:pt>
                <c:pt idx="4228">
                  <c:v>5.8647999999999998</c:v>
                </c:pt>
                <c:pt idx="4229">
                  <c:v>5.8653000000000004</c:v>
                </c:pt>
                <c:pt idx="4230">
                  <c:v>5.8659999999999997</c:v>
                </c:pt>
                <c:pt idx="4231">
                  <c:v>5.8666999999999998</c:v>
                </c:pt>
                <c:pt idx="4232">
                  <c:v>5.8670999999999998</c:v>
                </c:pt>
                <c:pt idx="4233">
                  <c:v>5.8677000000000001</c:v>
                </c:pt>
                <c:pt idx="4234">
                  <c:v>5.8685</c:v>
                </c:pt>
                <c:pt idx="4235">
                  <c:v>5.8693999999999997</c:v>
                </c:pt>
                <c:pt idx="4236">
                  <c:v>5.8703000000000003</c:v>
                </c:pt>
                <c:pt idx="4237">
                  <c:v>5.8712999999999997</c:v>
                </c:pt>
                <c:pt idx="4238">
                  <c:v>5.8723999999999998</c:v>
                </c:pt>
                <c:pt idx="4239">
                  <c:v>5.8738999999999999</c:v>
                </c:pt>
                <c:pt idx="4240">
                  <c:v>5.8754</c:v>
                </c:pt>
                <c:pt idx="4241">
                  <c:v>5.8771000000000004</c:v>
                </c:pt>
                <c:pt idx="4242">
                  <c:v>5.8788999999999998</c:v>
                </c:pt>
                <c:pt idx="4243">
                  <c:v>5.8807</c:v>
                </c:pt>
                <c:pt idx="4244">
                  <c:v>5.8826999999999998</c:v>
                </c:pt>
                <c:pt idx="4245">
                  <c:v>5.8845999999999998</c:v>
                </c:pt>
                <c:pt idx="4246">
                  <c:v>5.8864999999999998</c:v>
                </c:pt>
                <c:pt idx="4247">
                  <c:v>5.8882000000000003</c:v>
                </c:pt>
                <c:pt idx="4248">
                  <c:v>5.8895</c:v>
                </c:pt>
                <c:pt idx="4249">
                  <c:v>5.8905000000000003</c:v>
                </c:pt>
                <c:pt idx="4250">
                  <c:v>5.8912000000000004</c:v>
                </c:pt>
                <c:pt idx="4251">
                  <c:v>5.8914999999999997</c:v>
                </c:pt>
                <c:pt idx="4252">
                  <c:v>5.8918999999999997</c:v>
                </c:pt>
                <c:pt idx="4253">
                  <c:v>5.8925000000000001</c:v>
                </c:pt>
                <c:pt idx="4254">
                  <c:v>5.8932000000000002</c:v>
                </c:pt>
                <c:pt idx="4255">
                  <c:v>5.8940000000000001</c:v>
                </c:pt>
                <c:pt idx="4256">
                  <c:v>5.8949999999999996</c:v>
                </c:pt>
                <c:pt idx="4257">
                  <c:v>5.8960999999999997</c:v>
                </c:pt>
                <c:pt idx="4258">
                  <c:v>5.8973000000000004</c:v>
                </c:pt>
                <c:pt idx="4259">
                  <c:v>5.8982999999999999</c:v>
                </c:pt>
                <c:pt idx="4260">
                  <c:v>5.8993000000000002</c:v>
                </c:pt>
                <c:pt idx="4261">
                  <c:v>5.9002999999999997</c:v>
                </c:pt>
                <c:pt idx="4262">
                  <c:v>5.9013</c:v>
                </c:pt>
                <c:pt idx="4263">
                  <c:v>5.9024000000000001</c:v>
                </c:pt>
                <c:pt idx="4264">
                  <c:v>5.9035000000000002</c:v>
                </c:pt>
                <c:pt idx="4265">
                  <c:v>5.9046000000000003</c:v>
                </c:pt>
                <c:pt idx="4266">
                  <c:v>5.9057000000000004</c:v>
                </c:pt>
                <c:pt idx="4267">
                  <c:v>5.9069000000000003</c:v>
                </c:pt>
                <c:pt idx="4268">
                  <c:v>5.9081000000000001</c:v>
                </c:pt>
                <c:pt idx="4269">
                  <c:v>5.9093999999999998</c:v>
                </c:pt>
                <c:pt idx="4270">
                  <c:v>5.9107000000000003</c:v>
                </c:pt>
                <c:pt idx="4271">
                  <c:v>5.9119999999999999</c:v>
                </c:pt>
                <c:pt idx="4272">
                  <c:v>5.9128999999999996</c:v>
                </c:pt>
                <c:pt idx="4273">
                  <c:v>5.9138000000000002</c:v>
                </c:pt>
                <c:pt idx="4274">
                  <c:v>5.9146000000000001</c:v>
                </c:pt>
                <c:pt idx="4275">
                  <c:v>5.9154999999999998</c:v>
                </c:pt>
                <c:pt idx="4276">
                  <c:v>5.9165999999999999</c:v>
                </c:pt>
                <c:pt idx="4277">
                  <c:v>5.9177999999999997</c:v>
                </c:pt>
                <c:pt idx="4278">
                  <c:v>5.9189999999999996</c:v>
                </c:pt>
                <c:pt idx="4279">
                  <c:v>5.9200999999999997</c:v>
                </c:pt>
                <c:pt idx="4280">
                  <c:v>5.9211999999999998</c:v>
                </c:pt>
                <c:pt idx="4281">
                  <c:v>5.9222999999999999</c:v>
                </c:pt>
                <c:pt idx="4282">
                  <c:v>5.9234999999999998</c:v>
                </c:pt>
                <c:pt idx="4283">
                  <c:v>5.9248000000000003</c:v>
                </c:pt>
                <c:pt idx="4284">
                  <c:v>5.9260999999999999</c:v>
                </c:pt>
                <c:pt idx="4285">
                  <c:v>5.9276</c:v>
                </c:pt>
                <c:pt idx="4286">
                  <c:v>5.9290000000000003</c:v>
                </c:pt>
                <c:pt idx="4287">
                  <c:v>5.9306999999999999</c:v>
                </c:pt>
                <c:pt idx="4288">
                  <c:v>5.9325999999999999</c:v>
                </c:pt>
                <c:pt idx="4289">
                  <c:v>5.9345999999999997</c:v>
                </c:pt>
                <c:pt idx="4290">
                  <c:v>5.9363000000000001</c:v>
                </c:pt>
                <c:pt idx="4291">
                  <c:v>5.9377000000000004</c:v>
                </c:pt>
                <c:pt idx="4292">
                  <c:v>5.9386999999999999</c:v>
                </c:pt>
                <c:pt idx="4293">
                  <c:v>5.9391999999999996</c:v>
                </c:pt>
                <c:pt idx="4294">
                  <c:v>5.9394999999999998</c:v>
                </c:pt>
                <c:pt idx="4295">
                  <c:v>5.9398999999999997</c:v>
                </c:pt>
                <c:pt idx="4296">
                  <c:v>5.9402999999999997</c:v>
                </c:pt>
                <c:pt idx="4297">
                  <c:v>5.9408000000000003</c:v>
                </c:pt>
                <c:pt idx="4298">
                  <c:v>5.9413999999999998</c:v>
                </c:pt>
                <c:pt idx="4299">
                  <c:v>5.9420000000000002</c:v>
                </c:pt>
                <c:pt idx="4300">
                  <c:v>5.9424999999999999</c:v>
                </c:pt>
                <c:pt idx="4301">
                  <c:v>5.9432</c:v>
                </c:pt>
                <c:pt idx="4302">
                  <c:v>5.9439000000000002</c:v>
                </c:pt>
                <c:pt idx="4303">
                  <c:v>5.9446000000000003</c:v>
                </c:pt>
                <c:pt idx="4304">
                  <c:v>5.9454000000000002</c:v>
                </c:pt>
                <c:pt idx="4305">
                  <c:v>5.9463999999999997</c:v>
                </c:pt>
                <c:pt idx="4306">
                  <c:v>5.9474999999999998</c:v>
                </c:pt>
                <c:pt idx="4307">
                  <c:v>5.9488000000000003</c:v>
                </c:pt>
                <c:pt idx="4308">
                  <c:v>5.9501999999999997</c:v>
                </c:pt>
                <c:pt idx="4309">
                  <c:v>5.9518000000000004</c:v>
                </c:pt>
                <c:pt idx="4310">
                  <c:v>5.9534000000000002</c:v>
                </c:pt>
                <c:pt idx="4311">
                  <c:v>5.9551999999999996</c:v>
                </c:pt>
                <c:pt idx="4312">
                  <c:v>5.9570999999999996</c:v>
                </c:pt>
                <c:pt idx="4313">
                  <c:v>5.9591000000000003</c:v>
                </c:pt>
                <c:pt idx="4314">
                  <c:v>5.9611000000000001</c:v>
                </c:pt>
                <c:pt idx="4315">
                  <c:v>5.9627999999999997</c:v>
                </c:pt>
                <c:pt idx="4316">
                  <c:v>5.9642999999999997</c:v>
                </c:pt>
                <c:pt idx="4317">
                  <c:v>5.9653999999999998</c:v>
                </c:pt>
                <c:pt idx="4318">
                  <c:v>5.9661</c:v>
                </c:pt>
                <c:pt idx="4319">
                  <c:v>5.9664999999999999</c:v>
                </c:pt>
                <c:pt idx="4320">
                  <c:v>5.9669999999999996</c:v>
                </c:pt>
                <c:pt idx="4321">
                  <c:v>5.9676</c:v>
                </c:pt>
                <c:pt idx="4322">
                  <c:v>5.9683999999999999</c:v>
                </c:pt>
                <c:pt idx="4323">
                  <c:v>5.9691999999999998</c:v>
                </c:pt>
                <c:pt idx="4324">
                  <c:v>5.9702000000000002</c:v>
                </c:pt>
                <c:pt idx="4325">
                  <c:v>5.9711999999999996</c:v>
                </c:pt>
                <c:pt idx="4326">
                  <c:v>5.9722</c:v>
                </c:pt>
                <c:pt idx="4327">
                  <c:v>5.9732000000000003</c:v>
                </c:pt>
                <c:pt idx="4328">
                  <c:v>5.9741999999999997</c:v>
                </c:pt>
                <c:pt idx="4329">
                  <c:v>5.9751000000000003</c:v>
                </c:pt>
                <c:pt idx="4330">
                  <c:v>5.976</c:v>
                </c:pt>
                <c:pt idx="4331">
                  <c:v>5.9771000000000001</c:v>
                </c:pt>
                <c:pt idx="4332">
                  <c:v>5.9782000000000002</c:v>
                </c:pt>
                <c:pt idx="4333">
                  <c:v>5.9791999999999996</c:v>
                </c:pt>
                <c:pt idx="4334">
                  <c:v>5.9802999999999997</c:v>
                </c:pt>
                <c:pt idx="4335">
                  <c:v>5.9813999999999998</c:v>
                </c:pt>
                <c:pt idx="4336">
                  <c:v>5.9824999999999999</c:v>
                </c:pt>
                <c:pt idx="4337">
                  <c:v>5.9837999999999996</c:v>
                </c:pt>
                <c:pt idx="4338">
                  <c:v>5.9850000000000003</c:v>
                </c:pt>
                <c:pt idx="4339">
                  <c:v>5.9861000000000004</c:v>
                </c:pt>
                <c:pt idx="4340">
                  <c:v>5.9870999999999999</c:v>
                </c:pt>
                <c:pt idx="4341">
                  <c:v>5.9881000000000002</c:v>
                </c:pt>
                <c:pt idx="4342">
                  <c:v>5.9889999999999999</c:v>
                </c:pt>
                <c:pt idx="4343">
                  <c:v>5.9897999999999998</c:v>
                </c:pt>
                <c:pt idx="4344">
                  <c:v>5.9907000000000004</c:v>
                </c:pt>
                <c:pt idx="4345">
                  <c:v>5.9916999999999998</c:v>
                </c:pt>
                <c:pt idx="4346">
                  <c:v>5.9927999999999999</c:v>
                </c:pt>
                <c:pt idx="4347">
                  <c:v>5.9939</c:v>
                </c:pt>
                <c:pt idx="4348">
                  <c:v>5.9950999999999999</c:v>
                </c:pt>
                <c:pt idx="4349">
                  <c:v>5.9961000000000002</c:v>
                </c:pt>
                <c:pt idx="4350">
                  <c:v>5.9972000000000003</c:v>
                </c:pt>
                <c:pt idx="4351">
                  <c:v>5.9984000000000002</c:v>
                </c:pt>
                <c:pt idx="4352">
                  <c:v>5.9996</c:v>
                </c:pt>
                <c:pt idx="4353">
                  <c:v>6.0007999999999999</c:v>
                </c:pt>
                <c:pt idx="4354">
                  <c:v>6.0022000000000002</c:v>
                </c:pt>
                <c:pt idx="4355">
                  <c:v>6.0035999999999996</c:v>
                </c:pt>
                <c:pt idx="4356">
                  <c:v>6.0052000000000003</c:v>
                </c:pt>
                <c:pt idx="4357">
                  <c:v>6.0069999999999997</c:v>
                </c:pt>
                <c:pt idx="4358">
                  <c:v>6.0091000000000001</c:v>
                </c:pt>
                <c:pt idx="4359">
                  <c:v>6.0110000000000001</c:v>
                </c:pt>
                <c:pt idx="4360">
                  <c:v>6.0128000000000004</c:v>
                </c:pt>
                <c:pt idx="4361">
                  <c:v>6.0140000000000002</c:v>
                </c:pt>
                <c:pt idx="4362">
                  <c:v>6.0145999999999997</c:v>
                </c:pt>
                <c:pt idx="4363">
                  <c:v>6.0148999999999999</c:v>
                </c:pt>
                <c:pt idx="4364">
                  <c:v>6.0151000000000003</c:v>
                </c:pt>
                <c:pt idx="4365">
                  <c:v>6.0153999999999996</c:v>
                </c:pt>
                <c:pt idx="4366">
                  <c:v>6.0157999999999996</c:v>
                </c:pt>
                <c:pt idx="4367">
                  <c:v>6.0164</c:v>
                </c:pt>
                <c:pt idx="4368">
                  <c:v>6.0168999999999997</c:v>
                </c:pt>
                <c:pt idx="4369">
                  <c:v>6.0174000000000003</c:v>
                </c:pt>
                <c:pt idx="4370">
                  <c:v>6.0179</c:v>
                </c:pt>
                <c:pt idx="4371">
                  <c:v>6.0186000000000002</c:v>
                </c:pt>
                <c:pt idx="4372">
                  <c:v>6.0193000000000003</c:v>
                </c:pt>
                <c:pt idx="4373">
                  <c:v>6.0201000000000002</c:v>
                </c:pt>
                <c:pt idx="4374">
                  <c:v>6.0209999999999999</c:v>
                </c:pt>
                <c:pt idx="4375">
                  <c:v>6.0221999999999998</c:v>
                </c:pt>
                <c:pt idx="4376">
                  <c:v>6.0236000000000001</c:v>
                </c:pt>
                <c:pt idx="4377">
                  <c:v>6.0248999999999997</c:v>
                </c:pt>
                <c:pt idx="4378">
                  <c:v>6.0263999999999998</c:v>
                </c:pt>
                <c:pt idx="4379">
                  <c:v>6.0281000000000002</c:v>
                </c:pt>
                <c:pt idx="4380">
                  <c:v>6.0301</c:v>
                </c:pt>
                <c:pt idx="4381">
                  <c:v>6.0321999999999996</c:v>
                </c:pt>
                <c:pt idx="4382">
                  <c:v>6.0342000000000002</c:v>
                </c:pt>
                <c:pt idx="4383">
                  <c:v>6.0362</c:v>
                </c:pt>
                <c:pt idx="4384">
                  <c:v>6.0377999999999998</c:v>
                </c:pt>
                <c:pt idx="4385">
                  <c:v>6.0391000000000004</c:v>
                </c:pt>
                <c:pt idx="4386">
                  <c:v>6.0400999999999998</c:v>
                </c:pt>
                <c:pt idx="4387">
                  <c:v>6.0406000000000004</c:v>
                </c:pt>
                <c:pt idx="4388">
                  <c:v>6.0408999999999997</c:v>
                </c:pt>
                <c:pt idx="4389">
                  <c:v>6.0411999999999999</c:v>
                </c:pt>
                <c:pt idx="4390">
                  <c:v>6.0415999999999999</c:v>
                </c:pt>
                <c:pt idx="4391">
                  <c:v>6.0422000000000002</c:v>
                </c:pt>
                <c:pt idx="4392">
                  <c:v>6.0430000000000001</c:v>
                </c:pt>
                <c:pt idx="4393">
                  <c:v>6.0438999999999998</c:v>
                </c:pt>
                <c:pt idx="4394">
                  <c:v>6.0448000000000004</c:v>
                </c:pt>
                <c:pt idx="4395">
                  <c:v>6.0457000000000001</c:v>
                </c:pt>
                <c:pt idx="4396">
                  <c:v>6.0468000000000002</c:v>
                </c:pt>
                <c:pt idx="4397">
                  <c:v>6.0476999999999999</c:v>
                </c:pt>
                <c:pt idx="4398">
                  <c:v>6.0486000000000004</c:v>
                </c:pt>
                <c:pt idx="4399">
                  <c:v>6.0494000000000003</c:v>
                </c:pt>
                <c:pt idx="4400">
                  <c:v>6.0503</c:v>
                </c:pt>
                <c:pt idx="4401">
                  <c:v>6.0513000000000003</c:v>
                </c:pt>
                <c:pt idx="4402">
                  <c:v>6.0525000000000002</c:v>
                </c:pt>
                <c:pt idx="4403">
                  <c:v>6.0538999999999996</c:v>
                </c:pt>
                <c:pt idx="4404">
                  <c:v>6.0551000000000004</c:v>
                </c:pt>
                <c:pt idx="4405">
                  <c:v>6.0561999999999996</c:v>
                </c:pt>
                <c:pt idx="4406">
                  <c:v>6.0572999999999997</c:v>
                </c:pt>
                <c:pt idx="4407">
                  <c:v>6.0583999999999998</c:v>
                </c:pt>
                <c:pt idx="4408">
                  <c:v>6.0594999999999999</c:v>
                </c:pt>
                <c:pt idx="4409">
                  <c:v>6.0606</c:v>
                </c:pt>
                <c:pt idx="4410">
                  <c:v>6.0617000000000001</c:v>
                </c:pt>
                <c:pt idx="4411">
                  <c:v>6.0627000000000004</c:v>
                </c:pt>
                <c:pt idx="4412">
                  <c:v>6.0636999999999999</c:v>
                </c:pt>
                <c:pt idx="4413">
                  <c:v>6.0648</c:v>
                </c:pt>
                <c:pt idx="4414">
                  <c:v>6.0658000000000003</c:v>
                </c:pt>
                <c:pt idx="4415">
                  <c:v>6.0667999999999997</c:v>
                </c:pt>
                <c:pt idx="4416">
                  <c:v>6.0677000000000003</c:v>
                </c:pt>
                <c:pt idx="4417">
                  <c:v>6.0688000000000004</c:v>
                </c:pt>
                <c:pt idx="4418">
                  <c:v>6.07</c:v>
                </c:pt>
                <c:pt idx="4419">
                  <c:v>6.0709999999999997</c:v>
                </c:pt>
                <c:pt idx="4420">
                  <c:v>6.0720000000000001</c:v>
                </c:pt>
                <c:pt idx="4421">
                  <c:v>6.0730000000000004</c:v>
                </c:pt>
                <c:pt idx="4422">
                  <c:v>6.0740999999999996</c:v>
                </c:pt>
                <c:pt idx="4423">
                  <c:v>6.0755999999999997</c:v>
                </c:pt>
                <c:pt idx="4424">
                  <c:v>6.0773000000000001</c:v>
                </c:pt>
                <c:pt idx="4425">
                  <c:v>6.0792999999999999</c:v>
                </c:pt>
                <c:pt idx="4426">
                  <c:v>6.0814000000000004</c:v>
                </c:pt>
                <c:pt idx="4427">
                  <c:v>6.0835999999999997</c:v>
                </c:pt>
                <c:pt idx="4428">
                  <c:v>6.0853999999999999</c:v>
                </c:pt>
                <c:pt idx="4429">
                  <c:v>6.0865</c:v>
                </c:pt>
                <c:pt idx="4430">
                  <c:v>6.0871000000000004</c:v>
                </c:pt>
                <c:pt idx="4431">
                  <c:v>6.0872999999999999</c:v>
                </c:pt>
                <c:pt idx="4432">
                  <c:v>6.0873999999999997</c:v>
                </c:pt>
                <c:pt idx="4433">
                  <c:v>6.0876000000000001</c:v>
                </c:pt>
                <c:pt idx="4434">
                  <c:v>6.0879000000000003</c:v>
                </c:pt>
                <c:pt idx="4435">
                  <c:v>6.0884999999999998</c:v>
                </c:pt>
                <c:pt idx="4436">
                  <c:v>6.0890000000000004</c:v>
                </c:pt>
                <c:pt idx="4437">
                  <c:v>6.0895999999999999</c:v>
                </c:pt>
                <c:pt idx="4438">
                  <c:v>6.0902000000000003</c:v>
                </c:pt>
                <c:pt idx="4439">
                  <c:v>6.0909000000000004</c:v>
                </c:pt>
                <c:pt idx="4440">
                  <c:v>6.0914999999999999</c:v>
                </c:pt>
                <c:pt idx="4441">
                  <c:v>6.0922999999999998</c:v>
                </c:pt>
                <c:pt idx="4442">
                  <c:v>6.093</c:v>
                </c:pt>
                <c:pt idx="4443">
                  <c:v>6.0938999999999997</c:v>
                </c:pt>
                <c:pt idx="4444">
                  <c:v>6.0949</c:v>
                </c:pt>
                <c:pt idx="4445">
                  <c:v>6.0961999999999996</c:v>
                </c:pt>
                <c:pt idx="4446">
                  <c:v>6.0975999999999999</c:v>
                </c:pt>
                <c:pt idx="4447">
                  <c:v>6.0993000000000004</c:v>
                </c:pt>
                <c:pt idx="4448">
                  <c:v>6.101</c:v>
                </c:pt>
                <c:pt idx="4449">
                  <c:v>6.1028000000000002</c:v>
                </c:pt>
                <c:pt idx="4450">
                  <c:v>6.1047000000000002</c:v>
                </c:pt>
                <c:pt idx="4451">
                  <c:v>6.1064999999999996</c:v>
                </c:pt>
                <c:pt idx="4452">
                  <c:v>6.1082999999999998</c:v>
                </c:pt>
                <c:pt idx="4453">
                  <c:v>6.11</c:v>
                </c:pt>
                <c:pt idx="4454">
                  <c:v>6.1111000000000004</c:v>
                </c:pt>
                <c:pt idx="4455">
                  <c:v>6.1119000000000003</c:v>
                </c:pt>
                <c:pt idx="4456">
                  <c:v>6.1124999999999998</c:v>
                </c:pt>
                <c:pt idx="4457">
                  <c:v>6.1131000000000002</c:v>
                </c:pt>
                <c:pt idx="4458">
                  <c:v>6.1135999999999999</c:v>
                </c:pt>
                <c:pt idx="4459">
                  <c:v>6.1143000000000001</c:v>
                </c:pt>
                <c:pt idx="4460">
                  <c:v>6.1150000000000002</c:v>
                </c:pt>
                <c:pt idx="4461">
                  <c:v>6.1158000000000001</c:v>
                </c:pt>
                <c:pt idx="4462">
                  <c:v>6.1166</c:v>
                </c:pt>
                <c:pt idx="4463">
                  <c:v>6.1174999999999997</c:v>
                </c:pt>
                <c:pt idx="4464">
                  <c:v>6.1182999999999996</c:v>
                </c:pt>
                <c:pt idx="4465">
                  <c:v>6.1191000000000004</c:v>
                </c:pt>
                <c:pt idx="4466">
                  <c:v>6.12</c:v>
                </c:pt>
                <c:pt idx="4467">
                  <c:v>6.1210000000000004</c:v>
                </c:pt>
                <c:pt idx="4468">
                  <c:v>6.1219000000000001</c:v>
                </c:pt>
                <c:pt idx="4469">
                  <c:v>6.1230000000000002</c:v>
                </c:pt>
                <c:pt idx="4470">
                  <c:v>6.1239999999999997</c:v>
                </c:pt>
                <c:pt idx="4471">
                  <c:v>6.1250999999999998</c:v>
                </c:pt>
                <c:pt idx="4472">
                  <c:v>6.1261000000000001</c:v>
                </c:pt>
                <c:pt idx="4473">
                  <c:v>6.1271000000000004</c:v>
                </c:pt>
                <c:pt idx="4474">
                  <c:v>6.1283000000000003</c:v>
                </c:pt>
                <c:pt idx="4475">
                  <c:v>6.1296999999999997</c:v>
                </c:pt>
                <c:pt idx="4476">
                  <c:v>6.1308999999999996</c:v>
                </c:pt>
                <c:pt idx="4477">
                  <c:v>6.1319999999999997</c:v>
                </c:pt>
                <c:pt idx="4478">
                  <c:v>6.1329000000000002</c:v>
                </c:pt>
                <c:pt idx="4479">
                  <c:v>6.1337000000000002</c:v>
                </c:pt>
                <c:pt idx="4480">
                  <c:v>6.1345999999999998</c:v>
                </c:pt>
                <c:pt idx="4481">
                  <c:v>6.1355000000000004</c:v>
                </c:pt>
                <c:pt idx="4482">
                  <c:v>6.1364000000000001</c:v>
                </c:pt>
                <c:pt idx="4483">
                  <c:v>6.1372999999999998</c:v>
                </c:pt>
                <c:pt idx="4484">
                  <c:v>6.1383999999999999</c:v>
                </c:pt>
                <c:pt idx="4485">
                  <c:v>6.1394000000000002</c:v>
                </c:pt>
                <c:pt idx="4486">
                  <c:v>6.1403999999999996</c:v>
                </c:pt>
                <c:pt idx="4487">
                  <c:v>6.1416000000000004</c:v>
                </c:pt>
                <c:pt idx="4488">
                  <c:v>6.1428000000000003</c:v>
                </c:pt>
                <c:pt idx="4489">
                  <c:v>6.1439000000000004</c:v>
                </c:pt>
                <c:pt idx="4490">
                  <c:v>6.1451000000000002</c:v>
                </c:pt>
                <c:pt idx="4491">
                  <c:v>6.1462000000000003</c:v>
                </c:pt>
                <c:pt idx="4492">
                  <c:v>6.1475</c:v>
                </c:pt>
                <c:pt idx="4493">
                  <c:v>6.1492000000000004</c:v>
                </c:pt>
                <c:pt idx="4494">
                  <c:v>6.1513</c:v>
                </c:pt>
                <c:pt idx="4495">
                  <c:v>6.1535000000000002</c:v>
                </c:pt>
                <c:pt idx="4496">
                  <c:v>6.1555</c:v>
                </c:pt>
                <c:pt idx="4497">
                  <c:v>6.157</c:v>
                </c:pt>
                <c:pt idx="4498">
                  <c:v>6.1578999999999997</c:v>
                </c:pt>
                <c:pt idx="4499">
                  <c:v>6.1584000000000003</c:v>
                </c:pt>
                <c:pt idx="4500">
                  <c:v>6.1585000000000001</c:v>
                </c:pt>
                <c:pt idx="4501">
                  <c:v>6.1585999999999999</c:v>
                </c:pt>
                <c:pt idx="4502">
                  <c:v>6.1588000000000003</c:v>
                </c:pt>
                <c:pt idx="4503">
                  <c:v>6.1590999999999996</c:v>
                </c:pt>
                <c:pt idx="4504">
                  <c:v>6.1595000000000004</c:v>
                </c:pt>
                <c:pt idx="4505">
                  <c:v>6.1599000000000004</c:v>
                </c:pt>
                <c:pt idx="4506">
                  <c:v>6.1604999999999999</c:v>
                </c:pt>
                <c:pt idx="4507">
                  <c:v>6.1608999999999998</c:v>
                </c:pt>
                <c:pt idx="4508">
                  <c:v>6.1614000000000004</c:v>
                </c:pt>
                <c:pt idx="4509">
                  <c:v>6.1620999999999997</c:v>
                </c:pt>
                <c:pt idx="4510">
                  <c:v>6.1627999999999998</c:v>
                </c:pt>
                <c:pt idx="4511">
                  <c:v>6.1637000000000004</c:v>
                </c:pt>
                <c:pt idx="4512">
                  <c:v>6.1646999999999998</c:v>
                </c:pt>
                <c:pt idx="4513">
                  <c:v>6.1657999999999999</c:v>
                </c:pt>
                <c:pt idx="4514">
                  <c:v>6.1672000000000002</c:v>
                </c:pt>
                <c:pt idx="4515">
                  <c:v>6.1685999999999996</c:v>
                </c:pt>
                <c:pt idx="4516">
                  <c:v>6.17</c:v>
                </c:pt>
                <c:pt idx="4517">
                  <c:v>6.1717000000000004</c:v>
                </c:pt>
                <c:pt idx="4518">
                  <c:v>6.1734</c:v>
                </c:pt>
                <c:pt idx="4519">
                  <c:v>6.1753999999999998</c:v>
                </c:pt>
                <c:pt idx="4520">
                  <c:v>6.1776</c:v>
                </c:pt>
                <c:pt idx="4521">
                  <c:v>6.1795999999999998</c:v>
                </c:pt>
                <c:pt idx="4522">
                  <c:v>6.1811999999999996</c:v>
                </c:pt>
                <c:pt idx="4523">
                  <c:v>6.1824000000000003</c:v>
                </c:pt>
                <c:pt idx="4524">
                  <c:v>6.1830999999999996</c:v>
                </c:pt>
                <c:pt idx="4525">
                  <c:v>6.1833999999999998</c:v>
                </c:pt>
                <c:pt idx="4526">
                  <c:v>6.1837</c:v>
                </c:pt>
                <c:pt idx="4527">
                  <c:v>6.1840000000000002</c:v>
                </c:pt>
                <c:pt idx="4528">
                  <c:v>6.1844999999999999</c:v>
                </c:pt>
                <c:pt idx="4529">
                  <c:v>6.1851000000000003</c:v>
                </c:pt>
                <c:pt idx="4530">
                  <c:v>6.1859000000000002</c:v>
                </c:pt>
                <c:pt idx="4531">
                  <c:v>6.1867999999999999</c:v>
                </c:pt>
                <c:pt idx="4532">
                  <c:v>6.1877000000000004</c:v>
                </c:pt>
                <c:pt idx="4533">
                  <c:v>6.1886000000000001</c:v>
                </c:pt>
                <c:pt idx="4534">
                  <c:v>6.1894999999999998</c:v>
                </c:pt>
                <c:pt idx="4535">
                  <c:v>6.1904000000000003</c:v>
                </c:pt>
                <c:pt idx="4536">
                  <c:v>6.1912000000000003</c:v>
                </c:pt>
                <c:pt idx="4537">
                  <c:v>6.1921999999999997</c:v>
                </c:pt>
                <c:pt idx="4538">
                  <c:v>6.1931000000000003</c:v>
                </c:pt>
                <c:pt idx="4539">
                  <c:v>6.1940999999999997</c:v>
                </c:pt>
                <c:pt idx="4540">
                  <c:v>6.1951999999999998</c:v>
                </c:pt>
                <c:pt idx="4541">
                  <c:v>6.1962999999999999</c:v>
                </c:pt>
                <c:pt idx="4542">
                  <c:v>6.1974</c:v>
                </c:pt>
                <c:pt idx="4543">
                  <c:v>6.1982999999999997</c:v>
                </c:pt>
                <c:pt idx="4544">
                  <c:v>6.1994999999999996</c:v>
                </c:pt>
                <c:pt idx="4545">
                  <c:v>6.2005999999999997</c:v>
                </c:pt>
                <c:pt idx="4546">
                  <c:v>6.2016</c:v>
                </c:pt>
                <c:pt idx="4547">
                  <c:v>6.2023999999999999</c:v>
                </c:pt>
                <c:pt idx="4548">
                  <c:v>6.2031000000000001</c:v>
                </c:pt>
                <c:pt idx="4549">
                  <c:v>6.2038000000000002</c:v>
                </c:pt>
                <c:pt idx="4550">
                  <c:v>6.2046999999999999</c:v>
                </c:pt>
                <c:pt idx="4551">
                  <c:v>6.2055999999999996</c:v>
                </c:pt>
                <c:pt idx="4552">
                  <c:v>6.2065999999999999</c:v>
                </c:pt>
                <c:pt idx="4553">
                  <c:v>6.2076000000000002</c:v>
                </c:pt>
                <c:pt idx="4554">
                  <c:v>6.2085999999999997</c:v>
                </c:pt>
                <c:pt idx="4555">
                  <c:v>6.2096</c:v>
                </c:pt>
                <c:pt idx="4556">
                  <c:v>6.2107000000000001</c:v>
                </c:pt>
                <c:pt idx="4557">
                  <c:v>6.2115999999999998</c:v>
                </c:pt>
                <c:pt idx="4558">
                  <c:v>6.2127999999999997</c:v>
                </c:pt>
                <c:pt idx="4559">
                  <c:v>6.2138</c:v>
                </c:pt>
                <c:pt idx="4560">
                  <c:v>6.2149000000000001</c:v>
                </c:pt>
                <c:pt idx="4561">
                  <c:v>6.2163000000000004</c:v>
                </c:pt>
                <c:pt idx="4562">
                  <c:v>6.2179000000000002</c:v>
                </c:pt>
                <c:pt idx="4563">
                  <c:v>6.22</c:v>
                </c:pt>
                <c:pt idx="4564">
                  <c:v>6.2222</c:v>
                </c:pt>
                <c:pt idx="4565">
                  <c:v>6.2243000000000004</c:v>
                </c:pt>
                <c:pt idx="4566">
                  <c:v>6.2259000000000002</c:v>
                </c:pt>
                <c:pt idx="4567">
                  <c:v>6.2267999999999999</c:v>
                </c:pt>
                <c:pt idx="4568">
                  <c:v>6.2271999999999998</c:v>
                </c:pt>
                <c:pt idx="4569">
                  <c:v>6.2275999999999998</c:v>
                </c:pt>
                <c:pt idx="4570">
                  <c:v>6.2276999999999996</c:v>
                </c:pt>
                <c:pt idx="4571">
                  <c:v>6.2279</c:v>
                </c:pt>
                <c:pt idx="4572">
                  <c:v>6.2282000000000002</c:v>
                </c:pt>
                <c:pt idx="4573">
                  <c:v>6.2286000000000001</c:v>
                </c:pt>
                <c:pt idx="4574">
                  <c:v>6.2290999999999999</c:v>
                </c:pt>
                <c:pt idx="4575">
                  <c:v>6.2297000000000002</c:v>
                </c:pt>
                <c:pt idx="4576">
                  <c:v>6.2301000000000002</c:v>
                </c:pt>
                <c:pt idx="4577">
                  <c:v>6.2308000000000003</c:v>
                </c:pt>
                <c:pt idx="4578">
                  <c:v>6.2313000000000001</c:v>
                </c:pt>
                <c:pt idx="4579">
                  <c:v>6.2321</c:v>
                </c:pt>
                <c:pt idx="4580">
                  <c:v>6.2329999999999997</c:v>
                </c:pt>
                <c:pt idx="4581">
                  <c:v>6.2339000000000002</c:v>
                </c:pt>
                <c:pt idx="4582">
                  <c:v>6.2350000000000003</c:v>
                </c:pt>
                <c:pt idx="4583">
                  <c:v>6.2362000000000002</c:v>
                </c:pt>
                <c:pt idx="4584">
                  <c:v>6.2375999999999996</c:v>
                </c:pt>
                <c:pt idx="4585">
                  <c:v>6.2389999999999999</c:v>
                </c:pt>
                <c:pt idx="4586">
                  <c:v>6.2407000000000004</c:v>
                </c:pt>
                <c:pt idx="4587">
                  <c:v>6.2424999999999997</c:v>
                </c:pt>
                <c:pt idx="4588">
                  <c:v>6.2445000000000004</c:v>
                </c:pt>
                <c:pt idx="4589">
                  <c:v>6.2465999999999999</c:v>
                </c:pt>
                <c:pt idx="4590">
                  <c:v>6.2484999999999999</c:v>
                </c:pt>
                <c:pt idx="4591">
                  <c:v>6.2500999999999998</c:v>
                </c:pt>
                <c:pt idx="4592">
                  <c:v>6.2511999999999999</c:v>
                </c:pt>
                <c:pt idx="4593">
                  <c:v>6.2519</c:v>
                </c:pt>
                <c:pt idx="4594">
                  <c:v>6.2522000000000002</c:v>
                </c:pt>
                <c:pt idx="4595">
                  <c:v>6.2523</c:v>
                </c:pt>
                <c:pt idx="4596">
                  <c:v>6.2526000000000002</c:v>
                </c:pt>
                <c:pt idx="4597">
                  <c:v>6.2530999999999999</c:v>
                </c:pt>
                <c:pt idx="4598">
                  <c:v>6.2538</c:v>
                </c:pt>
                <c:pt idx="4599">
                  <c:v>6.2548000000000004</c:v>
                </c:pt>
                <c:pt idx="4600">
                  <c:v>6.2557</c:v>
                </c:pt>
                <c:pt idx="4601">
                  <c:v>6.2568000000000001</c:v>
                </c:pt>
                <c:pt idx="4602">
                  <c:v>6.2576000000000001</c:v>
                </c:pt>
                <c:pt idx="4603">
                  <c:v>6.2584</c:v>
                </c:pt>
                <c:pt idx="4604">
                  <c:v>6.2592999999999996</c:v>
                </c:pt>
                <c:pt idx="4605">
                  <c:v>6.2601000000000004</c:v>
                </c:pt>
                <c:pt idx="4606">
                  <c:v>6.2607999999999997</c:v>
                </c:pt>
                <c:pt idx="4607">
                  <c:v>6.2618</c:v>
                </c:pt>
                <c:pt idx="4608">
                  <c:v>6.2629000000000001</c:v>
                </c:pt>
                <c:pt idx="4609">
                  <c:v>6.2640000000000002</c:v>
                </c:pt>
                <c:pt idx="4610">
                  <c:v>6.2648000000000001</c:v>
                </c:pt>
                <c:pt idx="4611">
                  <c:v>6.2656999999999998</c:v>
                </c:pt>
                <c:pt idx="4612">
                  <c:v>6.2666000000000004</c:v>
                </c:pt>
                <c:pt idx="4613">
                  <c:v>6.2675999999999998</c:v>
                </c:pt>
                <c:pt idx="4614">
                  <c:v>6.2687999999999997</c:v>
                </c:pt>
                <c:pt idx="4615">
                  <c:v>6.2698</c:v>
                </c:pt>
                <c:pt idx="4616">
                  <c:v>6.2708000000000004</c:v>
                </c:pt>
                <c:pt idx="4617">
                  <c:v>6.2714999999999996</c:v>
                </c:pt>
                <c:pt idx="4618">
                  <c:v>6.2723000000000004</c:v>
                </c:pt>
                <c:pt idx="4619">
                  <c:v>6.2732999999999999</c:v>
                </c:pt>
                <c:pt idx="4620">
                  <c:v>6.2740999999999998</c:v>
                </c:pt>
                <c:pt idx="4621">
                  <c:v>6.2750000000000004</c:v>
                </c:pt>
                <c:pt idx="4622">
                  <c:v>6.2759999999999998</c:v>
                </c:pt>
                <c:pt idx="4623">
                  <c:v>6.2770000000000001</c:v>
                </c:pt>
                <c:pt idx="4624">
                  <c:v>6.2779999999999996</c:v>
                </c:pt>
                <c:pt idx="4625">
                  <c:v>6.2789999999999999</c:v>
                </c:pt>
                <c:pt idx="4626">
                  <c:v>6.2801</c:v>
                </c:pt>
                <c:pt idx="4627">
                  <c:v>6.2812000000000001</c:v>
                </c:pt>
                <c:pt idx="4628">
                  <c:v>6.2824</c:v>
                </c:pt>
                <c:pt idx="4629">
                  <c:v>6.2835999999999999</c:v>
                </c:pt>
                <c:pt idx="4630">
                  <c:v>6.2849000000000004</c:v>
                </c:pt>
                <c:pt idx="4631">
                  <c:v>6.2865000000000002</c:v>
                </c:pt>
                <c:pt idx="4632">
                  <c:v>6.2885</c:v>
                </c:pt>
                <c:pt idx="4633">
                  <c:v>6.2907999999999999</c:v>
                </c:pt>
                <c:pt idx="4634">
                  <c:v>6.2927999999999997</c:v>
                </c:pt>
                <c:pt idx="4635">
                  <c:v>6.2944000000000004</c:v>
                </c:pt>
                <c:pt idx="4636">
                  <c:v>6.2953000000000001</c:v>
                </c:pt>
                <c:pt idx="4637">
                  <c:v>6.2957000000000001</c:v>
                </c:pt>
                <c:pt idx="4638">
                  <c:v>6.2956000000000003</c:v>
                </c:pt>
                <c:pt idx="4639">
                  <c:v>6.2954999999999997</c:v>
                </c:pt>
                <c:pt idx="4640">
                  <c:v>6.2953999999999999</c:v>
                </c:pt>
                <c:pt idx="4641">
                  <c:v>6.2956000000000003</c:v>
                </c:pt>
                <c:pt idx="4642">
                  <c:v>6.2961</c:v>
                </c:pt>
                <c:pt idx="4643">
                  <c:v>6.2967000000000004</c:v>
                </c:pt>
                <c:pt idx="4644">
                  <c:v>6.2972000000000001</c:v>
                </c:pt>
                <c:pt idx="4645">
                  <c:v>6.2976999999999999</c:v>
                </c:pt>
                <c:pt idx="4646">
                  <c:v>6.2983000000000002</c:v>
                </c:pt>
                <c:pt idx="4647">
                  <c:v>6.2988999999999997</c:v>
                </c:pt>
                <c:pt idx="4648">
                  <c:v>6.2994000000000003</c:v>
                </c:pt>
                <c:pt idx="4649">
                  <c:v>6.3000999999999996</c:v>
                </c:pt>
                <c:pt idx="4650">
                  <c:v>6.3009000000000004</c:v>
                </c:pt>
                <c:pt idx="4651">
                  <c:v>6.3019999999999996</c:v>
                </c:pt>
                <c:pt idx="4652">
                  <c:v>6.3033000000000001</c:v>
                </c:pt>
                <c:pt idx="4653">
                  <c:v>6.3047000000000004</c:v>
                </c:pt>
                <c:pt idx="4654">
                  <c:v>6.3061999999999996</c:v>
                </c:pt>
                <c:pt idx="4655">
                  <c:v>6.3079000000000001</c:v>
                </c:pt>
                <c:pt idx="4656">
                  <c:v>6.3097000000000003</c:v>
                </c:pt>
                <c:pt idx="4657">
                  <c:v>6.3116000000000003</c:v>
                </c:pt>
                <c:pt idx="4658">
                  <c:v>6.3133999999999997</c:v>
                </c:pt>
                <c:pt idx="4659">
                  <c:v>6.3151000000000002</c:v>
                </c:pt>
                <c:pt idx="4660">
                  <c:v>6.3164999999999996</c:v>
                </c:pt>
                <c:pt idx="4661">
                  <c:v>6.3175999999999997</c:v>
                </c:pt>
                <c:pt idx="4662">
                  <c:v>6.3181000000000003</c:v>
                </c:pt>
                <c:pt idx="4663">
                  <c:v>6.3185000000000002</c:v>
                </c:pt>
                <c:pt idx="4664">
                  <c:v>6.3186</c:v>
                </c:pt>
                <c:pt idx="4665">
                  <c:v>6.3188000000000004</c:v>
                </c:pt>
                <c:pt idx="4666">
                  <c:v>6.3192000000000004</c:v>
                </c:pt>
                <c:pt idx="4667">
                  <c:v>6.3197999999999999</c:v>
                </c:pt>
                <c:pt idx="4668">
                  <c:v>6.3205</c:v>
                </c:pt>
                <c:pt idx="4669">
                  <c:v>6.3212999999999999</c:v>
                </c:pt>
                <c:pt idx="4670">
                  <c:v>6.3221999999999996</c:v>
                </c:pt>
                <c:pt idx="4671">
                  <c:v>6.3230000000000004</c:v>
                </c:pt>
                <c:pt idx="4672">
                  <c:v>6.3239000000000001</c:v>
                </c:pt>
                <c:pt idx="4673">
                  <c:v>6.3249000000000004</c:v>
                </c:pt>
                <c:pt idx="4674">
                  <c:v>6.3257000000000003</c:v>
                </c:pt>
                <c:pt idx="4675">
                  <c:v>6.3266999999999998</c:v>
                </c:pt>
                <c:pt idx="4676">
                  <c:v>6.3277000000000001</c:v>
                </c:pt>
                <c:pt idx="4677">
                  <c:v>6.3285999999999998</c:v>
                </c:pt>
                <c:pt idx="4678">
                  <c:v>6.3296999999999999</c:v>
                </c:pt>
                <c:pt idx="4679">
                  <c:v>6.3307000000000002</c:v>
                </c:pt>
                <c:pt idx="4680">
                  <c:v>6.3316999999999997</c:v>
                </c:pt>
                <c:pt idx="4681">
                  <c:v>6.3327</c:v>
                </c:pt>
                <c:pt idx="4682">
                  <c:v>6.3338000000000001</c:v>
                </c:pt>
                <c:pt idx="4683">
                  <c:v>6.335</c:v>
                </c:pt>
                <c:pt idx="4684">
                  <c:v>6.3361000000000001</c:v>
                </c:pt>
                <c:pt idx="4685">
                  <c:v>6.3369999999999997</c:v>
                </c:pt>
                <c:pt idx="4686">
                  <c:v>6.3377999999999997</c:v>
                </c:pt>
                <c:pt idx="4687">
                  <c:v>6.3384999999999998</c:v>
                </c:pt>
                <c:pt idx="4688">
                  <c:v>6.3392999999999997</c:v>
                </c:pt>
                <c:pt idx="4689">
                  <c:v>6.3400999999999996</c:v>
                </c:pt>
                <c:pt idx="4690">
                  <c:v>6.3409000000000004</c:v>
                </c:pt>
                <c:pt idx="4691">
                  <c:v>6.3418999999999999</c:v>
                </c:pt>
                <c:pt idx="4692">
                  <c:v>6.3429000000000002</c:v>
                </c:pt>
                <c:pt idx="4693">
                  <c:v>6.3438999999999997</c:v>
                </c:pt>
                <c:pt idx="4694">
                  <c:v>6.3449</c:v>
                </c:pt>
                <c:pt idx="4695">
                  <c:v>6.3460999999999999</c:v>
                </c:pt>
                <c:pt idx="4696">
                  <c:v>6.3471000000000002</c:v>
                </c:pt>
                <c:pt idx="4697">
                  <c:v>6.3482000000000003</c:v>
                </c:pt>
                <c:pt idx="4698">
                  <c:v>6.3494000000000002</c:v>
                </c:pt>
                <c:pt idx="4699">
                  <c:v>6.3507999999999996</c:v>
                </c:pt>
                <c:pt idx="4700">
                  <c:v>6.3525</c:v>
                </c:pt>
                <c:pt idx="4701">
                  <c:v>6.3544</c:v>
                </c:pt>
                <c:pt idx="4702">
                  <c:v>6.3563000000000001</c:v>
                </c:pt>
                <c:pt idx="4703">
                  <c:v>6.3581000000000003</c:v>
                </c:pt>
                <c:pt idx="4704">
                  <c:v>6.3594999999999997</c:v>
                </c:pt>
                <c:pt idx="4705">
                  <c:v>6.3602999999999996</c:v>
                </c:pt>
                <c:pt idx="4706">
                  <c:v>6.3605999999999998</c:v>
                </c:pt>
                <c:pt idx="4707">
                  <c:v>6.3608000000000002</c:v>
                </c:pt>
                <c:pt idx="4708">
                  <c:v>6.3611000000000004</c:v>
                </c:pt>
                <c:pt idx="4709">
                  <c:v>6.3612000000000002</c:v>
                </c:pt>
                <c:pt idx="4710">
                  <c:v>6.3616000000000001</c:v>
                </c:pt>
                <c:pt idx="4711">
                  <c:v>6.3620000000000001</c:v>
                </c:pt>
                <c:pt idx="4712">
                  <c:v>6.3624000000000001</c:v>
                </c:pt>
                <c:pt idx="4713">
                  <c:v>6.3628</c:v>
                </c:pt>
                <c:pt idx="4714">
                  <c:v>6.3632999999999997</c:v>
                </c:pt>
                <c:pt idx="4715">
                  <c:v>6.3638000000000003</c:v>
                </c:pt>
                <c:pt idx="4716">
                  <c:v>6.3643999999999998</c:v>
                </c:pt>
                <c:pt idx="4717">
                  <c:v>6.3650000000000002</c:v>
                </c:pt>
                <c:pt idx="4718">
                  <c:v>6.3658000000000001</c:v>
                </c:pt>
                <c:pt idx="4719">
                  <c:v>6.3666</c:v>
                </c:pt>
                <c:pt idx="4720">
                  <c:v>6.3677000000000001</c:v>
                </c:pt>
                <c:pt idx="4721">
                  <c:v>6.3688000000000002</c:v>
                </c:pt>
                <c:pt idx="4722">
                  <c:v>6.3700999999999999</c:v>
                </c:pt>
                <c:pt idx="4723">
                  <c:v>6.3715999999999999</c:v>
                </c:pt>
                <c:pt idx="4724">
                  <c:v>6.3731999999999998</c:v>
                </c:pt>
                <c:pt idx="4725">
                  <c:v>6.375</c:v>
                </c:pt>
                <c:pt idx="4726">
                  <c:v>6.3768000000000002</c:v>
                </c:pt>
                <c:pt idx="4727">
                  <c:v>6.3787000000000003</c:v>
                </c:pt>
                <c:pt idx="4728">
                  <c:v>6.3803000000000001</c:v>
                </c:pt>
                <c:pt idx="4729">
                  <c:v>6.3817000000000004</c:v>
                </c:pt>
                <c:pt idx="4730">
                  <c:v>6.3827999999999996</c:v>
                </c:pt>
                <c:pt idx="4731">
                  <c:v>6.3834999999999997</c:v>
                </c:pt>
                <c:pt idx="4732">
                  <c:v>6.3838999999999997</c:v>
                </c:pt>
                <c:pt idx="4733">
                  <c:v>6.3841999999999999</c:v>
                </c:pt>
                <c:pt idx="4734">
                  <c:v>6.3845000000000001</c:v>
                </c:pt>
                <c:pt idx="4735">
                  <c:v>6.3849999999999998</c:v>
                </c:pt>
                <c:pt idx="4736">
                  <c:v>6.3856000000000002</c:v>
                </c:pt>
                <c:pt idx="4737">
                  <c:v>6.3863000000000003</c:v>
                </c:pt>
                <c:pt idx="4738">
                  <c:v>6.3871000000000002</c:v>
                </c:pt>
                <c:pt idx="4739">
                  <c:v>6.3879999999999999</c:v>
                </c:pt>
                <c:pt idx="4740">
                  <c:v>6.3888999999999996</c:v>
                </c:pt>
                <c:pt idx="4741">
                  <c:v>6.3898000000000001</c:v>
                </c:pt>
                <c:pt idx="4742">
                  <c:v>6.3906000000000001</c:v>
                </c:pt>
                <c:pt idx="4743">
                  <c:v>6.3913000000000002</c:v>
                </c:pt>
                <c:pt idx="4744">
                  <c:v>6.3921000000000001</c:v>
                </c:pt>
                <c:pt idx="4745">
                  <c:v>6.3929999999999998</c:v>
                </c:pt>
                <c:pt idx="4746">
                  <c:v>6.3940000000000001</c:v>
                </c:pt>
                <c:pt idx="4747">
                  <c:v>6.3949999999999996</c:v>
                </c:pt>
                <c:pt idx="4748">
                  <c:v>6.3959000000000001</c:v>
                </c:pt>
                <c:pt idx="4749">
                  <c:v>6.3968999999999996</c:v>
                </c:pt>
                <c:pt idx="4750">
                  <c:v>6.3978999999999999</c:v>
                </c:pt>
                <c:pt idx="4751">
                  <c:v>6.3989000000000003</c:v>
                </c:pt>
                <c:pt idx="4752">
                  <c:v>6.3997999999999999</c:v>
                </c:pt>
                <c:pt idx="4753">
                  <c:v>6.4006999999999996</c:v>
                </c:pt>
                <c:pt idx="4754">
                  <c:v>6.4015000000000004</c:v>
                </c:pt>
                <c:pt idx="4755">
                  <c:v>6.4023000000000003</c:v>
                </c:pt>
                <c:pt idx="4756">
                  <c:v>6.4032</c:v>
                </c:pt>
                <c:pt idx="4757">
                  <c:v>6.4039999999999999</c:v>
                </c:pt>
                <c:pt idx="4758">
                  <c:v>6.4047000000000001</c:v>
                </c:pt>
                <c:pt idx="4759">
                  <c:v>6.4054000000000002</c:v>
                </c:pt>
                <c:pt idx="4760">
                  <c:v>6.4063999999999997</c:v>
                </c:pt>
                <c:pt idx="4761">
                  <c:v>6.4073000000000002</c:v>
                </c:pt>
                <c:pt idx="4762">
                  <c:v>6.4082999999999997</c:v>
                </c:pt>
                <c:pt idx="4763">
                  <c:v>6.4095000000000004</c:v>
                </c:pt>
                <c:pt idx="4764">
                  <c:v>6.4107000000000003</c:v>
                </c:pt>
                <c:pt idx="4765">
                  <c:v>6.4119000000000002</c:v>
                </c:pt>
                <c:pt idx="4766">
                  <c:v>6.4131</c:v>
                </c:pt>
                <c:pt idx="4767">
                  <c:v>6.4145000000000003</c:v>
                </c:pt>
                <c:pt idx="4768">
                  <c:v>6.4158999999999997</c:v>
                </c:pt>
                <c:pt idx="4769">
                  <c:v>6.4175000000000004</c:v>
                </c:pt>
                <c:pt idx="4770">
                  <c:v>6.4192999999999998</c:v>
                </c:pt>
                <c:pt idx="4771">
                  <c:v>6.4210000000000003</c:v>
                </c:pt>
                <c:pt idx="4772">
                  <c:v>6.4223999999999997</c:v>
                </c:pt>
                <c:pt idx="4773">
                  <c:v>6.4233000000000002</c:v>
                </c:pt>
                <c:pt idx="4774">
                  <c:v>6.4237000000000002</c:v>
                </c:pt>
                <c:pt idx="4775">
                  <c:v>6.4238999999999997</c:v>
                </c:pt>
                <c:pt idx="4776">
                  <c:v>6.4241000000000001</c:v>
                </c:pt>
                <c:pt idx="4777">
                  <c:v>6.4242999999999997</c:v>
                </c:pt>
                <c:pt idx="4778">
                  <c:v>6.4245000000000001</c:v>
                </c:pt>
                <c:pt idx="4779">
                  <c:v>6.4248000000000003</c:v>
                </c:pt>
                <c:pt idx="4780">
                  <c:v>6.4253</c:v>
                </c:pt>
                <c:pt idx="4781">
                  <c:v>6.4257999999999997</c:v>
                </c:pt>
                <c:pt idx="4782">
                  <c:v>6.4263000000000003</c:v>
                </c:pt>
                <c:pt idx="4783">
                  <c:v>6.4265999999999996</c:v>
                </c:pt>
                <c:pt idx="4784">
                  <c:v>6.4271000000000003</c:v>
                </c:pt>
                <c:pt idx="4785">
                  <c:v>6.4278000000000004</c:v>
                </c:pt>
                <c:pt idx="4786">
                  <c:v>6.4286000000000003</c:v>
                </c:pt>
                <c:pt idx="4787">
                  <c:v>6.4294000000000002</c:v>
                </c:pt>
                <c:pt idx="4788">
                  <c:v>6.4302999999999999</c:v>
                </c:pt>
                <c:pt idx="4789">
                  <c:v>6.4314</c:v>
                </c:pt>
                <c:pt idx="4790">
                  <c:v>6.4325999999999999</c:v>
                </c:pt>
                <c:pt idx="4791">
                  <c:v>6.4340000000000002</c:v>
                </c:pt>
                <c:pt idx="4792">
                  <c:v>6.4356</c:v>
                </c:pt>
                <c:pt idx="4793">
                  <c:v>6.4372999999999996</c:v>
                </c:pt>
                <c:pt idx="4794">
                  <c:v>6.4390999999999998</c:v>
                </c:pt>
                <c:pt idx="4795">
                  <c:v>6.4408000000000003</c:v>
                </c:pt>
                <c:pt idx="4796">
                  <c:v>6.4425999999999997</c:v>
                </c:pt>
                <c:pt idx="4797">
                  <c:v>6.4443000000000001</c:v>
                </c:pt>
                <c:pt idx="4798">
                  <c:v>6.4454000000000002</c:v>
                </c:pt>
                <c:pt idx="4799">
                  <c:v>6.4462000000000002</c:v>
                </c:pt>
                <c:pt idx="4800">
                  <c:v>6.4466999999999999</c:v>
                </c:pt>
                <c:pt idx="4801">
                  <c:v>6.4470000000000001</c:v>
                </c:pt>
                <c:pt idx="4802">
                  <c:v>6.4470999999999998</c:v>
                </c:pt>
                <c:pt idx="4803">
                  <c:v>6.4474</c:v>
                </c:pt>
                <c:pt idx="4804">
                  <c:v>6.4478999999999997</c:v>
                </c:pt>
                <c:pt idx="4805">
                  <c:v>6.4485999999999999</c:v>
                </c:pt>
                <c:pt idx="4806">
                  <c:v>6.4493999999999998</c:v>
                </c:pt>
                <c:pt idx="4807">
                  <c:v>6.4501999999999997</c:v>
                </c:pt>
                <c:pt idx="4808">
                  <c:v>6.4511000000000003</c:v>
                </c:pt>
                <c:pt idx="4809">
                  <c:v>6.4519000000000002</c:v>
                </c:pt>
                <c:pt idx="4810">
                  <c:v>6.4526000000000003</c:v>
                </c:pt>
                <c:pt idx="4811">
                  <c:v>6.4534000000000002</c:v>
                </c:pt>
                <c:pt idx="4812">
                  <c:v>6.4542999999999999</c:v>
                </c:pt>
                <c:pt idx="4813">
                  <c:v>6.4550999999999998</c:v>
                </c:pt>
                <c:pt idx="4814">
                  <c:v>6.4481000000000002</c:v>
                </c:pt>
                <c:pt idx="4815">
                  <c:v>6.3029999999999999</c:v>
                </c:pt>
                <c:pt idx="4816">
                  <c:v>6.1749000000000001</c:v>
                </c:pt>
                <c:pt idx="4817">
                  <c:v>6.0262000000000002</c:v>
                </c:pt>
                <c:pt idx="4818">
                  <c:v>5.8663999999999996</c:v>
                </c:pt>
                <c:pt idx="4819">
                  <c:v>5.7031000000000001</c:v>
                </c:pt>
                <c:pt idx="4820">
                  <c:v>5.5418000000000003</c:v>
                </c:pt>
                <c:pt idx="4821">
                  <c:v>5.3868999999999998</c:v>
                </c:pt>
                <c:pt idx="4822">
                  <c:v>5.2419000000000002</c:v>
                </c:pt>
                <c:pt idx="4823">
                  <c:v>5.1087999999999996</c:v>
                </c:pt>
                <c:pt idx="4824">
                  <c:v>4.9516</c:v>
                </c:pt>
                <c:pt idx="4825">
                  <c:v>4.8189000000000002</c:v>
                </c:pt>
                <c:pt idx="4826">
                  <c:v>4.6866000000000003</c:v>
                </c:pt>
                <c:pt idx="4827">
                  <c:v>4.5582000000000003</c:v>
                </c:pt>
                <c:pt idx="4828">
                  <c:v>4.4382000000000001</c:v>
                </c:pt>
                <c:pt idx="4829">
                  <c:v>4.4640000000000004</c:v>
                </c:pt>
                <c:pt idx="4830">
                  <c:v>4.4931000000000001</c:v>
                </c:pt>
                <c:pt idx="4831">
                  <c:v>4.4999000000000002</c:v>
                </c:pt>
                <c:pt idx="4832">
                  <c:v>4.4953000000000003</c:v>
                </c:pt>
                <c:pt idx="4833">
                  <c:v>4.4889000000000001</c:v>
                </c:pt>
                <c:pt idx="4834">
                  <c:v>4.484</c:v>
                </c:pt>
                <c:pt idx="4835">
                  <c:v>4.4806999999999997</c:v>
                </c:pt>
                <c:pt idx="4836">
                  <c:v>4.4782000000000002</c:v>
                </c:pt>
                <c:pt idx="4837">
                  <c:v>4.476</c:v>
                </c:pt>
                <c:pt idx="4838">
                  <c:v>4.4741</c:v>
                </c:pt>
                <c:pt idx="4839">
                  <c:v>4.4722999999999997</c:v>
                </c:pt>
                <c:pt idx="4840">
                  <c:v>4.4706999999999999</c:v>
                </c:pt>
                <c:pt idx="4841">
                  <c:v>4.4692999999999996</c:v>
                </c:pt>
                <c:pt idx="4842">
                  <c:v>4.4680999999999997</c:v>
                </c:pt>
                <c:pt idx="4843">
                  <c:v>4.4669999999999996</c:v>
                </c:pt>
                <c:pt idx="4844">
                  <c:v>4.4657999999999998</c:v>
                </c:pt>
                <c:pt idx="4845">
                  <c:v>4.4648000000000003</c:v>
                </c:pt>
                <c:pt idx="4846">
                  <c:v>4.4641000000000002</c:v>
                </c:pt>
                <c:pt idx="4847">
                  <c:v>4.4634999999999998</c:v>
                </c:pt>
                <c:pt idx="4848">
                  <c:v>4.4631999999999996</c:v>
                </c:pt>
                <c:pt idx="4849">
                  <c:v>4.4630999999999998</c:v>
                </c:pt>
                <c:pt idx="4850">
                  <c:v>4.4630999999999998</c:v>
                </c:pt>
                <c:pt idx="4851">
                  <c:v>4.4630999999999998</c:v>
                </c:pt>
                <c:pt idx="4852">
                  <c:v>4.4629000000000003</c:v>
                </c:pt>
                <c:pt idx="4853">
                  <c:v>4.4622999999999999</c:v>
                </c:pt>
                <c:pt idx="4854">
                  <c:v>4.4615</c:v>
                </c:pt>
                <c:pt idx="4855">
                  <c:v>4.4603999999999999</c:v>
                </c:pt>
                <c:pt idx="4856">
                  <c:v>4.4592000000000001</c:v>
                </c:pt>
                <c:pt idx="4857">
                  <c:v>4.4581</c:v>
                </c:pt>
                <c:pt idx="4858">
                  <c:v>4.4573</c:v>
                </c:pt>
                <c:pt idx="4859">
                  <c:v>4.4565999999999999</c:v>
                </c:pt>
                <c:pt idx="4860">
                  <c:v>4.4560000000000004</c:v>
                </c:pt>
                <c:pt idx="4861">
                  <c:v>4.4553000000000003</c:v>
                </c:pt>
                <c:pt idx="4862">
                  <c:v>4.4546999999999999</c:v>
                </c:pt>
                <c:pt idx="4863">
                  <c:v>4.4542000000000002</c:v>
                </c:pt>
                <c:pt idx="4864">
                  <c:v>4.4537000000000004</c:v>
                </c:pt>
                <c:pt idx="4865">
                  <c:v>4.4532999999999996</c:v>
                </c:pt>
                <c:pt idx="4866">
                  <c:v>4.4530000000000003</c:v>
                </c:pt>
                <c:pt idx="4867">
                  <c:v>4.4527999999999999</c:v>
                </c:pt>
                <c:pt idx="4868">
                  <c:v>4.4527000000000001</c:v>
                </c:pt>
                <c:pt idx="4869">
                  <c:v>4.4527000000000001</c:v>
                </c:pt>
                <c:pt idx="4870">
                  <c:v>4.4527999999999999</c:v>
                </c:pt>
                <c:pt idx="4871">
                  <c:v>4.4530000000000003</c:v>
                </c:pt>
                <c:pt idx="4872">
                  <c:v>4.4534000000000002</c:v>
                </c:pt>
                <c:pt idx="4873">
                  <c:v>4.4539</c:v>
                </c:pt>
                <c:pt idx="4874">
                  <c:v>4.4543999999999997</c:v>
                </c:pt>
                <c:pt idx="4875">
                  <c:v>4.4549000000000003</c:v>
                </c:pt>
                <c:pt idx="4876">
                  <c:v>4.4554999999999998</c:v>
                </c:pt>
                <c:pt idx="4877">
                  <c:v>4.4558</c:v>
                </c:pt>
                <c:pt idx="4878">
                  <c:v>4.4560000000000004</c:v>
                </c:pt>
                <c:pt idx="4879">
                  <c:v>4.4558999999999997</c:v>
                </c:pt>
                <c:pt idx="4880">
                  <c:v>4.4555999999999996</c:v>
                </c:pt>
                <c:pt idx="4881">
                  <c:v>4.4551999999999996</c:v>
                </c:pt>
                <c:pt idx="4882">
                  <c:v>4.4547999999999996</c:v>
                </c:pt>
                <c:pt idx="4883">
                  <c:v>4.4543999999999997</c:v>
                </c:pt>
                <c:pt idx="4884">
                  <c:v>4.4542999999999999</c:v>
                </c:pt>
                <c:pt idx="4885">
                  <c:v>4.4542999999999999</c:v>
                </c:pt>
                <c:pt idx="4886">
                  <c:v>4.4542999999999999</c:v>
                </c:pt>
                <c:pt idx="4887">
                  <c:v>4.4542000000000002</c:v>
                </c:pt>
                <c:pt idx="4888">
                  <c:v>4.4542999999999999</c:v>
                </c:pt>
                <c:pt idx="4889">
                  <c:v>4.4543999999999997</c:v>
                </c:pt>
                <c:pt idx="4890">
                  <c:v>4.4545000000000003</c:v>
                </c:pt>
                <c:pt idx="4891">
                  <c:v>4.4546999999999999</c:v>
                </c:pt>
                <c:pt idx="4892">
                  <c:v>4.4546999999999999</c:v>
                </c:pt>
                <c:pt idx="4893">
                  <c:v>4.4546000000000001</c:v>
                </c:pt>
                <c:pt idx="4894">
                  <c:v>4.4546999999999999</c:v>
                </c:pt>
                <c:pt idx="4895">
                  <c:v>4.4547999999999996</c:v>
                </c:pt>
                <c:pt idx="4896">
                  <c:v>4.4549000000000003</c:v>
                </c:pt>
                <c:pt idx="4897">
                  <c:v>4.4550999999999998</c:v>
                </c:pt>
                <c:pt idx="4898">
                  <c:v>4.4554</c:v>
                </c:pt>
                <c:pt idx="4899">
                  <c:v>4.4557000000000002</c:v>
                </c:pt>
                <c:pt idx="4900">
                  <c:v>4.4561000000000002</c:v>
                </c:pt>
                <c:pt idx="4901">
                  <c:v>4.4562999999999997</c:v>
                </c:pt>
                <c:pt idx="4902">
                  <c:v>4.4565000000000001</c:v>
                </c:pt>
                <c:pt idx="4903">
                  <c:v>4.4565999999999999</c:v>
                </c:pt>
                <c:pt idx="4904">
                  <c:v>4.4565999999999999</c:v>
                </c:pt>
                <c:pt idx="4905">
                  <c:v>4.4568000000000003</c:v>
                </c:pt>
                <c:pt idx="4906">
                  <c:v>4.4569000000000001</c:v>
                </c:pt>
                <c:pt idx="4907">
                  <c:v>4.4570999999999996</c:v>
                </c:pt>
                <c:pt idx="4908">
                  <c:v>4.4573999999999998</c:v>
                </c:pt>
                <c:pt idx="4909">
                  <c:v>4.4579000000000004</c:v>
                </c:pt>
                <c:pt idx="4910">
                  <c:v>4.4583000000000004</c:v>
                </c:pt>
                <c:pt idx="4911">
                  <c:v>4.4585999999999997</c:v>
                </c:pt>
                <c:pt idx="4912">
                  <c:v>4.4588999999999999</c:v>
                </c:pt>
                <c:pt idx="4913">
                  <c:v>4.4592000000000001</c:v>
                </c:pt>
                <c:pt idx="4914">
                  <c:v>4.4593999999999996</c:v>
                </c:pt>
                <c:pt idx="4915">
                  <c:v>4.4598000000000004</c:v>
                </c:pt>
                <c:pt idx="4916">
                  <c:v>4.4603999999999999</c:v>
                </c:pt>
                <c:pt idx="4917">
                  <c:v>4.4611000000000001</c:v>
                </c:pt>
                <c:pt idx="4918">
                  <c:v>4.4621000000000004</c:v>
                </c:pt>
                <c:pt idx="4919">
                  <c:v>4.4631999999999996</c:v>
                </c:pt>
                <c:pt idx="4920">
                  <c:v>4.4641999999999999</c:v>
                </c:pt>
                <c:pt idx="4921">
                  <c:v>4.4649000000000001</c:v>
                </c:pt>
                <c:pt idx="4922">
                  <c:v>4.4652000000000003</c:v>
                </c:pt>
                <c:pt idx="4923">
                  <c:v>4.4649999999999999</c:v>
                </c:pt>
                <c:pt idx="4924">
                  <c:v>4.4648000000000003</c:v>
                </c:pt>
                <c:pt idx="4925">
                  <c:v>4.4644000000000004</c:v>
                </c:pt>
                <c:pt idx="4926">
                  <c:v>4.4641000000000002</c:v>
                </c:pt>
                <c:pt idx="4927">
                  <c:v>4.4641000000000002</c:v>
                </c:pt>
                <c:pt idx="4928">
                  <c:v>4.4640000000000004</c:v>
                </c:pt>
                <c:pt idx="4929">
                  <c:v>4.4640000000000004</c:v>
                </c:pt>
                <c:pt idx="4930">
                  <c:v>4.4638999999999998</c:v>
                </c:pt>
                <c:pt idx="4931">
                  <c:v>4.4638</c:v>
                </c:pt>
                <c:pt idx="4932">
                  <c:v>4.4638</c:v>
                </c:pt>
                <c:pt idx="4933">
                  <c:v>4.4638999999999998</c:v>
                </c:pt>
                <c:pt idx="4934">
                  <c:v>4.4641000000000002</c:v>
                </c:pt>
                <c:pt idx="4935">
                  <c:v>4.4644000000000004</c:v>
                </c:pt>
                <c:pt idx="4936">
                  <c:v>4.4648000000000003</c:v>
                </c:pt>
                <c:pt idx="4937">
                  <c:v>4.4653</c:v>
                </c:pt>
                <c:pt idx="4938">
                  <c:v>4.4659000000000004</c:v>
                </c:pt>
                <c:pt idx="4939">
                  <c:v>4.4665999999999997</c:v>
                </c:pt>
                <c:pt idx="4940">
                  <c:v>4.4673999999999996</c:v>
                </c:pt>
                <c:pt idx="4941">
                  <c:v>4.4683000000000002</c:v>
                </c:pt>
                <c:pt idx="4942">
                  <c:v>4.4691999999999998</c:v>
                </c:pt>
                <c:pt idx="4943">
                  <c:v>4.4701000000000004</c:v>
                </c:pt>
                <c:pt idx="4944">
                  <c:v>4.4709000000000003</c:v>
                </c:pt>
                <c:pt idx="4945">
                  <c:v>4.4718</c:v>
                </c:pt>
                <c:pt idx="4946">
                  <c:v>4.4724000000000004</c:v>
                </c:pt>
                <c:pt idx="4947">
                  <c:v>4.4725999999999999</c:v>
                </c:pt>
                <c:pt idx="4948">
                  <c:v>4.4728000000000003</c:v>
                </c:pt>
                <c:pt idx="4949">
                  <c:v>4.4728000000000003</c:v>
                </c:pt>
                <c:pt idx="4950">
                  <c:v>4.4726999999999997</c:v>
                </c:pt>
                <c:pt idx="4951">
                  <c:v>4.4726999999999997</c:v>
                </c:pt>
                <c:pt idx="4952">
                  <c:v>4.4729000000000001</c:v>
                </c:pt>
                <c:pt idx="4953">
                  <c:v>4.4730999999999996</c:v>
                </c:pt>
                <c:pt idx="4954">
                  <c:v>4.4733000000000001</c:v>
                </c:pt>
                <c:pt idx="4955">
                  <c:v>4.4736000000000002</c:v>
                </c:pt>
                <c:pt idx="4956">
                  <c:v>4.4739000000000004</c:v>
                </c:pt>
                <c:pt idx="4957">
                  <c:v>4.4741</c:v>
                </c:pt>
                <c:pt idx="4958">
                  <c:v>4.4744999999999999</c:v>
                </c:pt>
                <c:pt idx="4959">
                  <c:v>4.4748000000000001</c:v>
                </c:pt>
                <c:pt idx="4960">
                  <c:v>4.4751000000000003</c:v>
                </c:pt>
                <c:pt idx="4961">
                  <c:v>4.4756</c:v>
                </c:pt>
                <c:pt idx="4962">
                  <c:v>4.4759000000000002</c:v>
                </c:pt>
                <c:pt idx="4963">
                  <c:v>4.4763000000000002</c:v>
                </c:pt>
                <c:pt idx="4964">
                  <c:v>4.4768999999999997</c:v>
                </c:pt>
                <c:pt idx="4965">
                  <c:v>4.4772999999999996</c:v>
                </c:pt>
                <c:pt idx="4966">
                  <c:v>4.4776999999999996</c:v>
                </c:pt>
                <c:pt idx="4967">
                  <c:v>4.4782000000000002</c:v>
                </c:pt>
                <c:pt idx="4968">
                  <c:v>4.4786999999999999</c:v>
                </c:pt>
                <c:pt idx="4969">
                  <c:v>4.4791999999999996</c:v>
                </c:pt>
                <c:pt idx="4970">
                  <c:v>4.4795999999999996</c:v>
                </c:pt>
                <c:pt idx="4971">
                  <c:v>4.4800000000000004</c:v>
                </c:pt>
                <c:pt idx="4972">
                  <c:v>4.4802999999999997</c:v>
                </c:pt>
                <c:pt idx="4973">
                  <c:v>4.4806999999999997</c:v>
                </c:pt>
                <c:pt idx="4974">
                  <c:v>4.4809000000000001</c:v>
                </c:pt>
                <c:pt idx="4975">
                  <c:v>4.4812000000000003</c:v>
                </c:pt>
                <c:pt idx="4976">
                  <c:v>4.4816000000000003</c:v>
                </c:pt>
                <c:pt idx="4977">
                  <c:v>4.4820000000000002</c:v>
                </c:pt>
                <c:pt idx="4978">
                  <c:v>4.4824000000000002</c:v>
                </c:pt>
                <c:pt idx="4979">
                  <c:v>4.4828000000000001</c:v>
                </c:pt>
                <c:pt idx="4980">
                  <c:v>4.4832999999999998</c:v>
                </c:pt>
                <c:pt idx="4981">
                  <c:v>4.4839000000000002</c:v>
                </c:pt>
                <c:pt idx="4982">
                  <c:v>4.4844999999999997</c:v>
                </c:pt>
                <c:pt idx="4983">
                  <c:v>4.4851000000000001</c:v>
                </c:pt>
                <c:pt idx="4984">
                  <c:v>4.4855999999999998</c:v>
                </c:pt>
                <c:pt idx="4985">
                  <c:v>4.4863</c:v>
                </c:pt>
                <c:pt idx="4986">
                  <c:v>4.4870999999999999</c:v>
                </c:pt>
                <c:pt idx="4987">
                  <c:v>4.4881000000000002</c:v>
                </c:pt>
                <c:pt idx="4988">
                  <c:v>4.4893000000000001</c:v>
                </c:pt>
                <c:pt idx="4989">
                  <c:v>4.4903000000000004</c:v>
                </c:pt>
                <c:pt idx="4990">
                  <c:v>4.4911000000000003</c:v>
                </c:pt>
                <c:pt idx="4991">
                  <c:v>4.4915000000000003</c:v>
                </c:pt>
                <c:pt idx="4992">
                  <c:v>4.4915000000000003</c:v>
                </c:pt>
                <c:pt idx="4993">
                  <c:v>4.4913999999999996</c:v>
                </c:pt>
                <c:pt idx="4994">
                  <c:v>4.4911000000000003</c:v>
                </c:pt>
                <c:pt idx="4995">
                  <c:v>4.4911000000000003</c:v>
                </c:pt>
                <c:pt idx="4996">
                  <c:v>4.4908999999999999</c:v>
                </c:pt>
                <c:pt idx="4997">
                  <c:v>4.4908999999999999</c:v>
                </c:pt>
                <c:pt idx="4998">
                  <c:v>4.4909999999999997</c:v>
                </c:pt>
                <c:pt idx="4999">
                  <c:v>4.4909999999999997</c:v>
                </c:pt>
                <c:pt idx="5000">
                  <c:v>4.4911000000000003</c:v>
                </c:pt>
                <c:pt idx="5001">
                  <c:v>4.4912999999999998</c:v>
                </c:pt>
                <c:pt idx="5002">
                  <c:v>4.4915000000000003</c:v>
                </c:pt>
                <c:pt idx="5003">
                  <c:v>4.4916999999999998</c:v>
                </c:pt>
                <c:pt idx="5004">
                  <c:v>4.492</c:v>
                </c:pt>
                <c:pt idx="5005">
                  <c:v>4.4926000000000004</c:v>
                </c:pt>
                <c:pt idx="5006">
                  <c:v>4.4931999999999999</c:v>
                </c:pt>
                <c:pt idx="5007">
                  <c:v>4.4938000000000002</c:v>
                </c:pt>
                <c:pt idx="5008">
                  <c:v>4.4943999999999997</c:v>
                </c:pt>
                <c:pt idx="5009">
                  <c:v>4.4950999999999999</c:v>
                </c:pt>
                <c:pt idx="5010">
                  <c:v>4.4960000000000004</c:v>
                </c:pt>
                <c:pt idx="5011">
                  <c:v>4.4970999999999997</c:v>
                </c:pt>
                <c:pt idx="5012">
                  <c:v>4.4981999999999998</c:v>
                </c:pt>
                <c:pt idx="5013">
                  <c:v>4.4995000000000003</c:v>
                </c:pt>
                <c:pt idx="5014">
                  <c:v>4.5004999999999997</c:v>
                </c:pt>
                <c:pt idx="5015">
                  <c:v>4.5012999999999996</c:v>
                </c:pt>
                <c:pt idx="5016">
                  <c:v>4.5019</c:v>
                </c:pt>
                <c:pt idx="5017">
                  <c:v>4.5022000000000002</c:v>
                </c:pt>
                <c:pt idx="5018">
                  <c:v>4.5022000000000002</c:v>
                </c:pt>
                <c:pt idx="5019">
                  <c:v>4.5022000000000002</c:v>
                </c:pt>
                <c:pt idx="5020">
                  <c:v>4.5021000000000004</c:v>
                </c:pt>
                <c:pt idx="5021">
                  <c:v>4.5021000000000004</c:v>
                </c:pt>
                <c:pt idx="5022">
                  <c:v>4.5022000000000002</c:v>
                </c:pt>
                <c:pt idx="5023">
                  <c:v>4.5023999999999997</c:v>
                </c:pt>
                <c:pt idx="5024">
                  <c:v>4.5026999999999999</c:v>
                </c:pt>
                <c:pt idx="5025">
                  <c:v>4.5030000000000001</c:v>
                </c:pt>
                <c:pt idx="5026">
                  <c:v>4.5034000000000001</c:v>
                </c:pt>
                <c:pt idx="5027">
                  <c:v>4.5038</c:v>
                </c:pt>
                <c:pt idx="5028">
                  <c:v>4.5042</c:v>
                </c:pt>
                <c:pt idx="5029">
                  <c:v>4.5045000000000002</c:v>
                </c:pt>
                <c:pt idx="5030">
                  <c:v>4.5049999999999999</c:v>
                </c:pt>
                <c:pt idx="5031">
                  <c:v>4.5054999999999996</c:v>
                </c:pt>
                <c:pt idx="5032">
                  <c:v>4.5060000000000002</c:v>
                </c:pt>
                <c:pt idx="5033">
                  <c:v>4.5065</c:v>
                </c:pt>
                <c:pt idx="5034">
                  <c:v>4.5068000000000001</c:v>
                </c:pt>
                <c:pt idx="5035">
                  <c:v>4.5073999999999996</c:v>
                </c:pt>
                <c:pt idx="5036">
                  <c:v>4.5079000000000002</c:v>
                </c:pt>
                <c:pt idx="5037">
                  <c:v>4.5084999999999997</c:v>
                </c:pt>
                <c:pt idx="5038">
                  <c:v>4.5090000000000003</c:v>
                </c:pt>
                <c:pt idx="5039">
                  <c:v>4.5094000000000003</c:v>
                </c:pt>
                <c:pt idx="5040">
                  <c:v>4.5098000000000003</c:v>
                </c:pt>
                <c:pt idx="5041">
                  <c:v>4.5102000000000002</c:v>
                </c:pt>
                <c:pt idx="5042">
                  <c:v>4.5106000000000002</c:v>
                </c:pt>
                <c:pt idx="5043">
                  <c:v>4.5107999999999997</c:v>
                </c:pt>
                <c:pt idx="5044">
                  <c:v>4.5110999999999999</c:v>
                </c:pt>
                <c:pt idx="5045">
                  <c:v>4.5115999999999996</c:v>
                </c:pt>
                <c:pt idx="5046">
                  <c:v>4.5121000000000002</c:v>
                </c:pt>
                <c:pt idx="5047">
                  <c:v>4.5125999999999999</c:v>
                </c:pt>
                <c:pt idx="5048">
                  <c:v>4.5129999999999999</c:v>
                </c:pt>
                <c:pt idx="5049">
                  <c:v>4.5136000000000003</c:v>
                </c:pt>
                <c:pt idx="5050">
                  <c:v>4.5141</c:v>
                </c:pt>
                <c:pt idx="5051">
                  <c:v>4.5145999999999997</c:v>
                </c:pt>
                <c:pt idx="5052">
                  <c:v>4.5151000000000003</c:v>
                </c:pt>
                <c:pt idx="5053">
                  <c:v>4.5156999999999998</c:v>
                </c:pt>
                <c:pt idx="5054">
                  <c:v>4.5164999999999997</c:v>
                </c:pt>
                <c:pt idx="5055">
                  <c:v>4.5174000000000003</c:v>
                </c:pt>
                <c:pt idx="5056">
                  <c:v>4.5186000000000002</c:v>
                </c:pt>
                <c:pt idx="5057">
                  <c:v>4.5198</c:v>
                </c:pt>
                <c:pt idx="5058">
                  <c:v>4.5206999999999997</c:v>
                </c:pt>
                <c:pt idx="5059">
                  <c:v>4.5214999999999996</c:v>
                </c:pt>
                <c:pt idx="5060">
                  <c:v>4.5218999999999996</c:v>
                </c:pt>
                <c:pt idx="5061">
                  <c:v>4.5218999999999996</c:v>
                </c:pt>
                <c:pt idx="5062">
                  <c:v>4.5217999999999998</c:v>
                </c:pt>
                <c:pt idx="5063">
                  <c:v>4.5217999999999998</c:v>
                </c:pt>
                <c:pt idx="5064">
                  <c:v>4.5214999999999996</c:v>
                </c:pt>
                <c:pt idx="5065">
                  <c:v>4.5214999999999996</c:v>
                </c:pt>
                <c:pt idx="5066">
                  <c:v>4.5214999999999996</c:v>
                </c:pt>
                <c:pt idx="5067">
                  <c:v>4.5217000000000001</c:v>
                </c:pt>
                <c:pt idx="5068">
                  <c:v>4.5217999999999998</c:v>
                </c:pt>
                <c:pt idx="5069">
                  <c:v>4.5218999999999996</c:v>
                </c:pt>
                <c:pt idx="5070">
                  <c:v>4.5220000000000002</c:v>
                </c:pt>
                <c:pt idx="5071">
                  <c:v>4.5221999999999998</c:v>
                </c:pt>
                <c:pt idx="5072">
                  <c:v>4.5224000000000002</c:v>
                </c:pt>
                <c:pt idx="5073">
                  <c:v>4.5228000000000002</c:v>
                </c:pt>
                <c:pt idx="5074">
                  <c:v>4.5232999999999999</c:v>
                </c:pt>
                <c:pt idx="5075">
                  <c:v>4.5239000000000003</c:v>
                </c:pt>
                <c:pt idx="5076">
                  <c:v>4.5244999999999997</c:v>
                </c:pt>
                <c:pt idx="5077">
                  <c:v>4.5252999999999997</c:v>
                </c:pt>
                <c:pt idx="5078">
                  <c:v>4.5260999999999996</c:v>
                </c:pt>
                <c:pt idx="5079">
                  <c:v>4.5270000000000001</c:v>
                </c:pt>
                <c:pt idx="5080">
                  <c:v>4.5279999999999996</c:v>
                </c:pt>
                <c:pt idx="5081">
                  <c:v>4.5290999999999997</c:v>
                </c:pt>
                <c:pt idx="5082">
                  <c:v>4.5301</c:v>
                </c:pt>
                <c:pt idx="5083">
                  <c:v>4.5311000000000003</c:v>
                </c:pt>
                <c:pt idx="5084">
                  <c:v>4.5319000000000003</c:v>
                </c:pt>
                <c:pt idx="5085">
                  <c:v>4.5321999999999996</c:v>
                </c:pt>
                <c:pt idx="5086">
                  <c:v>4.5324</c:v>
                </c:pt>
                <c:pt idx="5087">
                  <c:v>4.5324</c:v>
                </c:pt>
                <c:pt idx="5088">
                  <c:v>4.5324</c:v>
                </c:pt>
                <c:pt idx="5089">
                  <c:v>4.5321999999999996</c:v>
                </c:pt>
                <c:pt idx="5090">
                  <c:v>4.5321999999999996</c:v>
                </c:pt>
                <c:pt idx="5091">
                  <c:v>4.5323000000000002</c:v>
                </c:pt>
                <c:pt idx="5092">
                  <c:v>4.5326000000000004</c:v>
                </c:pt>
                <c:pt idx="5093">
                  <c:v>4.5331000000000001</c:v>
                </c:pt>
                <c:pt idx="5094">
                  <c:v>4.5334000000000003</c:v>
                </c:pt>
                <c:pt idx="5095">
                  <c:v>4.5339</c:v>
                </c:pt>
                <c:pt idx="5096">
                  <c:v>4.5343</c:v>
                </c:pt>
                <c:pt idx="5097">
                  <c:v>4.5346000000000002</c:v>
                </c:pt>
                <c:pt idx="5098">
                  <c:v>4.5349000000000004</c:v>
                </c:pt>
                <c:pt idx="5099">
                  <c:v>4.5354000000000001</c:v>
                </c:pt>
                <c:pt idx="5100">
                  <c:v>4.5358000000000001</c:v>
                </c:pt>
                <c:pt idx="5101">
                  <c:v>4.5362</c:v>
                </c:pt>
                <c:pt idx="5102">
                  <c:v>4.5366999999999997</c:v>
                </c:pt>
                <c:pt idx="5103">
                  <c:v>4.5372000000000003</c:v>
                </c:pt>
                <c:pt idx="5104">
                  <c:v>4.5376000000000003</c:v>
                </c:pt>
                <c:pt idx="5105">
                  <c:v>4.5381999999999998</c:v>
                </c:pt>
                <c:pt idx="5106">
                  <c:v>4.5388000000000002</c:v>
                </c:pt>
                <c:pt idx="5107">
                  <c:v>4.5392999999999999</c:v>
                </c:pt>
                <c:pt idx="5108">
                  <c:v>4.5396000000000001</c:v>
                </c:pt>
                <c:pt idx="5109">
                  <c:v>4.54</c:v>
                </c:pt>
                <c:pt idx="5110">
                  <c:v>4.5404</c:v>
                </c:pt>
                <c:pt idx="5111">
                  <c:v>4.5407000000000002</c:v>
                </c:pt>
                <c:pt idx="5112">
                  <c:v>4.5410000000000004</c:v>
                </c:pt>
                <c:pt idx="5113">
                  <c:v>4.5411999999999999</c:v>
                </c:pt>
                <c:pt idx="5114">
                  <c:v>4.5415999999999999</c:v>
                </c:pt>
                <c:pt idx="5115">
                  <c:v>4.5419999999999998</c:v>
                </c:pt>
                <c:pt idx="5116">
                  <c:v>4.5423999999999998</c:v>
                </c:pt>
                <c:pt idx="5117">
                  <c:v>4.5427999999999997</c:v>
                </c:pt>
                <c:pt idx="5118">
                  <c:v>4.5433000000000003</c:v>
                </c:pt>
                <c:pt idx="5119">
                  <c:v>4.5439999999999996</c:v>
                </c:pt>
                <c:pt idx="5120">
                  <c:v>4.5445000000000002</c:v>
                </c:pt>
                <c:pt idx="5121">
                  <c:v>4.5452000000000004</c:v>
                </c:pt>
                <c:pt idx="5122">
                  <c:v>4.5458999999999996</c:v>
                </c:pt>
                <c:pt idx="5123">
                  <c:v>4.5465999999999998</c:v>
                </c:pt>
                <c:pt idx="5124">
                  <c:v>4.5475000000000003</c:v>
                </c:pt>
                <c:pt idx="5125">
                  <c:v>4.5484999999999998</c:v>
                </c:pt>
                <c:pt idx="5126">
                  <c:v>4.5494000000000003</c:v>
                </c:pt>
                <c:pt idx="5127">
                  <c:v>4.5502000000000002</c:v>
                </c:pt>
                <c:pt idx="5128">
                  <c:v>4.5510000000000002</c:v>
                </c:pt>
                <c:pt idx="5129">
                  <c:v>4.5513000000000003</c:v>
                </c:pt>
                <c:pt idx="5130">
                  <c:v>4.5514999999999999</c:v>
                </c:pt>
                <c:pt idx="5131">
                  <c:v>4.5514000000000001</c:v>
                </c:pt>
                <c:pt idx="5132">
                  <c:v>4.5513000000000003</c:v>
                </c:pt>
                <c:pt idx="5133">
                  <c:v>4.5510999999999999</c:v>
                </c:pt>
                <c:pt idx="5134">
                  <c:v>4.5510999999999999</c:v>
                </c:pt>
                <c:pt idx="5135">
                  <c:v>4.5510999999999999</c:v>
                </c:pt>
                <c:pt idx="5136">
                  <c:v>4.5511999999999997</c:v>
                </c:pt>
                <c:pt idx="5137">
                  <c:v>4.5513000000000003</c:v>
                </c:pt>
                <c:pt idx="5138">
                  <c:v>4.5514999999999999</c:v>
                </c:pt>
                <c:pt idx="5139">
                  <c:v>4.5517000000000003</c:v>
                </c:pt>
                <c:pt idx="5140">
                  <c:v>4.5518999999999998</c:v>
                </c:pt>
                <c:pt idx="5141">
                  <c:v>4.5521000000000003</c:v>
                </c:pt>
                <c:pt idx="5142">
                  <c:v>4.5523999999999996</c:v>
                </c:pt>
                <c:pt idx="5143">
                  <c:v>4.5528000000000004</c:v>
                </c:pt>
                <c:pt idx="5144">
                  <c:v>4.5532000000000004</c:v>
                </c:pt>
                <c:pt idx="5145">
                  <c:v>4.5537999999999998</c:v>
                </c:pt>
                <c:pt idx="5146">
                  <c:v>4.5544000000000002</c:v>
                </c:pt>
                <c:pt idx="5147">
                  <c:v>4.5552999999999999</c:v>
                </c:pt>
                <c:pt idx="5148">
                  <c:v>4.5563000000000002</c:v>
                </c:pt>
                <c:pt idx="5149">
                  <c:v>4.5574000000000003</c:v>
                </c:pt>
                <c:pt idx="5150">
                  <c:v>4.5583999999999998</c:v>
                </c:pt>
                <c:pt idx="5151">
                  <c:v>4.5594999999999999</c:v>
                </c:pt>
                <c:pt idx="5152">
                  <c:v>4.5602999999999998</c:v>
                </c:pt>
                <c:pt idx="5153">
                  <c:v>4.5609999999999999</c:v>
                </c:pt>
                <c:pt idx="5154">
                  <c:v>4.5613999999999999</c:v>
                </c:pt>
                <c:pt idx="5155">
                  <c:v>4.5617000000000001</c:v>
                </c:pt>
                <c:pt idx="5156">
                  <c:v>4.5617999999999999</c:v>
                </c:pt>
                <c:pt idx="5157">
                  <c:v>4.5617999999999999</c:v>
                </c:pt>
                <c:pt idx="5158">
                  <c:v>4.5617000000000001</c:v>
                </c:pt>
                <c:pt idx="5159">
                  <c:v>4.5616000000000003</c:v>
                </c:pt>
                <c:pt idx="5160">
                  <c:v>4.5616000000000003</c:v>
                </c:pt>
                <c:pt idx="5161">
                  <c:v>4.5618999999999996</c:v>
                </c:pt>
                <c:pt idx="5162">
                  <c:v>4.5621999999999998</c:v>
                </c:pt>
                <c:pt idx="5163">
                  <c:v>4.5625999999999998</c:v>
                </c:pt>
                <c:pt idx="5164">
                  <c:v>4.5629999999999997</c:v>
                </c:pt>
                <c:pt idx="5165">
                  <c:v>4.5632999999999999</c:v>
                </c:pt>
                <c:pt idx="5166">
                  <c:v>4.5636999999999999</c:v>
                </c:pt>
                <c:pt idx="5167">
                  <c:v>4.5639000000000003</c:v>
                </c:pt>
                <c:pt idx="5168">
                  <c:v>4.5643000000000002</c:v>
                </c:pt>
                <c:pt idx="5169">
                  <c:v>4.5647000000000002</c:v>
                </c:pt>
                <c:pt idx="5170">
                  <c:v>4.5651999999999999</c:v>
                </c:pt>
                <c:pt idx="5171">
                  <c:v>4.5656999999999996</c:v>
                </c:pt>
                <c:pt idx="5172">
                  <c:v>4.5660999999999996</c:v>
                </c:pt>
                <c:pt idx="5173">
                  <c:v>4.5664999999999996</c:v>
                </c:pt>
                <c:pt idx="5174">
                  <c:v>4.5670000000000002</c:v>
                </c:pt>
                <c:pt idx="5175">
                  <c:v>4.5675999999999997</c:v>
                </c:pt>
                <c:pt idx="5176">
                  <c:v>4.5681000000000003</c:v>
                </c:pt>
                <c:pt idx="5177">
                  <c:v>4.5685000000000002</c:v>
                </c:pt>
                <c:pt idx="5178">
                  <c:v>4.5688000000000004</c:v>
                </c:pt>
                <c:pt idx="5179">
                  <c:v>4.569</c:v>
                </c:pt>
                <c:pt idx="5180">
                  <c:v>4.5693000000000001</c:v>
                </c:pt>
                <c:pt idx="5181">
                  <c:v>4.5697000000000001</c:v>
                </c:pt>
                <c:pt idx="5182">
                  <c:v>4.5701000000000001</c:v>
                </c:pt>
                <c:pt idx="5183">
                  <c:v>4.5705</c:v>
                </c:pt>
                <c:pt idx="5184">
                  <c:v>4.5709</c:v>
                </c:pt>
                <c:pt idx="5185">
                  <c:v>4.5712000000000002</c:v>
                </c:pt>
                <c:pt idx="5186">
                  <c:v>4.5716000000000001</c:v>
                </c:pt>
                <c:pt idx="5187">
                  <c:v>4.5720000000000001</c:v>
                </c:pt>
                <c:pt idx="5188">
                  <c:v>4.5724999999999998</c:v>
                </c:pt>
                <c:pt idx="5189">
                  <c:v>4.5728999999999997</c:v>
                </c:pt>
                <c:pt idx="5190">
                  <c:v>4.5732999999999997</c:v>
                </c:pt>
                <c:pt idx="5191">
                  <c:v>4.5739000000000001</c:v>
                </c:pt>
                <c:pt idx="5192">
                  <c:v>4.5747999999999998</c:v>
                </c:pt>
                <c:pt idx="5193">
                  <c:v>4.5759999999999996</c:v>
                </c:pt>
                <c:pt idx="5194">
                  <c:v>4.5772000000000004</c:v>
                </c:pt>
                <c:pt idx="5195">
                  <c:v>4.5782999999999996</c:v>
                </c:pt>
                <c:pt idx="5196">
                  <c:v>4.5791000000000004</c:v>
                </c:pt>
                <c:pt idx="5197">
                  <c:v>4.5796000000000001</c:v>
                </c:pt>
                <c:pt idx="5198">
                  <c:v>4.5797999999999996</c:v>
                </c:pt>
                <c:pt idx="5199">
                  <c:v>4.5796999999999999</c:v>
                </c:pt>
                <c:pt idx="5200">
                  <c:v>4.5793999999999997</c:v>
                </c:pt>
                <c:pt idx="5201">
                  <c:v>4.5792000000000002</c:v>
                </c:pt>
                <c:pt idx="5202">
                  <c:v>4.5791000000000004</c:v>
                </c:pt>
                <c:pt idx="5203">
                  <c:v>4.5789999999999997</c:v>
                </c:pt>
                <c:pt idx="5204">
                  <c:v>4.5789999999999997</c:v>
                </c:pt>
                <c:pt idx="5205">
                  <c:v>4.5789999999999997</c:v>
                </c:pt>
                <c:pt idx="5206">
                  <c:v>4.5789999999999997</c:v>
                </c:pt>
                <c:pt idx="5207">
                  <c:v>4.5791000000000004</c:v>
                </c:pt>
                <c:pt idx="5208">
                  <c:v>4.5792000000000002</c:v>
                </c:pt>
                <c:pt idx="5209">
                  <c:v>4.5793999999999997</c:v>
                </c:pt>
                <c:pt idx="5210">
                  <c:v>4.5796999999999999</c:v>
                </c:pt>
                <c:pt idx="5211">
                  <c:v>4.5800999999999998</c:v>
                </c:pt>
                <c:pt idx="5212">
                  <c:v>4.5804999999999998</c:v>
                </c:pt>
                <c:pt idx="5213">
                  <c:v>4.5810000000000004</c:v>
                </c:pt>
                <c:pt idx="5214">
                  <c:v>4.5814000000000004</c:v>
                </c:pt>
                <c:pt idx="5215">
                  <c:v>4.5820999999999996</c:v>
                </c:pt>
                <c:pt idx="5216">
                  <c:v>4.5827999999999998</c:v>
                </c:pt>
                <c:pt idx="5217">
                  <c:v>4.5838000000000001</c:v>
                </c:pt>
                <c:pt idx="5218">
                  <c:v>4.5848000000000004</c:v>
                </c:pt>
                <c:pt idx="5219">
                  <c:v>4.5858999999999996</c:v>
                </c:pt>
                <c:pt idx="5220">
                  <c:v>4.5869</c:v>
                </c:pt>
                <c:pt idx="5221">
                  <c:v>4.5877999999999997</c:v>
                </c:pt>
                <c:pt idx="5222">
                  <c:v>4.5884</c:v>
                </c:pt>
                <c:pt idx="5223">
                  <c:v>4.5887000000000002</c:v>
                </c:pt>
                <c:pt idx="5224">
                  <c:v>4.5888</c:v>
                </c:pt>
                <c:pt idx="5225">
                  <c:v>4.5887000000000002</c:v>
                </c:pt>
                <c:pt idx="5226">
                  <c:v>4.5887000000000002</c:v>
                </c:pt>
                <c:pt idx="5227">
                  <c:v>4.5887000000000002</c:v>
                </c:pt>
                <c:pt idx="5228">
                  <c:v>4.5885999999999996</c:v>
                </c:pt>
                <c:pt idx="5229">
                  <c:v>4.5888</c:v>
                </c:pt>
                <c:pt idx="5230">
                  <c:v>4.5888999999999998</c:v>
                </c:pt>
                <c:pt idx="5231">
                  <c:v>4.5892999999999997</c:v>
                </c:pt>
                <c:pt idx="5232">
                  <c:v>4.5896999999999997</c:v>
                </c:pt>
                <c:pt idx="5233">
                  <c:v>4.59</c:v>
                </c:pt>
                <c:pt idx="5234">
                  <c:v>4.5902000000000003</c:v>
                </c:pt>
                <c:pt idx="5235">
                  <c:v>4.5904999999999996</c:v>
                </c:pt>
                <c:pt idx="5236">
                  <c:v>4.5907</c:v>
                </c:pt>
                <c:pt idx="5237">
                  <c:v>4.5910000000000002</c:v>
                </c:pt>
                <c:pt idx="5238">
                  <c:v>4.5913000000000004</c:v>
                </c:pt>
                <c:pt idx="5239">
                  <c:v>4.5915999999999997</c:v>
                </c:pt>
                <c:pt idx="5240">
                  <c:v>4.5919999999999996</c:v>
                </c:pt>
                <c:pt idx="5241">
                  <c:v>4.5923999999999996</c:v>
                </c:pt>
                <c:pt idx="5242">
                  <c:v>4.5929000000000002</c:v>
                </c:pt>
                <c:pt idx="5243">
                  <c:v>4.5933999999999999</c:v>
                </c:pt>
                <c:pt idx="5244">
                  <c:v>4.5938999999999997</c:v>
                </c:pt>
                <c:pt idx="5245">
                  <c:v>4.5944000000000003</c:v>
                </c:pt>
                <c:pt idx="5246">
                  <c:v>4.5946999999999996</c:v>
                </c:pt>
                <c:pt idx="5247">
                  <c:v>4.5951000000000004</c:v>
                </c:pt>
                <c:pt idx="5248">
                  <c:v>4.5952000000000002</c:v>
                </c:pt>
                <c:pt idx="5249">
                  <c:v>4.5953999999999997</c:v>
                </c:pt>
                <c:pt idx="5250">
                  <c:v>4.5956000000000001</c:v>
                </c:pt>
                <c:pt idx="5251">
                  <c:v>4.5959000000000003</c:v>
                </c:pt>
                <c:pt idx="5252">
                  <c:v>4.5961999999999996</c:v>
                </c:pt>
                <c:pt idx="5253">
                  <c:v>4.5965999999999996</c:v>
                </c:pt>
                <c:pt idx="5254">
                  <c:v>4.5971000000000002</c:v>
                </c:pt>
                <c:pt idx="5255">
                  <c:v>4.5975999999999999</c:v>
                </c:pt>
                <c:pt idx="5256">
                  <c:v>4.5979999999999999</c:v>
                </c:pt>
                <c:pt idx="5257">
                  <c:v>4.5983999999999998</c:v>
                </c:pt>
                <c:pt idx="5258">
                  <c:v>4.5987999999999998</c:v>
                </c:pt>
                <c:pt idx="5259">
                  <c:v>4.5993000000000004</c:v>
                </c:pt>
                <c:pt idx="5260">
                  <c:v>4.5998000000000001</c:v>
                </c:pt>
                <c:pt idx="5261">
                  <c:v>4.6006</c:v>
                </c:pt>
                <c:pt idx="5262">
                  <c:v>4.6017000000000001</c:v>
                </c:pt>
                <c:pt idx="5263">
                  <c:v>4.6026999999999996</c:v>
                </c:pt>
                <c:pt idx="5264">
                  <c:v>4.6036000000000001</c:v>
                </c:pt>
                <c:pt idx="5265">
                  <c:v>4.6041999999999996</c:v>
                </c:pt>
                <c:pt idx="5266">
                  <c:v>4.6047000000000002</c:v>
                </c:pt>
                <c:pt idx="5267">
                  <c:v>4.6048</c:v>
                </c:pt>
                <c:pt idx="5268">
                  <c:v>4.6045999999999996</c:v>
                </c:pt>
                <c:pt idx="5269">
                  <c:v>4.6044</c:v>
                </c:pt>
                <c:pt idx="5270">
                  <c:v>4.6040999999999999</c:v>
                </c:pt>
                <c:pt idx="5271">
                  <c:v>4.6039000000000003</c:v>
                </c:pt>
                <c:pt idx="5272">
                  <c:v>4.6037999999999997</c:v>
                </c:pt>
                <c:pt idx="5273">
                  <c:v>4.6036999999999999</c:v>
                </c:pt>
                <c:pt idx="5274">
                  <c:v>4.6037999999999997</c:v>
                </c:pt>
                <c:pt idx="5275">
                  <c:v>4.6036999999999999</c:v>
                </c:pt>
                <c:pt idx="5276">
                  <c:v>4.6036999999999999</c:v>
                </c:pt>
                <c:pt idx="5277">
                  <c:v>4.6037999999999997</c:v>
                </c:pt>
                <c:pt idx="5278">
                  <c:v>4.6040000000000001</c:v>
                </c:pt>
                <c:pt idx="5279">
                  <c:v>4.6041999999999996</c:v>
                </c:pt>
                <c:pt idx="5280">
                  <c:v>4.6044999999999998</c:v>
                </c:pt>
                <c:pt idx="5281">
                  <c:v>4.6048999999999998</c:v>
                </c:pt>
                <c:pt idx="5282">
                  <c:v>4.6052999999999997</c:v>
                </c:pt>
                <c:pt idx="5283">
                  <c:v>4.6059000000000001</c:v>
                </c:pt>
                <c:pt idx="5284">
                  <c:v>4.6064999999999996</c:v>
                </c:pt>
                <c:pt idx="5285">
                  <c:v>4.6071</c:v>
                </c:pt>
                <c:pt idx="5286">
                  <c:v>4.6078999999999999</c:v>
                </c:pt>
                <c:pt idx="5287">
                  <c:v>4.6089000000000002</c:v>
                </c:pt>
                <c:pt idx="5288">
                  <c:v>4.6100000000000003</c:v>
                </c:pt>
                <c:pt idx="5289">
                  <c:v>4.6109999999999998</c:v>
                </c:pt>
                <c:pt idx="5290">
                  <c:v>4.6116000000000001</c:v>
                </c:pt>
                <c:pt idx="5291">
                  <c:v>4.6120999999999999</c:v>
                </c:pt>
                <c:pt idx="5292">
                  <c:v>4.6121999999999996</c:v>
                </c:pt>
                <c:pt idx="5293">
                  <c:v>4.6123000000000003</c:v>
                </c:pt>
                <c:pt idx="5294">
                  <c:v>4.6123000000000003</c:v>
                </c:pt>
                <c:pt idx="5295">
                  <c:v>4.6121999999999996</c:v>
                </c:pt>
                <c:pt idx="5296">
                  <c:v>4.6120999999999999</c:v>
                </c:pt>
                <c:pt idx="5297">
                  <c:v>4.6121999999999996</c:v>
                </c:pt>
                <c:pt idx="5298">
                  <c:v>4.6123000000000003</c:v>
                </c:pt>
                <c:pt idx="5299">
                  <c:v>4.6123000000000003</c:v>
                </c:pt>
                <c:pt idx="5300">
                  <c:v>4.6124000000000001</c:v>
                </c:pt>
                <c:pt idx="5301">
                  <c:v>4.6124999999999998</c:v>
                </c:pt>
                <c:pt idx="5302">
                  <c:v>4.6127000000000002</c:v>
                </c:pt>
                <c:pt idx="5303">
                  <c:v>4.6127000000000002</c:v>
                </c:pt>
                <c:pt idx="5304">
                  <c:v>4.6128</c:v>
                </c:pt>
                <c:pt idx="5305">
                  <c:v>4.6128999999999998</c:v>
                </c:pt>
                <c:pt idx="5306">
                  <c:v>4.6130000000000004</c:v>
                </c:pt>
                <c:pt idx="5307">
                  <c:v>4.6132</c:v>
                </c:pt>
                <c:pt idx="5308">
                  <c:v>4.6135000000000002</c:v>
                </c:pt>
                <c:pt idx="5309">
                  <c:v>4.6138000000000003</c:v>
                </c:pt>
                <c:pt idx="5310">
                  <c:v>4.6140999999999996</c:v>
                </c:pt>
                <c:pt idx="5311">
                  <c:v>4.6144999999999996</c:v>
                </c:pt>
                <c:pt idx="5312">
                  <c:v>4.6147999999999998</c:v>
                </c:pt>
                <c:pt idx="5313">
                  <c:v>4.6151999999999997</c:v>
                </c:pt>
                <c:pt idx="5314">
                  <c:v>4.6155999999999997</c:v>
                </c:pt>
                <c:pt idx="5315">
                  <c:v>4.6158000000000001</c:v>
                </c:pt>
                <c:pt idx="5316">
                  <c:v>4.6158999999999999</c:v>
                </c:pt>
                <c:pt idx="5317">
                  <c:v>4.6159999999999997</c:v>
                </c:pt>
                <c:pt idx="5318">
                  <c:v>4.6161000000000003</c:v>
                </c:pt>
                <c:pt idx="5319">
                  <c:v>4.6162999999999998</c:v>
                </c:pt>
                <c:pt idx="5320">
                  <c:v>4.6163999999999996</c:v>
                </c:pt>
                <c:pt idx="5321">
                  <c:v>4.6166999999999998</c:v>
                </c:pt>
                <c:pt idx="5322">
                  <c:v>4.617</c:v>
                </c:pt>
                <c:pt idx="5323">
                  <c:v>4.6172000000000004</c:v>
                </c:pt>
                <c:pt idx="5324">
                  <c:v>4.6173999999999999</c:v>
                </c:pt>
                <c:pt idx="5325">
                  <c:v>4.6177999999999999</c:v>
                </c:pt>
                <c:pt idx="5326">
                  <c:v>4.6181000000000001</c:v>
                </c:pt>
                <c:pt idx="5327">
                  <c:v>4.6185</c:v>
                </c:pt>
                <c:pt idx="5328">
                  <c:v>4.6189999999999998</c:v>
                </c:pt>
                <c:pt idx="5329">
                  <c:v>4.6193999999999997</c:v>
                </c:pt>
                <c:pt idx="5330">
                  <c:v>4.6200999999999999</c:v>
                </c:pt>
                <c:pt idx="5331">
                  <c:v>4.6210000000000004</c:v>
                </c:pt>
                <c:pt idx="5332">
                  <c:v>4.6219999999999999</c:v>
                </c:pt>
                <c:pt idx="5333">
                  <c:v>4.6230000000000002</c:v>
                </c:pt>
                <c:pt idx="5334">
                  <c:v>4.6235999999999997</c:v>
                </c:pt>
                <c:pt idx="5335">
                  <c:v>4.6238000000000001</c:v>
                </c:pt>
                <c:pt idx="5336">
                  <c:v>4.6238000000000001</c:v>
                </c:pt>
                <c:pt idx="5337">
                  <c:v>4.6234999999999999</c:v>
                </c:pt>
                <c:pt idx="5338">
                  <c:v>4.6231</c:v>
                </c:pt>
                <c:pt idx="5339">
                  <c:v>4.6227999999999998</c:v>
                </c:pt>
                <c:pt idx="5340">
                  <c:v>4.6224999999999996</c:v>
                </c:pt>
                <c:pt idx="5341">
                  <c:v>4.6222000000000003</c:v>
                </c:pt>
                <c:pt idx="5342">
                  <c:v>4.6222000000000003</c:v>
                </c:pt>
                <c:pt idx="5343">
                  <c:v>4.6220999999999997</c:v>
                </c:pt>
                <c:pt idx="5344">
                  <c:v>4.6219000000000001</c:v>
                </c:pt>
                <c:pt idx="5345">
                  <c:v>4.6216999999999997</c:v>
                </c:pt>
                <c:pt idx="5346">
                  <c:v>4.6215999999999999</c:v>
                </c:pt>
                <c:pt idx="5347">
                  <c:v>4.6215000000000002</c:v>
                </c:pt>
                <c:pt idx="5348">
                  <c:v>4.6212999999999997</c:v>
                </c:pt>
                <c:pt idx="5349">
                  <c:v>4.6212999999999997</c:v>
                </c:pt>
                <c:pt idx="5350">
                  <c:v>4.6212999999999997</c:v>
                </c:pt>
                <c:pt idx="5351">
                  <c:v>4.6212</c:v>
                </c:pt>
                <c:pt idx="5352">
                  <c:v>4.6212</c:v>
                </c:pt>
                <c:pt idx="5353">
                  <c:v>4.6215000000000002</c:v>
                </c:pt>
                <c:pt idx="5354">
                  <c:v>4.6216999999999997</c:v>
                </c:pt>
                <c:pt idx="5355">
                  <c:v>4.6222000000000003</c:v>
                </c:pt>
                <c:pt idx="5356">
                  <c:v>4.6227999999999998</c:v>
                </c:pt>
                <c:pt idx="5357">
                  <c:v>4.6237000000000004</c:v>
                </c:pt>
                <c:pt idx="5358">
                  <c:v>4.6246</c:v>
                </c:pt>
                <c:pt idx="5359">
                  <c:v>4.6250999999999998</c:v>
                </c:pt>
                <c:pt idx="5360">
                  <c:v>4.6254999999999997</c:v>
                </c:pt>
                <c:pt idx="5361">
                  <c:v>4.6257000000000001</c:v>
                </c:pt>
                <c:pt idx="5362">
                  <c:v>4.6257999999999999</c:v>
                </c:pt>
                <c:pt idx="5363">
                  <c:v>4.6254999999999997</c:v>
                </c:pt>
                <c:pt idx="5364">
                  <c:v>4.6252000000000004</c:v>
                </c:pt>
                <c:pt idx="5365">
                  <c:v>4.6250999999999998</c:v>
                </c:pt>
                <c:pt idx="5366">
                  <c:v>4.6249000000000002</c:v>
                </c:pt>
                <c:pt idx="5367">
                  <c:v>4.6249000000000002</c:v>
                </c:pt>
                <c:pt idx="5368">
                  <c:v>4.6250999999999998</c:v>
                </c:pt>
                <c:pt idx="5369">
                  <c:v>4.6252000000000004</c:v>
                </c:pt>
                <c:pt idx="5370">
                  <c:v>4.6253000000000002</c:v>
                </c:pt>
                <c:pt idx="5371">
                  <c:v>4.6254</c:v>
                </c:pt>
                <c:pt idx="5372">
                  <c:v>4.6254</c:v>
                </c:pt>
                <c:pt idx="5373">
                  <c:v>4.6254</c:v>
                </c:pt>
                <c:pt idx="5374">
                  <c:v>4.6254999999999997</c:v>
                </c:pt>
                <c:pt idx="5375">
                  <c:v>4.6256000000000004</c:v>
                </c:pt>
                <c:pt idx="5376">
                  <c:v>4.6257999999999999</c:v>
                </c:pt>
                <c:pt idx="5377">
                  <c:v>4.6261000000000001</c:v>
                </c:pt>
                <c:pt idx="5378">
                  <c:v>4.6264000000000003</c:v>
                </c:pt>
                <c:pt idx="5379">
                  <c:v>4.6268000000000002</c:v>
                </c:pt>
                <c:pt idx="5380">
                  <c:v>4.6271000000000004</c:v>
                </c:pt>
                <c:pt idx="5381">
                  <c:v>4.6273999999999997</c:v>
                </c:pt>
                <c:pt idx="5382">
                  <c:v>4.6276000000000002</c:v>
                </c:pt>
                <c:pt idx="5383">
                  <c:v>4.6279000000000003</c:v>
                </c:pt>
                <c:pt idx="5384">
                  <c:v>4.6280999999999999</c:v>
                </c:pt>
                <c:pt idx="5385">
                  <c:v>4.6283000000000003</c:v>
                </c:pt>
                <c:pt idx="5386">
                  <c:v>4.6284000000000001</c:v>
                </c:pt>
                <c:pt idx="5387">
                  <c:v>4.6284000000000001</c:v>
                </c:pt>
                <c:pt idx="5388">
                  <c:v>4.6284000000000001</c:v>
                </c:pt>
                <c:pt idx="5389">
                  <c:v>4.6284999999999998</c:v>
                </c:pt>
                <c:pt idx="5390">
                  <c:v>4.6287000000000003</c:v>
                </c:pt>
                <c:pt idx="5391">
                  <c:v>4.6288999999999998</c:v>
                </c:pt>
                <c:pt idx="5392">
                  <c:v>4.6292</c:v>
                </c:pt>
                <c:pt idx="5393">
                  <c:v>4.6294000000000004</c:v>
                </c:pt>
                <c:pt idx="5394">
                  <c:v>4.6296999999999997</c:v>
                </c:pt>
                <c:pt idx="5395">
                  <c:v>4.6299000000000001</c:v>
                </c:pt>
                <c:pt idx="5396">
                  <c:v>4.6302000000000003</c:v>
                </c:pt>
                <c:pt idx="5397">
                  <c:v>4.6306000000000003</c:v>
                </c:pt>
                <c:pt idx="5398">
                  <c:v>4.6310000000000002</c:v>
                </c:pt>
                <c:pt idx="5399">
                  <c:v>4.6315999999999997</c:v>
                </c:pt>
                <c:pt idx="5400">
                  <c:v>4.6325000000000003</c:v>
                </c:pt>
                <c:pt idx="5401">
                  <c:v>4.6334999999999997</c:v>
                </c:pt>
                <c:pt idx="5402">
                  <c:v>4.6344000000000003</c:v>
                </c:pt>
                <c:pt idx="5403">
                  <c:v>4.6349999999999998</c:v>
                </c:pt>
                <c:pt idx="5404">
                  <c:v>4.6351000000000004</c:v>
                </c:pt>
                <c:pt idx="5405">
                  <c:v>4.6349</c:v>
                </c:pt>
                <c:pt idx="5406">
                  <c:v>4.6346999999999996</c:v>
                </c:pt>
                <c:pt idx="5407">
                  <c:v>4.6344000000000003</c:v>
                </c:pt>
                <c:pt idx="5408">
                  <c:v>4.6341000000000001</c:v>
                </c:pt>
                <c:pt idx="5409">
                  <c:v>4.6337999999999999</c:v>
                </c:pt>
                <c:pt idx="5410">
                  <c:v>4.6337000000000002</c:v>
                </c:pt>
                <c:pt idx="5411">
                  <c:v>4.6336000000000004</c:v>
                </c:pt>
                <c:pt idx="5412">
                  <c:v>4.6334</c:v>
                </c:pt>
                <c:pt idx="5413">
                  <c:v>4.6332000000000004</c:v>
                </c:pt>
                <c:pt idx="5414">
                  <c:v>4.6330999999999998</c:v>
                </c:pt>
                <c:pt idx="5415">
                  <c:v>4.6330999999999998</c:v>
                </c:pt>
                <c:pt idx="5416">
                  <c:v>4.6330999999999998</c:v>
                </c:pt>
                <c:pt idx="5417">
                  <c:v>4.6332000000000004</c:v>
                </c:pt>
                <c:pt idx="5418">
                  <c:v>4.6334</c:v>
                </c:pt>
                <c:pt idx="5419">
                  <c:v>4.6337000000000002</c:v>
                </c:pt>
                <c:pt idx="5420">
                  <c:v>4.6341000000000001</c:v>
                </c:pt>
                <c:pt idx="5421">
                  <c:v>4.6345000000000001</c:v>
                </c:pt>
                <c:pt idx="5422">
                  <c:v>4.6351000000000004</c:v>
                </c:pt>
                <c:pt idx="5423">
                  <c:v>4.6356999999999999</c:v>
                </c:pt>
                <c:pt idx="5424">
                  <c:v>4.6364000000000001</c:v>
                </c:pt>
                <c:pt idx="5425">
                  <c:v>4.6372</c:v>
                </c:pt>
                <c:pt idx="5426">
                  <c:v>4.6379999999999999</c:v>
                </c:pt>
                <c:pt idx="5427">
                  <c:v>4.6386000000000003</c:v>
                </c:pt>
                <c:pt idx="5428">
                  <c:v>4.6391</c:v>
                </c:pt>
                <c:pt idx="5429">
                  <c:v>4.6395</c:v>
                </c:pt>
                <c:pt idx="5430">
                  <c:v>4.6395</c:v>
                </c:pt>
                <c:pt idx="5431">
                  <c:v>4.6394000000000002</c:v>
                </c:pt>
                <c:pt idx="5432">
                  <c:v>4.6393000000000004</c:v>
                </c:pt>
                <c:pt idx="5433">
                  <c:v>4.6391</c:v>
                </c:pt>
                <c:pt idx="5434">
                  <c:v>4.6388999999999996</c:v>
                </c:pt>
                <c:pt idx="5435">
                  <c:v>4.6388999999999996</c:v>
                </c:pt>
                <c:pt idx="5436">
                  <c:v>4.6388999999999996</c:v>
                </c:pt>
                <c:pt idx="5437">
                  <c:v>4.6390000000000002</c:v>
                </c:pt>
                <c:pt idx="5438">
                  <c:v>4.6391999999999998</c:v>
                </c:pt>
                <c:pt idx="5439">
                  <c:v>4.6393000000000004</c:v>
                </c:pt>
                <c:pt idx="5440">
                  <c:v>4.6394000000000002</c:v>
                </c:pt>
                <c:pt idx="5441">
                  <c:v>4.6395999999999997</c:v>
                </c:pt>
                <c:pt idx="5442">
                  <c:v>4.6397000000000004</c:v>
                </c:pt>
                <c:pt idx="5443">
                  <c:v>4.6398000000000001</c:v>
                </c:pt>
                <c:pt idx="5444">
                  <c:v>4.6398999999999999</c:v>
                </c:pt>
                <c:pt idx="5445">
                  <c:v>4.6399999999999997</c:v>
                </c:pt>
                <c:pt idx="5446">
                  <c:v>4.6402999999999999</c:v>
                </c:pt>
                <c:pt idx="5447">
                  <c:v>4.6406000000000001</c:v>
                </c:pt>
                <c:pt idx="5448">
                  <c:v>4.6409000000000002</c:v>
                </c:pt>
                <c:pt idx="5449">
                  <c:v>4.6410999999999998</c:v>
                </c:pt>
                <c:pt idx="5450">
                  <c:v>4.6413000000000002</c:v>
                </c:pt>
                <c:pt idx="5451">
                  <c:v>4.6414999999999997</c:v>
                </c:pt>
                <c:pt idx="5452">
                  <c:v>4.6417000000000002</c:v>
                </c:pt>
                <c:pt idx="5453">
                  <c:v>4.6418999999999997</c:v>
                </c:pt>
                <c:pt idx="5454">
                  <c:v>4.6420000000000003</c:v>
                </c:pt>
                <c:pt idx="5455">
                  <c:v>4.6421000000000001</c:v>
                </c:pt>
                <c:pt idx="5456">
                  <c:v>4.6421000000000001</c:v>
                </c:pt>
                <c:pt idx="5457">
                  <c:v>4.6421999999999999</c:v>
                </c:pt>
                <c:pt idx="5458">
                  <c:v>4.6422999999999996</c:v>
                </c:pt>
                <c:pt idx="5459">
                  <c:v>4.6424000000000003</c:v>
                </c:pt>
                <c:pt idx="5460">
                  <c:v>4.6425999999999998</c:v>
                </c:pt>
                <c:pt idx="5461">
                  <c:v>4.6426999999999996</c:v>
                </c:pt>
                <c:pt idx="5462">
                  <c:v>4.6429999999999998</c:v>
                </c:pt>
                <c:pt idx="5463">
                  <c:v>4.6433999999999997</c:v>
                </c:pt>
                <c:pt idx="5464">
                  <c:v>4.6436000000000002</c:v>
                </c:pt>
                <c:pt idx="5465">
                  <c:v>4.6437999999999997</c:v>
                </c:pt>
                <c:pt idx="5466">
                  <c:v>4.6440999999999999</c:v>
                </c:pt>
                <c:pt idx="5467">
                  <c:v>4.6445999999999996</c:v>
                </c:pt>
                <c:pt idx="5468">
                  <c:v>4.6452</c:v>
                </c:pt>
                <c:pt idx="5469">
                  <c:v>4.6459000000000001</c:v>
                </c:pt>
                <c:pt idx="5470">
                  <c:v>4.6468999999999996</c:v>
                </c:pt>
                <c:pt idx="5471">
                  <c:v>4.6478000000000002</c:v>
                </c:pt>
                <c:pt idx="5472">
                  <c:v>4.6483999999999996</c:v>
                </c:pt>
                <c:pt idx="5473">
                  <c:v>4.6486000000000001</c:v>
                </c:pt>
                <c:pt idx="5474">
                  <c:v>4.6485000000000003</c:v>
                </c:pt>
                <c:pt idx="5475">
                  <c:v>4.6479999999999997</c:v>
                </c:pt>
                <c:pt idx="5476">
                  <c:v>4.6475</c:v>
                </c:pt>
                <c:pt idx="5477">
                  <c:v>4.6471</c:v>
                </c:pt>
                <c:pt idx="5478">
                  <c:v>4.6467000000000001</c:v>
                </c:pt>
                <c:pt idx="5479">
                  <c:v>4.6463999999999999</c:v>
                </c:pt>
                <c:pt idx="5480">
                  <c:v>4.6462000000000003</c:v>
                </c:pt>
                <c:pt idx="5481">
                  <c:v>4.6460999999999997</c:v>
                </c:pt>
                <c:pt idx="5482">
                  <c:v>4.6460999999999997</c:v>
                </c:pt>
                <c:pt idx="5483">
                  <c:v>4.6459999999999999</c:v>
                </c:pt>
                <c:pt idx="5484">
                  <c:v>4.6459999999999999</c:v>
                </c:pt>
                <c:pt idx="5485">
                  <c:v>4.6459000000000001</c:v>
                </c:pt>
                <c:pt idx="5486">
                  <c:v>4.6459000000000001</c:v>
                </c:pt>
                <c:pt idx="5487">
                  <c:v>4.6459999999999999</c:v>
                </c:pt>
                <c:pt idx="5488">
                  <c:v>4.6462000000000003</c:v>
                </c:pt>
                <c:pt idx="5489">
                  <c:v>4.6463999999999999</c:v>
                </c:pt>
                <c:pt idx="5490">
                  <c:v>4.6467000000000001</c:v>
                </c:pt>
                <c:pt idx="5491">
                  <c:v>4.6473000000000004</c:v>
                </c:pt>
                <c:pt idx="5492">
                  <c:v>4.6478000000000002</c:v>
                </c:pt>
                <c:pt idx="5493">
                  <c:v>4.6485000000000003</c:v>
                </c:pt>
                <c:pt idx="5494">
                  <c:v>4.6493000000000002</c:v>
                </c:pt>
                <c:pt idx="5495">
                  <c:v>4.6501000000000001</c:v>
                </c:pt>
                <c:pt idx="5496">
                  <c:v>4.6509999999999998</c:v>
                </c:pt>
                <c:pt idx="5497">
                  <c:v>4.6516999999999999</c:v>
                </c:pt>
                <c:pt idx="5498">
                  <c:v>4.6520999999999999</c:v>
                </c:pt>
                <c:pt idx="5499">
                  <c:v>4.6523000000000003</c:v>
                </c:pt>
                <c:pt idx="5500">
                  <c:v>4.6520999999999999</c:v>
                </c:pt>
                <c:pt idx="5501">
                  <c:v>4.6519000000000004</c:v>
                </c:pt>
                <c:pt idx="5502">
                  <c:v>4.6515000000000004</c:v>
                </c:pt>
                <c:pt idx="5503">
                  <c:v>4.6512000000000002</c:v>
                </c:pt>
                <c:pt idx="5504">
                  <c:v>4.6509999999999998</c:v>
                </c:pt>
                <c:pt idx="5505">
                  <c:v>4.6509</c:v>
                </c:pt>
                <c:pt idx="5506">
                  <c:v>4.6508000000000003</c:v>
                </c:pt>
                <c:pt idx="5507">
                  <c:v>4.6508000000000003</c:v>
                </c:pt>
                <c:pt idx="5508">
                  <c:v>4.6509</c:v>
                </c:pt>
                <c:pt idx="5509">
                  <c:v>4.6509999999999998</c:v>
                </c:pt>
                <c:pt idx="5510">
                  <c:v>4.6510999999999996</c:v>
                </c:pt>
                <c:pt idx="5511">
                  <c:v>4.6513</c:v>
                </c:pt>
                <c:pt idx="5512">
                  <c:v>4.6513999999999998</c:v>
                </c:pt>
                <c:pt idx="5513">
                  <c:v>4.6515000000000004</c:v>
                </c:pt>
                <c:pt idx="5514">
                  <c:v>4.6516999999999999</c:v>
                </c:pt>
                <c:pt idx="5515">
                  <c:v>4.6517999999999997</c:v>
                </c:pt>
                <c:pt idx="5516">
                  <c:v>4.6520000000000001</c:v>
                </c:pt>
                <c:pt idx="5517">
                  <c:v>4.6523000000000003</c:v>
                </c:pt>
                <c:pt idx="5518">
                  <c:v>4.6525999999999996</c:v>
                </c:pt>
                <c:pt idx="5519">
                  <c:v>4.6528</c:v>
                </c:pt>
                <c:pt idx="5520">
                  <c:v>4.6531000000000002</c:v>
                </c:pt>
                <c:pt idx="5521">
                  <c:v>4.6532999999999998</c:v>
                </c:pt>
                <c:pt idx="5522">
                  <c:v>4.6534000000000004</c:v>
                </c:pt>
                <c:pt idx="5523">
                  <c:v>4.6532999999999998</c:v>
                </c:pt>
                <c:pt idx="5524">
                  <c:v>4.6532999999999998</c:v>
                </c:pt>
                <c:pt idx="5525">
                  <c:v>4.6534000000000004</c:v>
                </c:pt>
                <c:pt idx="5526">
                  <c:v>4.6535000000000002</c:v>
                </c:pt>
                <c:pt idx="5527">
                  <c:v>4.6535000000000002</c:v>
                </c:pt>
                <c:pt idx="5528">
                  <c:v>4.6536999999999997</c:v>
                </c:pt>
                <c:pt idx="5529">
                  <c:v>4.6536999999999997</c:v>
                </c:pt>
                <c:pt idx="5530">
                  <c:v>4.6539000000000001</c:v>
                </c:pt>
                <c:pt idx="5531">
                  <c:v>4.6542000000000003</c:v>
                </c:pt>
                <c:pt idx="5532">
                  <c:v>4.6544999999999996</c:v>
                </c:pt>
                <c:pt idx="5533">
                  <c:v>4.6547000000000001</c:v>
                </c:pt>
                <c:pt idx="5534">
                  <c:v>4.6548999999999996</c:v>
                </c:pt>
                <c:pt idx="5535">
                  <c:v>4.6551999999999998</c:v>
                </c:pt>
                <c:pt idx="5536">
                  <c:v>4.6555</c:v>
                </c:pt>
                <c:pt idx="5537">
                  <c:v>4.6559999999999997</c:v>
                </c:pt>
                <c:pt idx="5538">
                  <c:v>4.6566999999999998</c:v>
                </c:pt>
                <c:pt idx="5539">
                  <c:v>4.6574999999999998</c:v>
                </c:pt>
                <c:pt idx="5540">
                  <c:v>4.6581999999999999</c:v>
                </c:pt>
                <c:pt idx="5541">
                  <c:v>4.6586999999999996</c:v>
                </c:pt>
                <c:pt idx="5542">
                  <c:v>4.6588000000000003</c:v>
                </c:pt>
                <c:pt idx="5543">
                  <c:v>4.6586999999999996</c:v>
                </c:pt>
                <c:pt idx="5544">
                  <c:v>4.6585000000000001</c:v>
                </c:pt>
                <c:pt idx="5545">
                  <c:v>4.6581000000000001</c:v>
                </c:pt>
                <c:pt idx="5546">
                  <c:v>4.6577000000000002</c:v>
                </c:pt>
                <c:pt idx="5547">
                  <c:v>4.6573000000000002</c:v>
                </c:pt>
                <c:pt idx="5548">
                  <c:v>4.6570999999999998</c:v>
                </c:pt>
                <c:pt idx="5549">
                  <c:v>4.657</c:v>
                </c:pt>
                <c:pt idx="5550">
                  <c:v>4.6567999999999996</c:v>
                </c:pt>
                <c:pt idx="5551">
                  <c:v>4.6566000000000001</c:v>
                </c:pt>
                <c:pt idx="5552">
                  <c:v>4.6563999999999997</c:v>
                </c:pt>
                <c:pt idx="5553">
                  <c:v>4.6562999999999999</c:v>
                </c:pt>
                <c:pt idx="5554">
                  <c:v>4.6562999999999999</c:v>
                </c:pt>
                <c:pt idx="5555">
                  <c:v>4.6562999999999999</c:v>
                </c:pt>
                <c:pt idx="5556">
                  <c:v>4.6562999999999999</c:v>
                </c:pt>
                <c:pt idx="5557">
                  <c:v>4.6565000000000003</c:v>
                </c:pt>
                <c:pt idx="5558">
                  <c:v>4.6567999999999996</c:v>
                </c:pt>
                <c:pt idx="5559">
                  <c:v>4.6571999999999996</c:v>
                </c:pt>
                <c:pt idx="5560">
                  <c:v>4.6577999999999999</c:v>
                </c:pt>
                <c:pt idx="5561">
                  <c:v>4.6582999999999997</c:v>
                </c:pt>
                <c:pt idx="5562">
                  <c:v>4.6589</c:v>
                </c:pt>
                <c:pt idx="5563">
                  <c:v>4.6596000000000002</c:v>
                </c:pt>
                <c:pt idx="5564">
                  <c:v>4.6603000000000003</c:v>
                </c:pt>
                <c:pt idx="5565">
                  <c:v>4.6608000000000001</c:v>
                </c:pt>
                <c:pt idx="5566">
                  <c:v>4.6611000000000002</c:v>
                </c:pt>
                <c:pt idx="5567">
                  <c:v>4.6612999999999998</c:v>
                </c:pt>
                <c:pt idx="5568">
                  <c:v>4.6612</c:v>
                </c:pt>
                <c:pt idx="5569">
                  <c:v>4.6609999999999996</c:v>
                </c:pt>
                <c:pt idx="5570">
                  <c:v>4.6607000000000003</c:v>
                </c:pt>
                <c:pt idx="5571">
                  <c:v>4.6605999999999996</c:v>
                </c:pt>
                <c:pt idx="5572">
                  <c:v>4.6604000000000001</c:v>
                </c:pt>
                <c:pt idx="5573">
                  <c:v>4.6604000000000001</c:v>
                </c:pt>
                <c:pt idx="5574">
                  <c:v>4.6604999999999999</c:v>
                </c:pt>
                <c:pt idx="5575">
                  <c:v>4.6604999999999999</c:v>
                </c:pt>
                <c:pt idx="5576">
                  <c:v>4.6605999999999996</c:v>
                </c:pt>
                <c:pt idx="5577">
                  <c:v>4.6605999999999996</c:v>
                </c:pt>
                <c:pt idx="5578">
                  <c:v>4.6605999999999996</c:v>
                </c:pt>
                <c:pt idx="5579">
                  <c:v>4.6605999999999996</c:v>
                </c:pt>
                <c:pt idx="5580">
                  <c:v>4.6607000000000003</c:v>
                </c:pt>
                <c:pt idx="5581">
                  <c:v>4.6608000000000001</c:v>
                </c:pt>
                <c:pt idx="5582">
                  <c:v>4.6607000000000003</c:v>
                </c:pt>
                <c:pt idx="5583">
                  <c:v>4.6608000000000001</c:v>
                </c:pt>
                <c:pt idx="5584">
                  <c:v>4.6608999999999998</c:v>
                </c:pt>
                <c:pt idx="5585">
                  <c:v>4.6612</c:v>
                </c:pt>
                <c:pt idx="5586">
                  <c:v>4.6612999999999998</c:v>
                </c:pt>
                <c:pt idx="5587">
                  <c:v>4.6614000000000004</c:v>
                </c:pt>
                <c:pt idx="5588">
                  <c:v>4.6616</c:v>
                </c:pt>
                <c:pt idx="5589">
                  <c:v>4.6618000000000004</c:v>
                </c:pt>
                <c:pt idx="5590">
                  <c:v>4.6619999999999999</c:v>
                </c:pt>
                <c:pt idx="5591">
                  <c:v>4.6619999999999999</c:v>
                </c:pt>
                <c:pt idx="5592">
                  <c:v>4.6619999999999999</c:v>
                </c:pt>
                <c:pt idx="5593">
                  <c:v>4.6597</c:v>
                </c:pt>
                <c:pt idx="5594">
                  <c:v>4.6561000000000003</c:v>
                </c:pt>
                <c:pt idx="5595">
                  <c:v>4.6544999999999996</c:v>
                </c:pt>
                <c:pt idx="5596">
                  <c:v>4.6540999999999997</c:v>
                </c:pt>
                <c:pt idx="5597">
                  <c:v>4.6539999999999999</c:v>
                </c:pt>
                <c:pt idx="5598">
                  <c:v>4.6539999999999999</c:v>
                </c:pt>
                <c:pt idx="5599">
                  <c:v>4.6539999999999999</c:v>
                </c:pt>
                <c:pt idx="5600">
                  <c:v>4.6539999999999999</c:v>
                </c:pt>
                <c:pt idx="5601">
                  <c:v>4.6539999999999999</c:v>
                </c:pt>
                <c:pt idx="5602">
                  <c:v>4.6539999999999999</c:v>
                </c:pt>
                <c:pt idx="5603">
                  <c:v>4.6539999999999999</c:v>
                </c:pt>
                <c:pt idx="5604">
                  <c:v>4.6540999999999997</c:v>
                </c:pt>
                <c:pt idx="5605">
                  <c:v>4.6544999999999996</c:v>
                </c:pt>
                <c:pt idx="5606">
                  <c:v>4.6551</c:v>
                </c:pt>
                <c:pt idx="5607">
                  <c:v>4.6558999999999999</c:v>
                </c:pt>
                <c:pt idx="5608">
                  <c:v>4.6569000000000003</c:v>
                </c:pt>
                <c:pt idx="5609">
                  <c:v>4.6577000000000002</c:v>
                </c:pt>
                <c:pt idx="5610">
                  <c:v>4.6580000000000004</c:v>
                </c:pt>
                <c:pt idx="5611">
                  <c:v>4.6580000000000004</c:v>
                </c:pt>
                <c:pt idx="5612">
                  <c:v>4.6577000000000002</c:v>
                </c:pt>
                <c:pt idx="5613">
                  <c:v>4.6570999999999998</c:v>
                </c:pt>
                <c:pt idx="5614">
                  <c:v>4.6565000000000003</c:v>
                </c:pt>
                <c:pt idx="5615">
                  <c:v>4.6558999999999999</c:v>
                </c:pt>
                <c:pt idx="5616">
                  <c:v>4.6554000000000002</c:v>
                </c:pt>
                <c:pt idx="5617">
                  <c:v>4.6550000000000002</c:v>
                </c:pt>
                <c:pt idx="5618">
                  <c:v>4.6547999999999998</c:v>
                </c:pt>
                <c:pt idx="5619">
                  <c:v>4.6544999999999996</c:v>
                </c:pt>
                <c:pt idx="5620">
                  <c:v>4.6542000000000003</c:v>
                </c:pt>
                <c:pt idx="5621">
                  <c:v>4.6539999999999999</c:v>
                </c:pt>
                <c:pt idx="5622">
                  <c:v>4.6538000000000004</c:v>
                </c:pt>
                <c:pt idx="5623">
                  <c:v>4.6536999999999997</c:v>
                </c:pt>
                <c:pt idx="5624">
                  <c:v>4.6536999999999997</c:v>
                </c:pt>
                <c:pt idx="5625">
                  <c:v>4.6536999999999997</c:v>
                </c:pt>
                <c:pt idx="5626">
                  <c:v>4.6538000000000004</c:v>
                </c:pt>
                <c:pt idx="5627">
                  <c:v>4.6539999999999999</c:v>
                </c:pt>
                <c:pt idx="5628">
                  <c:v>4.6542000000000003</c:v>
                </c:pt>
                <c:pt idx="5629">
                  <c:v>4.6546000000000003</c:v>
                </c:pt>
                <c:pt idx="5630">
                  <c:v>4.6551</c:v>
                </c:pt>
                <c:pt idx="5631">
                  <c:v>4.6558000000000002</c:v>
                </c:pt>
                <c:pt idx="5632">
                  <c:v>4.6565000000000003</c:v>
                </c:pt>
                <c:pt idx="5633">
                  <c:v>4.6573000000000002</c:v>
                </c:pt>
                <c:pt idx="5634">
                  <c:v>4.6580000000000004</c:v>
                </c:pt>
                <c:pt idx="5635">
                  <c:v>4.6584000000000003</c:v>
                </c:pt>
                <c:pt idx="5636">
                  <c:v>4.6584000000000003</c:v>
                </c:pt>
                <c:pt idx="5637">
                  <c:v>4.6581999999999999</c:v>
                </c:pt>
                <c:pt idx="5638">
                  <c:v>4.6577999999999999</c:v>
                </c:pt>
                <c:pt idx="5639">
                  <c:v>4.6571999999999996</c:v>
                </c:pt>
                <c:pt idx="5640">
                  <c:v>4.6566999999999998</c:v>
                </c:pt>
                <c:pt idx="5641">
                  <c:v>4.6565000000000003</c:v>
                </c:pt>
                <c:pt idx="5642">
                  <c:v>4.6562999999999999</c:v>
                </c:pt>
                <c:pt idx="5643">
                  <c:v>4.6562000000000001</c:v>
                </c:pt>
                <c:pt idx="5644">
                  <c:v>4.6562999999999999</c:v>
                </c:pt>
                <c:pt idx="5645">
                  <c:v>4.6565000000000003</c:v>
                </c:pt>
                <c:pt idx="5646">
                  <c:v>4.6565000000000003</c:v>
                </c:pt>
                <c:pt idx="5647">
                  <c:v>4.6562999999999999</c:v>
                </c:pt>
                <c:pt idx="5648">
                  <c:v>4.6561000000000003</c:v>
                </c:pt>
                <c:pt idx="5649">
                  <c:v>4.6559999999999997</c:v>
                </c:pt>
                <c:pt idx="5650">
                  <c:v>4.6559999999999997</c:v>
                </c:pt>
                <c:pt idx="5651">
                  <c:v>4.6559999999999997</c:v>
                </c:pt>
                <c:pt idx="5652">
                  <c:v>4.6561000000000003</c:v>
                </c:pt>
                <c:pt idx="5653">
                  <c:v>4.6562000000000001</c:v>
                </c:pt>
                <c:pt idx="5654">
                  <c:v>4.6562000000000001</c:v>
                </c:pt>
                <c:pt idx="5655">
                  <c:v>4.6562999999999999</c:v>
                </c:pt>
                <c:pt idx="5656">
                  <c:v>4.6565000000000003</c:v>
                </c:pt>
                <c:pt idx="5657">
                  <c:v>4.6567999999999996</c:v>
                </c:pt>
                <c:pt idx="5658">
                  <c:v>4.657</c:v>
                </c:pt>
                <c:pt idx="5659">
                  <c:v>4.657</c:v>
                </c:pt>
                <c:pt idx="5660">
                  <c:v>4.6569000000000003</c:v>
                </c:pt>
                <c:pt idx="5661">
                  <c:v>4.6567999999999996</c:v>
                </c:pt>
                <c:pt idx="5662">
                  <c:v>4.6567999999999996</c:v>
                </c:pt>
                <c:pt idx="5663">
                  <c:v>4.6566999999999998</c:v>
                </c:pt>
                <c:pt idx="5664">
                  <c:v>4.6566000000000001</c:v>
                </c:pt>
                <c:pt idx="5665">
                  <c:v>4.6566000000000001</c:v>
                </c:pt>
                <c:pt idx="5666">
                  <c:v>4.6566999999999998</c:v>
                </c:pt>
                <c:pt idx="5667">
                  <c:v>4.6567999999999996</c:v>
                </c:pt>
                <c:pt idx="5668">
                  <c:v>4.6566999999999998</c:v>
                </c:pt>
                <c:pt idx="5669">
                  <c:v>4.6567999999999996</c:v>
                </c:pt>
                <c:pt idx="5670">
                  <c:v>4.6567999999999996</c:v>
                </c:pt>
                <c:pt idx="5671">
                  <c:v>4.6569000000000003</c:v>
                </c:pt>
                <c:pt idx="5672">
                  <c:v>4.6569000000000003</c:v>
                </c:pt>
                <c:pt idx="5673">
                  <c:v>4.6571999999999996</c:v>
                </c:pt>
                <c:pt idx="5674">
                  <c:v>4.6576000000000004</c:v>
                </c:pt>
                <c:pt idx="5675">
                  <c:v>4.6581000000000001</c:v>
                </c:pt>
                <c:pt idx="5676">
                  <c:v>4.6589999999999998</c:v>
                </c:pt>
                <c:pt idx="5677">
                  <c:v>4.6597</c:v>
                </c:pt>
                <c:pt idx="5678">
                  <c:v>4.6601999999999997</c:v>
                </c:pt>
                <c:pt idx="5679">
                  <c:v>4.6605999999999996</c:v>
                </c:pt>
                <c:pt idx="5680">
                  <c:v>4.6605999999999996</c:v>
                </c:pt>
                <c:pt idx="5681">
                  <c:v>4.6603000000000003</c:v>
                </c:pt>
                <c:pt idx="5682">
                  <c:v>4.6597999999999997</c:v>
                </c:pt>
                <c:pt idx="5683">
                  <c:v>4.6592000000000002</c:v>
                </c:pt>
                <c:pt idx="5684">
                  <c:v>4.6586999999999996</c:v>
                </c:pt>
                <c:pt idx="5685">
                  <c:v>4.6581999999999999</c:v>
                </c:pt>
                <c:pt idx="5686">
                  <c:v>4.6577999999999999</c:v>
                </c:pt>
                <c:pt idx="5687">
                  <c:v>4.6574999999999998</c:v>
                </c:pt>
                <c:pt idx="5688">
                  <c:v>4.6573000000000002</c:v>
                </c:pt>
                <c:pt idx="5689">
                  <c:v>4.6569000000000003</c:v>
                </c:pt>
                <c:pt idx="5690">
                  <c:v>4.6565000000000003</c:v>
                </c:pt>
                <c:pt idx="5691">
                  <c:v>4.6563999999999997</c:v>
                </c:pt>
                <c:pt idx="5692">
                  <c:v>4.6562999999999999</c:v>
                </c:pt>
                <c:pt idx="5693">
                  <c:v>4.6562999999999999</c:v>
                </c:pt>
                <c:pt idx="5694">
                  <c:v>4.6563999999999997</c:v>
                </c:pt>
                <c:pt idx="5695">
                  <c:v>4.6565000000000003</c:v>
                </c:pt>
                <c:pt idx="5696">
                  <c:v>4.6566000000000001</c:v>
                </c:pt>
                <c:pt idx="5697">
                  <c:v>4.6569000000000003</c:v>
                </c:pt>
                <c:pt idx="5698">
                  <c:v>4.6573000000000002</c:v>
                </c:pt>
                <c:pt idx="5699">
                  <c:v>4.6577999999999999</c:v>
                </c:pt>
                <c:pt idx="5700">
                  <c:v>4.6584000000000003</c:v>
                </c:pt>
                <c:pt idx="5701">
                  <c:v>4.6590999999999996</c:v>
                </c:pt>
                <c:pt idx="5702">
                  <c:v>4.6597999999999997</c:v>
                </c:pt>
                <c:pt idx="5703">
                  <c:v>4.6603000000000003</c:v>
                </c:pt>
                <c:pt idx="5704">
                  <c:v>4.6605999999999996</c:v>
                </c:pt>
                <c:pt idx="5705">
                  <c:v>4.6605999999999996</c:v>
                </c:pt>
                <c:pt idx="5706">
                  <c:v>4.6604000000000001</c:v>
                </c:pt>
                <c:pt idx="5707">
                  <c:v>4.66</c:v>
                </c:pt>
                <c:pt idx="5708">
                  <c:v>4.6595000000000004</c:v>
                </c:pt>
                <c:pt idx="5709">
                  <c:v>4.6590999999999996</c:v>
                </c:pt>
                <c:pt idx="5710">
                  <c:v>4.6589</c:v>
                </c:pt>
                <c:pt idx="5711">
                  <c:v>4.6585999999999999</c:v>
                </c:pt>
                <c:pt idx="5712">
                  <c:v>4.6585999999999999</c:v>
                </c:pt>
                <c:pt idx="5713">
                  <c:v>4.6585999999999999</c:v>
                </c:pt>
                <c:pt idx="5714">
                  <c:v>4.6584000000000003</c:v>
                </c:pt>
                <c:pt idx="5715">
                  <c:v>4.6582999999999997</c:v>
                </c:pt>
                <c:pt idx="5716">
                  <c:v>4.6584000000000003</c:v>
                </c:pt>
                <c:pt idx="5717">
                  <c:v>4.6584000000000003</c:v>
                </c:pt>
                <c:pt idx="5718">
                  <c:v>4.6584000000000003</c:v>
                </c:pt>
                <c:pt idx="5719">
                  <c:v>4.6584000000000003</c:v>
                </c:pt>
                <c:pt idx="5720">
                  <c:v>4.6584000000000003</c:v>
                </c:pt>
                <c:pt idx="5721">
                  <c:v>4.6585000000000001</c:v>
                </c:pt>
                <c:pt idx="5722">
                  <c:v>4.6586999999999996</c:v>
                </c:pt>
                <c:pt idx="5723">
                  <c:v>4.6586999999999996</c:v>
                </c:pt>
                <c:pt idx="5724">
                  <c:v>4.6585999999999999</c:v>
                </c:pt>
                <c:pt idx="5725">
                  <c:v>4.6586999999999996</c:v>
                </c:pt>
                <c:pt idx="5726">
                  <c:v>4.6589</c:v>
                </c:pt>
                <c:pt idx="5727">
                  <c:v>4.6589</c:v>
                </c:pt>
                <c:pt idx="5728">
                  <c:v>4.6589999999999998</c:v>
                </c:pt>
                <c:pt idx="5729">
                  <c:v>4.6589</c:v>
                </c:pt>
                <c:pt idx="5730">
                  <c:v>4.6588000000000003</c:v>
                </c:pt>
                <c:pt idx="5731">
                  <c:v>4.6586999999999996</c:v>
                </c:pt>
                <c:pt idx="5732">
                  <c:v>4.6585999999999999</c:v>
                </c:pt>
                <c:pt idx="5733">
                  <c:v>4.6585999999999999</c:v>
                </c:pt>
                <c:pt idx="5734">
                  <c:v>4.6585999999999999</c:v>
                </c:pt>
                <c:pt idx="5735">
                  <c:v>4.6586999999999996</c:v>
                </c:pt>
                <c:pt idx="5736">
                  <c:v>4.6586999999999996</c:v>
                </c:pt>
                <c:pt idx="5737">
                  <c:v>4.6586999999999996</c:v>
                </c:pt>
                <c:pt idx="5738">
                  <c:v>4.6588000000000003</c:v>
                </c:pt>
                <c:pt idx="5739">
                  <c:v>4.6589</c:v>
                </c:pt>
                <c:pt idx="5740">
                  <c:v>4.6589999999999998</c:v>
                </c:pt>
                <c:pt idx="5741">
                  <c:v>4.6590999999999996</c:v>
                </c:pt>
                <c:pt idx="5742">
                  <c:v>4.6593</c:v>
                </c:pt>
                <c:pt idx="5743">
                  <c:v>4.6597999999999997</c:v>
                </c:pt>
                <c:pt idx="5744">
                  <c:v>4.6603000000000003</c:v>
                </c:pt>
                <c:pt idx="5745">
                  <c:v>4.6609999999999996</c:v>
                </c:pt>
                <c:pt idx="5746">
                  <c:v>4.6616</c:v>
                </c:pt>
                <c:pt idx="5747">
                  <c:v>4.6619000000000002</c:v>
                </c:pt>
                <c:pt idx="5748">
                  <c:v>4.6619000000000002</c:v>
                </c:pt>
                <c:pt idx="5749">
                  <c:v>4.6616999999999997</c:v>
                </c:pt>
                <c:pt idx="5750">
                  <c:v>4.6614000000000004</c:v>
                </c:pt>
                <c:pt idx="5751">
                  <c:v>4.6608999999999998</c:v>
                </c:pt>
                <c:pt idx="5752">
                  <c:v>4.6604000000000001</c:v>
                </c:pt>
                <c:pt idx="5753">
                  <c:v>4.66</c:v>
                </c:pt>
                <c:pt idx="5754">
                  <c:v>4.6595000000000004</c:v>
                </c:pt>
                <c:pt idx="5755">
                  <c:v>4.6592000000000002</c:v>
                </c:pt>
                <c:pt idx="5756">
                  <c:v>4.6589</c:v>
                </c:pt>
                <c:pt idx="5757">
                  <c:v>4.6585000000000001</c:v>
                </c:pt>
                <c:pt idx="5758">
                  <c:v>4.6581999999999999</c:v>
                </c:pt>
                <c:pt idx="5759">
                  <c:v>4.6578999999999997</c:v>
                </c:pt>
                <c:pt idx="5760">
                  <c:v>4.6577999999999999</c:v>
                </c:pt>
                <c:pt idx="5761">
                  <c:v>4.6577000000000002</c:v>
                </c:pt>
                <c:pt idx="5762">
                  <c:v>4.6577000000000002</c:v>
                </c:pt>
                <c:pt idx="5763">
                  <c:v>4.6576000000000004</c:v>
                </c:pt>
                <c:pt idx="5764">
                  <c:v>4.6577000000000002</c:v>
                </c:pt>
                <c:pt idx="5765">
                  <c:v>4.6578999999999997</c:v>
                </c:pt>
                <c:pt idx="5766">
                  <c:v>4.6582999999999997</c:v>
                </c:pt>
                <c:pt idx="5767">
                  <c:v>4.6586999999999996</c:v>
                </c:pt>
                <c:pt idx="5768">
                  <c:v>4.6593</c:v>
                </c:pt>
                <c:pt idx="5769">
                  <c:v>4.6597999999999997</c:v>
                </c:pt>
                <c:pt idx="5770">
                  <c:v>4.6604000000000001</c:v>
                </c:pt>
                <c:pt idx="5771">
                  <c:v>4.6608000000000001</c:v>
                </c:pt>
                <c:pt idx="5772">
                  <c:v>4.6612999999999998</c:v>
                </c:pt>
                <c:pt idx="5773">
                  <c:v>4.6615000000000002</c:v>
                </c:pt>
                <c:pt idx="5774">
                  <c:v>4.6616</c:v>
                </c:pt>
                <c:pt idx="5775">
                  <c:v>4.6611000000000002</c:v>
                </c:pt>
                <c:pt idx="5776">
                  <c:v>4.6607000000000003</c:v>
                </c:pt>
                <c:pt idx="5777">
                  <c:v>4.6604000000000001</c:v>
                </c:pt>
                <c:pt idx="5778">
                  <c:v>4.6600999999999999</c:v>
                </c:pt>
                <c:pt idx="5779">
                  <c:v>4.6599000000000004</c:v>
                </c:pt>
                <c:pt idx="5780">
                  <c:v>4.6597999999999997</c:v>
                </c:pt>
                <c:pt idx="5781">
                  <c:v>4.6597999999999997</c:v>
                </c:pt>
                <c:pt idx="5782">
                  <c:v>4.6597</c:v>
                </c:pt>
                <c:pt idx="5783">
                  <c:v>4.6597</c:v>
                </c:pt>
                <c:pt idx="5784">
                  <c:v>4.6596000000000002</c:v>
                </c:pt>
                <c:pt idx="5785">
                  <c:v>4.6595000000000004</c:v>
                </c:pt>
                <c:pt idx="5786">
                  <c:v>4.6593</c:v>
                </c:pt>
                <c:pt idx="5787">
                  <c:v>4.6592000000000002</c:v>
                </c:pt>
                <c:pt idx="5788">
                  <c:v>4.6592000000000002</c:v>
                </c:pt>
                <c:pt idx="5789">
                  <c:v>4.6592000000000002</c:v>
                </c:pt>
                <c:pt idx="5790">
                  <c:v>4.6593999999999998</c:v>
                </c:pt>
                <c:pt idx="5791">
                  <c:v>4.6593999999999998</c:v>
                </c:pt>
                <c:pt idx="5792">
                  <c:v>4.6593999999999998</c:v>
                </c:pt>
                <c:pt idx="5793">
                  <c:v>4.6593999999999998</c:v>
                </c:pt>
                <c:pt idx="5794">
                  <c:v>4.6595000000000004</c:v>
                </c:pt>
                <c:pt idx="5795">
                  <c:v>4.6593999999999998</c:v>
                </c:pt>
                <c:pt idx="5796">
                  <c:v>4.6593999999999998</c:v>
                </c:pt>
                <c:pt idx="5797">
                  <c:v>4.6593999999999998</c:v>
                </c:pt>
                <c:pt idx="5798">
                  <c:v>4.6593999999999998</c:v>
                </c:pt>
                <c:pt idx="5799">
                  <c:v>4.6592000000000002</c:v>
                </c:pt>
                <c:pt idx="5800">
                  <c:v>4.6589999999999998</c:v>
                </c:pt>
                <c:pt idx="5801">
                  <c:v>4.6589</c:v>
                </c:pt>
                <c:pt idx="5802">
                  <c:v>4.6588000000000003</c:v>
                </c:pt>
                <c:pt idx="5803">
                  <c:v>4.6588000000000003</c:v>
                </c:pt>
                <c:pt idx="5804">
                  <c:v>4.6588000000000003</c:v>
                </c:pt>
                <c:pt idx="5805">
                  <c:v>4.6588000000000003</c:v>
                </c:pt>
                <c:pt idx="5806">
                  <c:v>4.6588000000000003</c:v>
                </c:pt>
                <c:pt idx="5807">
                  <c:v>4.6589</c:v>
                </c:pt>
                <c:pt idx="5808">
                  <c:v>4.6590999999999996</c:v>
                </c:pt>
                <c:pt idx="5809">
                  <c:v>4.6589999999999998</c:v>
                </c:pt>
                <c:pt idx="5810">
                  <c:v>4.6592000000000002</c:v>
                </c:pt>
                <c:pt idx="5811">
                  <c:v>4.6593</c:v>
                </c:pt>
                <c:pt idx="5812">
                  <c:v>4.6595000000000004</c:v>
                </c:pt>
                <c:pt idx="5813">
                  <c:v>4.6599000000000004</c:v>
                </c:pt>
                <c:pt idx="5814">
                  <c:v>4.6604999999999999</c:v>
                </c:pt>
                <c:pt idx="5815">
                  <c:v>4.6611000000000002</c:v>
                </c:pt>
                <c:pt idx="5816">
                  <c:v>4.6616999999999997</c:v>
                </c:pt>
                <c:pt idx="5817">
                  <c:v>4.6619000000000002</c:v>
                </c:pt>
                <c:pt idx="5818">
                  <c:v>4.6618000000000004</c:v>
                </c:pt>
                <c:pt idx="5819">
                  <c:v>4.6615000000000002</c:v>
                </c:pt>
                <c:pt idx="5820">
                  <c:v>4.6609999999999996</c:v>
                </c:pt>
                <c:pt idx="5821">
                  <c:v>4.6604999999999999</c:v>
                </c:pt>
                <c:pt idx="5822">
                  <c:v>4.66</c:v>
                </c:pt>
                <c:pt idx="5823">
                  <c:v>4.6595000000000004</c:v>
                </c:pt>
                <c:pt idx="5824">
                  <c:v>4.6590999999999996</c:v>
                </c:pt>
                <c:pt idx="5825">
                  <c:v>4.6588000000000003</c:v>
                </c:pt>
                <c:pt idx="5826">
                  <c:v>4.6584000000000003</c:v>
                </c:pt>
                <c:pt idx="5827">
                  <c:v>4.6581000000000001</c:v>
                </c:pt>
                <c:pt idx="5828">
                  <c:v>4.6577999999999999</c:v>
                </c:pt>
                <c:pt idx="5829">
                  <c:v>4.6576000000000004</c:v>
                </c:pt>
                <c:pt idx="5830">
                  <c:v>4.6574</c:v>
                </c:pt>
                <c:pt idx="5831">
                  <c:v>4.6573000000000002</c:v>
                </c:pt>
                <c:pt idx="5832">
                  <c:v>4.6574</c:v>
                </c:pt>
                <c:pt idx="5833">
                  <c:v>4.6574999999999998</c:v>
                </c:pt>
                <c:pt idx="5834">
                  <c:v>4.6577999999999999</c:v>
                </c:pt>
                <c:pt idx="5835">
                  <c:v>4.6581999999999999</c:v>
                </c:pt>
                <c:pt idx="5836">
                  <c:v>4.6585999999999999</c:v>
                </c:pt>
                <c:pt idx="5837">
                  <c:v>4.6592000000000002</c:v>
                </c:pt>
                <c:pt idx="5838">
                  <c:v>4.6597999999999997</c:v>
                </c:pt>
                <c:pt idx="5839">
                  <c:v>4.6604000000000001</c:v>
                </c:pt>
                <c:pt idx="5840">
                  <c:v>4.6608999999999998</c:v>
                </c:pt>
                <c:pt idx="5841">
                  <c:v>4.6612999999999998</c:v>
                </c:pt>
                <c:pt idx="5842">
                  <c:v>4.6612999999999998</c:v>
                </c:pt>
                <c:pt idx="5843">
                  <c:v>4.6609999999999996</c:v>
                </c:pt>
                <c:pt idx="5844">
                  <c:v>4.6607000000000003</c:v>
                </c:pt>
                <c:pt idx="5845">
                  <c:v>4.6601999999999997</c:v>
                </c:pt>
                <c:pt idx="5846">
                  <c:v>4.6597</c:v>
                </c:pt>
                <c:pt idx="5847">
                  <c:v>4.6593</c:v>
                </c:pt>
                <c:pt idx="5848">
                  <c:v>4.6589999999999998</c:v>
                </c:pt>
                <c:pt idx="5849">
                  <c:v>4.6589</c:v>
                </c:pt>
                <c:pt idx="5850">
                  <c:v>4.6588000000000003</c:v>
                </c:pt>
                <c:pt idx="5851">
                  <c:v>4.6585999999999999</c:v>
                </c:pt>
                <c:pt idx="5852">
                  <c:v>4.6585000000000001</c:v>
                </c:pt>
                <c:pt idx="5853">
                  <c:v>4.6584000000000003</c:v>
                </c:pt>
                <c:pt idx="5854">
                  <c:v>4.6584000000000003</c:v>
                </c:pt>
                <c:pt idx="5855">
                  <c:v>4.6581999999999999</c:v>
                </c:pt>
                <c:pt idx="5856">
                  <c:v>4.6581000000000001</c:v>
                </c:pt>
                <c:pt idx="5857">
                  <c:v>4.6580000000000004</c:v>
                </c:pt>
                <c:pt idx="5858">
                  <c:v>4.6578999999999997</c:v>
                </c:pt>
                <c:pt idx="5859">
                  <c:v>4.6580000000000004</c:v>
                </c:pt>
                <c:pt idx="5860">
                  <c:v>4.6580000000000004</c:v>
                </c:pt>
                <c:pt idx="5861">
                  <c:v>4.6580000000000004</c:v>
                </c:pt>
                <c:pt idx="5862">
                  <c:v>4.6581999999999999</c:v>
                </c:pt>
                <c:pt idx="5863">
                  <c:v>4.6582999999999997</c:v>
                </c:pt>
                <c:pt idx="5864">
                  <c:v>4.6581999999999999</c:v>
                </c:pt>
                <c:pt idx="5865">
                  <c:v>4.6581999999999999</c:v>
                </c:pt>
                <c:pt idx="5866">
                  <c:v>4.6581999999999999</c:v>
                </c:pt>
                <c:pt idx="5867">
                  <c:v>4.6581999999999999</c:v>
                </c:pt>
                <c:pt idx="5868">
                  <c:v>4.6581000000000001</c:v>
                </c:pt>
                <c:pt idx="5869">
                  <c:v>4.6580000000000004</c:v>
                </c:pt>
                <c:pt idx="5870">
                  <c:v>4.6577999999999999</c:v>
                </c:pt>
                <c:pt idx="5871">
                  <c:v>4.6576000000000004</c:v>
                </c:pt>
                <c:pt idx="5872">
                  <c:v>4.6574999999999998</c:v>
                </c:pt>
                <c:pt idx="5873">
                  <c:v>4.6574999999999998</c:v>
                </c:pt>
                <c:pt idx="5874">
                  <c:v>4.6574999999999998</c:v>
                </c:pt>
                <c:pt idx="5875">
                  <c:v>4.6574</c:v>
                </c:pt>
                <c:pt idx="5876">
                  <c:v>4.6574</c:v>
                </c:pt>
                <c:pt idx="5877">
                  <c:v>4.6574999999999998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4-0851-C441-AB16-6AD4EF75B57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785401712"/>
        <c:axId val="1785402128"/>
      </c:scatterChart>
      <c:valAx>
        <c:axId val="1785401712"/>
        <c:scaling>
          <c:orientation val="minMax"/>
          <c:min val="0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200" b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Displacement (mm)</a:t>
                </a:r>
              </a:p>
            </c:rich>
          </c:tx>
          <c:layout>
            <c:manualLayout>
              <c:xMode val="edge"/>
              <c:yMode val="edge"/>
              <c:x val="0.4355230835717791"/>
              <c:y val="0.83718295399338183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1" i="0" u="none" strike="noStrike" kern="1200" baseline="0">
                <a:ln>
                  <a:noFill/>
                </a:ln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1785402128"/>
        <c:crosses val="autoZero"/>
        <c:crossBetween val="midCat"/>
      </c:valAx>
      <c:valAx>
        <c:axId val="1785402128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200" b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Force (kN)</a:t>
                </a:r>
              </a:p>
            </c:rich>
          </c:tx>
          <c:layout>
            <c:manualLayout>
              <c:xMode val="edge"/>
              <c:yMode val="edge"/>
              <c:x val="1.9715809471552645E-2"/>
              <c:y val="0.33712468130075124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1" i="0" u="none" strike="noStrike" kern="1200" baseline="0">
                <a:ln w="9525">
                  <a:noFill/>
                </a:ln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1785401712"/>
        <c:crosses val="autoZero"/>
        <c:crossBetween val="midCat"/>
      </c:valAx>
      <c:spPr>
        <a:noFill/>
        <a:ln w="15875">
          <a:solidFill>
            <a:schemeClr val="tx1"/>
          </a:solidFill>
        </a:ln>
        <a:effectLst/>
      </c:spPr>
    </c:plotArea>
    <c:legend>
      <c:legendPos val="b"/>
      <c:layout>
        <c:manualLayout>
          <c:xMode val="edge"/>
          <c:yMode val="edge"/>
          <c:x val="4.9999999999999989E-2"/>
          <c:y val="0.90066013062754369"/>
          <c:w val="0.9"/>
          <c:h val="6.0263492818282263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1" i="0" u="none" strike="noStrike" kern="1200" baseline="0">
              <a:ln>
                <a:noFill/>
              </a:ln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CA9432-E5A9-4A72-A611-EBADAE3E0C5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5AD562A-F900-458F-A020-FD4B1FDA002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5CCEFA-8EFB-46E7-B9FC-3FA26AB582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92CD1-DCA4-4FFF-8A26-418C8AF12846}" type="datetimeFigureOut">
              <a:rPr lang="en-US" smtClean="0"/>
              <a:t>11/21/21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E04FBB-A5EE-47F3-BC6E-73028E0401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742FBC-79E2-4E02-8A0B-075F8604EE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34F9F-B639-411A-8BA7-E5FB6A4056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45204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1F1A4D-91E1-4222-B651-A022B7CE4C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1F28D46-9120-498F-860E-6DF0B8B3EFA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80BE687-A26F-42DB-A4F6-9AE0D4FE7F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92CD1-DCA4-4FFF-8A26-418C8AF12846}" type="datetimeFigureOut">
              <a:rPr lang="en-US" smtClean="0"/>
              <a:t>11/21/21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6509CE-8144-441B-92BD-8F81AF8D44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57124E-1966-4807-8133-F2E9E22C7A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34F9F-B639-411A-8BA7-E5FB6A4056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67057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D01270C-10BB-41BB-9A23-5295E9F9713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529037B-B3A1-484D-BC06-A461727CA9A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922623-881D-4913-B4EA-0B77799C96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92CD1-DCA4-4FFF-8A26-418C8AF12846}" type="datetimeFigureOut">
              <a:rPr lang="en-US" smtClean="0"/>
              <a:t>11/21/21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D7E192-44DB-4AA6-95EE-34512FB265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05B70D-85C4-484E-A6A5-96C3478262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34F9F-B639-411A-8BA7-E5FB6A4056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30917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6A5B96-60A4-4FF9-A975-B3DA09633C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23162F-AEC8-4D86-89B2-021A6681831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E4AF82-E4A2-4B69-AA29-43984CF7DF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92CD1-DCA4-4FFF-8A26-418C8AF12846}" type="datetimeFigureOut">
              <a:rPr lang="en-US" smtClean="0"/>
              <a:t>11/21/21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C3A092-B03B-464D-A3A7-46C9F5EADF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346812-F79E-4D5B-83D8-BA75D62E90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34F9F-B639-411A-8BA7-E5FB6A4056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49942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496A9B-453B-47AB-9BDA-D0D73192E8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861568-5FDD-4485-808E-719999975D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9585F9-EB04-47E2-9BC8-345FF0AB5A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92CD1-DCA4-4FFF-8A26-418C8AF12846}" type="datetimeFigureOut">
              <a:rPr lang="en-US" smtClean="0"/>
              <a:t>11/21/21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BF93E8-BC4C-42FF-9607-D6F320126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D87F0C-1551-4C86-88CB-CC0AB88C84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34F9F-B639-411A-8BA7-E5FB6A4056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93117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63E72B-A6B9-43FF-A063-B74FF72AC6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89F169-08AC-4366-9F99-903E77F5E27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9E04E70-2A52-4F38-8428-7ADB2C48B23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F151734-14CA-42A8-AE11-CA088431FC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92CD1-DCA4-4FFF-8A26-418C8AF12846}" type="datetimeFigureOut">
              <a:rPr lang="en-US" smtClean="0"/>
              <a:t>11/21/21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D14C872-A0F0-4ADB-BB94-328361C5D4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A46709A-23B4-4629-A46B-1AC5D56C84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34F9F-B639-411A-8BA7-E5FB6A4056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2919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CBC4AF-A6C0-4474-8C11-D493351F3C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7601B6-3F5D-4E96-B9BF-BFA55D727FF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4DA5306-93A8-4DDB-A56D-6E660FE3C78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54126EB-AABF-4379-9F55-3A68991020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476ECA1-C4D7-438F-9B4F-0AC81D1ED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A6CF343-559C-489E-ABB8-F6A418B99D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92CD1-DCA4-4FFF-8A26-418C8AF12846}" type="datetimeFigureOut">
              <a:rPr lang="en-US" smtClean="0"/>
              <a:t>11/21/21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B061483-B29F-4E85-9742-B3A7D7727C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BA882E4-9DE5-421A-B0B3-C822F5F5A6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34F9F-B639-411A-8BA7-E5FB6A4056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95574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23ABE4-DB97-41C8-8839-99A0139BB4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399422-7B2F-48BD-A811-333E71FE86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92CD1-DCA4-4FFF-8A26-418C8AF12846}" type="datetimeFigureOut">
              <a:rPr lang="en-US" smtClean="0"/>
              <a:t>11/21/21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A25ADAD-9E40-49C9-B4B7-84267B29A4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FE6C59C-69CF-4B1B-92B7-EE52A6765B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34F9F-B639-411A-8BA7-E5FB6A4056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90385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A87E603-12DB-4E61-B09A-43342E78F5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92CD1-DCA4-4FFF-8A26-418C8AF12846}" type="datetimeFigureOut">
              <a:rPr lang="en-US" smtClean="0"/>
              <a:t>11/21/21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954E273-5988-41B2-A0F7-3B4FB6F3B4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F5C85A0-5585-4B6A-A41E-477AB94BDA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34F9F-B639-411A-8BA7-E5FB6A4056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5557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04BE13-A49C-43C7-A192-DCF35D62F6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4B3794-7067-4C2A-A961-4846035578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02C83C6-7C23-4381-8D79-DA011895DCB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7BDBD88-93FA-4B81-AC5F-2C7D117CBF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92CD1-DCA4-4FFF-8A26-418C8AF12846}" type="datetimeFigureOut">
              <a:rPr lang="en-US" smtClean="0"/>
              <a:t>11/21/21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BAFFE36-457C-4040-9578-EEED7C1848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D6E9A8B-0618-49DF-87CF-CD3991E3A8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34F9F-B639-411A-8BA7-E5FB6A4056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02530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7E9E0C-923D-4149-BE92-C45412BF45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ACA417C-F929-4B72-8968-AA77C501FC8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87B412B-F1AC-4EAE-97AB-458FBDA2954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EB10CDE-CE01-41C5-8BD9-9FD15F0873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92CD1-DCA4-4FFF-8A26-418C8AF12846}" type="datetimeFigureOut">
              <a:rPr lang="en-US" smtClean="0"/>
              <a:t>11/21/21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A864509-73D1-4D66-A83C-7FD13F9724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32E4D24-1285-4213-8B6E-88641C89CF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34F9F-B639-411A-8BA7-E5FB6A4056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58011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1FAAF38-C1C5-49A4-AA8D-C1986EBDAA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959F618-7C94-4FE2-ACA5-F64C411F4A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AB9692-59C0-4EA6-B930-8211C57B48F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C92CD1-DCA4-4FFF-8A26-418C8AF12846}" type="datetimeFigureOut">
              <a:rPr lang="en-US" smtClean="0"/>
              <a:t>11/21/21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3E80E7-D4B4-4A04-9F36-FFF4941F987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4EE84B-61B5-44AA-924F-C63B8A1EB8D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534F9F-B639-411A-8BA7-E5FB6A4056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18768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3BB72E98-1058-4AC5-A624-4635DC88001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286761806"/>
              </p:ext>
            </p:extLst>
          </p:nvPr>
        </p:nvGraphicFramePr>
        <p:xfrm>
          <a:off x="-1" y="864436"/>
          <a:ext cx="5835721" cy="39130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2B82B51A-3B8D-49AD-82FB-080937C2DFC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42083542"/>
              </p:ext>
            </p:extLst>
          </p:nvPr>
        </p:nvGraphicFramePr>
        <p:xfrm>
          <a:off x="5989835" y="864436"/>
          <a:ext cx="6202165" cy="39849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AB978ABE-63C6-734F-8474-4D4D10B9774A}"/>
              </a:ext>
            </a:extLst>
          </p:cNvPr>
          <p:cNvSpPr txBox="1"/>
          <p:nvPr/>
        </p:nvSpPr>
        <p:spPr>
          <a:xfrm>
            <a:off x="-89044" y="864437"/>
            <a:ext cx="8013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Times" pitchFamily="2" charset="0"/>
              </a:rPr>
              <a:t>(a)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1391B47-01DE-9C44-A9FB-80C7847B9D3E}"/>
              </a:ext>
            </a:extLst>
          </p:cNvPr>
          <p:cNvSpPr txBox="1"/>
          <p:nvPr/>
        </p:nvSpPr>
        <p:spPr>
          <a:xfrm>
            <a:off x="5842573" y="864437"/>
            <a:ext cx="8013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Times" pitchFamily="2" charset="0"/>
              </a:rPr>
              <a:t>(b)</a:t>
            </a:r>
          </a:p>
        </p:txBody>
      </p:sp>
    </p:spTree>
    <p:extLst>
      <p:ext uri="{BB962C8B-B14F-4D97-AF65-F5344CB8AC3E}">
        <p14:creationId xmlns:p14="http://schemas.microsoft.com/office/powerpoint/2010/main" val="13349204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2717</TotalTime>
  <Words>22</Words>
  <Application>Microsoft Macintosh PowerPoint</Application>
  <PresentationFormat>Widescreen</PresentationFormat>
  <Paragraphs>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Times</vt:lpstr>
      <vt:lpstr>Times New Roman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Sepulveda</dc:creator>
  <cp:lastModifiedBy>Hassan, MD Sahid</cp:lastModifiedBy>
  <cp:revision>31</cp:revision>
  <cp:lastPrinted>2021-11-21T12:31:13Z</cp:lastPrinted>
  <dcterms:created xsi:type="dcterms:W3CDTF">2021-08-24T21:47:38Z</dcterms:created>
  <dcterms:modified xsi:type="dcterms:W3CDTF">2021-11-21T12:49:11Z</dcterms:modified>
</cp:coreProperties>
</file>