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3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picture containing nature, outdoor, crater, rain&#10;&#10;Description automatically generated">
            <a:extLst>
              <a:ext uri="{FF2B5EF4-FFF2-40B4-BE49-F238E27FC236}">
                <a16:creationId xmlns:a16="http://schemas.microsoft.com/office/drawing/2014/main" id="{5B8E0CA9-20D6-4B4A-86D8-9BC50720AC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3"/>
          <a:stretch/>
        </p:blipFill>
        <p:spPr>
          <a:xfrm>
            <a:off x="6895245" y="541340"/>
            <a:ext cx="3863096" cy="2887660"/>
          </a:xfrm>
        </p:spPr>
      </p:pic>
      <p:pic>
        <p:nvPicPr>
          <p:cNvPr id="5" name="Content Placeholder 4" descr="A picture containing nature, crater&#10;&#10;Description automatically generated">
            <a:extLst>
              <a:ext uri="{FF2B5EF4-FFF2-40B4-BE49-F238E27FC236}">
                <a16:creationId xmlns:a16="http://schemas.microsoft.com/office/drawing/2014/main" id="{FFA00FC1-C3B2-864A-8069-A5FE5746D0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7" b="6812"/>
          <a:stretch/>
        </p:blipFill>
        <p:spPr>
          <a:xfrm>
            <a:off x="2171700" y="541340"/>
            <a:ext cx="4312120" cy="288766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FA5A856E-876C-B14A-BFC0-A8E56AFFE2DD}"/>
              </a:ext>
            </a:extLst>
          </p:cNvPr>
          <p:cNvSpPr txBox="1"/>
          <p:nvPr/>
        </p:nvSpPr>
        <p:spPr>
          <a:xfrm>
            <a:off x="3247321" y="3521910"/>
            <a:ext cx="2359660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Cross section (uncured)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5F1065BC-3BE0-6746-BD39-F2816C2E2F4C}"/>
              </a:ext>
            </a:extLst>
          </p:cNvPr>
          <p:cNvSpPr txBox="1"/>
          <p:nvPr/>
        </p:nvSpPr>
        <p:spPr>
          <a:xfrm>
            <a:off x="7860900" y="3521910"/>
            <a:ext cx="2359660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Cross section (cured)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111">
            <a:extLst>
              <a:ext uri="{FF2B5EF4-FFF2-40B4-BE49-F238E27FC236}">
                <a16:creationId xmlns:a16="http://schemas.microsoft.com/office/drawing/2014/main" id="{6BE7851D-6BD1-654C-A810-03A26930BC9E}"/>
              </a:ext>
            </a:extLst>
          </p:cNvPr>
          <p:cNvSpPr txBox="1"/>
          <p:nvPr/>
        </p:nvSpPr>
        <p:spPr>
          <a:xfrm>
            <a:off x="1663306" y="448430"/>
            <a:ext cx="1016787" cy="6740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(c)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F3E2EA-BECB-764C-85F9-FA2A2C9E9D79}"/>
              </a:ext>
            </a:extLst>
          </p:cNvPr>
          <p:cNvSpPr txBox="1"/>
          <p:nvPr/>
        </p:nvSpPr>
        <p:spPr>
          <a:xfrm>
            <a:off x="5731628" y="3028313"/>
            <a:ext cx="918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µm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3C4BC-946B-2447-8932-9CEE67BA085A}"/>
              </a:ext>
            </a:extLst>
          </p:cNvPr>
          <p:cNvCxnSpPr>
            <a:cxnSpLocks/>
          </p:cNvCxnSpPr>
          <p:nvPr/>
        </p:nvCxnSpPr>
        <p:spPr>
          <a:xfrm flipH="1">
            <a:off x="5421088" y="3324348"/>
            <a:ext cx="1009618" cy="1174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8DF6DD2-C92B-924A-B807-30F11F765302}"/>
              </a:ext>
            </a:extLst>
          </p:cNvPr>
          <p:cNvSpPr txBox="1"/>
          <p:nvPr/>
        </p:nvSpPr>
        <p:spPr>
          <a:xfrm>
            <a:off x="9975486" y="3028313"/>
            <a:ext cx="918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µm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0B4C117-709F-514D-ACFD-07E5664FAB26}"/>
              </a:ext>
            </a:extLst>
          </p:cNvPr>
          <p:cNvCxnSpPr>
            <a:cxnSpLocks/>
          </p:cNvCxnSpPr>
          <p:nvPr/>
        </p:nvCxnSpPr>
        <p:spPr>
          <a:xfrm flipH="1">
            <a:off x="9664946" y="3324348"/>
            <a:ext cx="1009618" cy="1174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67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17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20</cp:revision>
  <cp:lastPrinted>2021-11-17T00:49:56Z</cp:lastPrinted>
  <dcterms:created xsi:type="dcterms:W3CDTF">2021-08-24T21:47:38Z</dcterms:created>
  <dcterms:modified xsi:type="dcterms:W3CDTF">2021-11-17T00:55:20Z</dcterms:modified>
</cp:coreProperties>
</file>