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BD000E-DA22-47B8-8A8D-B21855D923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36"/>
          <a:stretch/>
        </p:blipFill>
        <p:spPr>
          <a:xfrm>
            <a:off x="3232997" y="519827"/>
            <a:ext cx="7802132" cy="59710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31DE28-E83C-4D77-8C96-8FDF9BC22AD8}"/>
              </a:ext>
            </a:extLst>
          </p:cNvPr>
          <p:cNvSpPr txBox="1"/>
          <p:nvPr/>
        </p:nvSpPr>
        <p:spPr>
          <a:xfrm>
            <a:off x="9333250" y="5592776"/>
            <a:ext cx="170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µm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F6429B-66F3-439F-93FB-4F63C95A55B8}"/>
              </a:ext>
            </a:extLst>
          </p:cNvPr>
          <p:cNvGrpSpPr/>
          <p:nvPr/>
        </p:nvGrpSpPr>
        <p:grpSpPr>
          <a:xfrm rot="18256085">
            <a:off x="8076675" y="3509626"/>
            <a:ext cx="1249633" cy="354546"/>
            <a:chOff x="1030896" y="1341775"/>
            <a:chExt cx="1650160" cy="26018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1C069CB-70F9-40DE-8871-FF85C918C1A7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9BD8AEB-711B-4AF8-9E81-EDA5EA0160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AB1182-35BC-4270-981B-B8F2D0133A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0DEA0C3-BA48-4B73-9096-11D1C0D8642F}"/>
              </a:ext>
            </a:extLst>
          </p:cNvPr>
          <p:cNvSpPr txBox="1"/>
          <p:nvPr/>
        </p:nvSpPr>
        <p:spPr>
          <a:xfrm>
            <a:off x="8879211" y="3526971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No.1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175.5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CD264E-8B2A-4E83-A45F-64EC037B0B8D}"/>
              </a:ext>
            </a:extLst>
          </p:cNvPr>
          <p:cNvGrpSpPr/>
          <p:nvPr/>
        </p:nvGrpSpPr>
        <p:grpSpPr>
          <a:xfrm rot="15221139">
            <a:off x="7098078" y="5521516"/>
            <a:ext cx="749728" cy="210350"/>
            <a:chOff x="1030896" y="1341775"/>
            <a:chExt cx="1650160" cy="26018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7302313-3758-4625-B1E2-2AAE92B39C7E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9C4427-24AF-4619-8EF5-A769E720AE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08F806B-D78F-4694-A861-91723307D5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E21658D-2D86-4A92-B2B0-DF387E5E80A8}"/>
              </a:ext>
            </a:extLst>
          </p:cNvPr>
          <p:cNvSpPr txBox="1"/>
          <p:nvPr/>
        </p:nvSpPr>
        <p:spPr>
          <a:xfrm>
            <a:off x="7610702" y="5131111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No.2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116.8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64213A0-E680-4BB1-942B-34D3B7E214C7}"/>
              </a:ext>
            </a:extLst>
          </p:cNvPr>
          <p:cNvGrpSpPr/>
          <p:nvPr/>
        </p:nvGrpSpPr>
        <p:grpSpPr>
          <a:xfrm rot="15654139">
            <a:off x="3405366" y="4783280"/>
            <a:ext cx="1838442" cy="268477"/>
            <a:chOff x="1030896" y="1341775"/>
            <a:chExt cx="1650160" cy="26018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5E5943A-4ECF-4115-A2F1-B6E7223978A9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5AAB43A-2C63-4114-AE5A-F68B1A0E63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B4C63E2-52C0-47D9-B5C8-C112B24B71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EC47F3B-0C85-4560-A870-43285793DF88}"/>
              </a:ext>
            </a:extLst>
          </p:cNvPr>
          <p:cNvSpPr txBox="1"/>
          <p:nvPr/>
        </p:nvSpPr>
        <p:spPr>
          <a:xfrm>
            <a:off x="4385306" y="4610086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No.3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253.0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AFD0BBA-2170-4A0B-B8A6-F5B5364153A6}"/>
              </a:ext>
            </a:extLst>
          </p:cNvPr>
          <p:cNvGrpSpPr/>
          <p:nvPr/>
        </p:nvGrpSpPr>
        <p:grpSpPr>
          <a:xfrm rot="10800000">
            <a:off x="5274370" y="3706242"/>
            <a:ext cx="1296694" cy="355953"/>
            <a:chOff x="1030896" y="1341775"/>
            <a:chExt cx="1650160" cy="26018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A34CA88-C927-4197-8D2B-6D196592AF72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C256DD8-4CC5-4AA5-BAC1-DBBCC922E7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2213B3F-C864-419F-ACCE-081569771A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2745019-096A-4300-99D9-B6F0E27E8510}"/>
              </a:ext>
            </a:extLst>
          </p:cNvPr>
          <p:cNvSpPr txBox="1"/>
          <p:nvPr/>
        </p:nvSpPr>
        <p:spPr>
          <a:xfrm>
            <a:off x="5609031" y="3941661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No.4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177.5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045BFAB-56DA-4BC8-BB21-BCAB0602CE38}"/>
              </a:ext>
            </a:extLst>
          </p:cNvPr>
          <p:cNvGrpSpPr/>
          <p:nvPr/>
        </p:nvGrpSpPr>
        <p:grpSpPr>
          <a:xfrm rot="16004056">
            <a:off x="5593766" y="1754078"/>
            <a:ext cx="766020" cy="325545"/>
            <a:chOff x="1030896" y="1341775"/>
            <a:chExt cx="1650160" cy="26018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B73DD2-BE64-4103-9D9B-296DFB0AD8AB}"/>
                </a:ext>
              </a:extLst>
            </p:cNvPr>
            <p:cNvCxnSpPr/>
            <p:nvPr/>
          </p:nvCxnSpPr>
          <p:spPr>
            <a:xfrm>
              <a:off x="1030896" y="1466063"/>
              <a:ext cx="165016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DC33F85-E9D4-4E31-8DF2-926F0DFA9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095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8831F45-0E62-4B16-B8A7-88DDD88D84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81056" y="1341775"/>
              <a:ext cx="0" cy="26018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AE9E13D-DE16-4530-AD98-781FEEA47385}"/>
              </a:ext>
            </a:extLst>
          </p:cNvPr>
          <p:cNvSpPr txBox="1"/>
          <p:nvPr/>
        </p:nvSpPr>
        <p:spPr>
          <a:xfrm>
            <a:off x="6031467" y="1593234"/>
            <a:ext cx="15891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No.5</a:t>
            </a:r>
          </a:p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102.6 µm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42EBA1-A0F2-7041-BA79-57ABCAFF14B2}"/>
              </a:ext>
            </a:extLst>
          </p:cNvPr>
          <p:cNvSpPr txBox="1"/>
          <p:nvPr/>
        </p:nvSpPr>
        <p:spPr>
          <a:xfrm>
            <a:off x="3230363" y="519827"/>
            <a:ext cx="683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25C85C0-248F-494F-BB7C-0B42CFF215C9}"/>
              </a:ext>
            </a:extLst>
          </p:cNvPr>
          <p:cNvCxnSpPr>
            <a:cxnSpLocks/>
          </p:cNvCxnSpPr>
          <p:nvPr/>
        </p:nvCxnSpPr>
        <p:spPr>
          <a:xfrm>
            <a:off x="9442580" y="6239107"/>
            <a:ext cx="665515" cy="0"/>
          </a:xfrm>
          <a:prstGeom prst="line">
            <a:avLst/>
          </a:prstGeom>
          <a:ln w="57150" cmpd="sng">
            <a:solidFill>
              <a:schemeClr val="bg1"/>
            </a:solidFill>
            <a:tailEnd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23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2566</TotalTime>
  <Words>30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13</cp:revision>
  <cp:lastPrinted>2021-11-16T18:47:22Z</cp:lastPrinted>
  <dcterms:created xsi:type="dcterms:W3CDTF">2021-08-24T21:47:38Z</dcterms:created>
  <dcterms:modified xsi:type="dcterms:W3CDTF">2021-11-16T18:57:53Z</dcterms:modified>
</cp:coreProperties>
</file>