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65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1533204-FEF0-3049-87AE-DC1E12EBA2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3" b="6989"/>
          <a:stretch/>
        </p:blipFill>
        <p:spPr>
          <a:xfrm>
            <a:off x="6096000" y="3586799"/>
            <a:ext cx="4088130" cy="2788091"/>
          </a:xfrm>
        </p:spPr>
      </p:pic>
      <p:pic>
        <p:nvPicPr>
          <p:cNvPr id="5" name="Content Placeholder 4" descr="A picture containing nature, rain, outdoor, beach&#10;&#10;Description automatically generated">
            <a:extLst>
              <a:ext uri="{FF2B5EF4-FFF2-40B4-BE49-F238E27FC236}">
                <a16:creationId xmlns:a16="http://schemas.microsoft.com/office/drawing/2014/main" id="{60A89208-1A85-E641-8D7C-0CC0D42638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53"/>
          <a:stretch/>
        </p:blipFill>
        <p:spPr>
          <a:xfrm>
            <a:off x="6096000" y="96288"/>
            <a:ext cx="4088130" cy="2847672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D9411074-CAF9-C040-8316-1B08AA1934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>
          <a:xfrm>
            <a:off x="1803248" y="3586799"/>
            <a:ext cx="3909059" cy="2789021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1B6294C2-42F1-1B4B-89E1-CE9AFCDF36A4}"/>
              </a:ext>
            </a:extLst>
          </p:cNvPr>
          <p:cNvSpPr txBox="1"/>
          <p:nvPr/>
        </p:nvSpPr>
        <p:spPr>
          <a:xfrm>
            <a:off x="2749142" y="2984700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Top surface (uncured)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id="{E0AF4E39-39D5-874D-93E0-BA644961DFDE}"/>
              </a:ext>
            </a:extLst>
          </p:cNvPr>
          <p:cNvSpPr txBox="1"/>
          <p:nvPr/>
        </p:nvSpPr>
        <p:spPr>
          <a:xfrm>
            <a:off x="2577947" y="6440043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Bottom</a:t>
            </a: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surface (uncured)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E81F5C2D-FEDC-0044-8D9A-DE1A8F66F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2" b="8068"/>
          <a:stretch/>
        </p:blipFill>
        <p:spPr>
          <a:xfrm>
            <a:off x="1803247" y="91621"/>
            <a:ext cx="3909059" cy="2852340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E5BC8E78-7203-4F4F-8F3D-8FA22CC8A6AF}"/>
              </a:ext>
            </a:extLst>
          </p:cNvPr>
          <p:cNvSpPr txBox="1"/>
          <p:nvPr/>
        </p:nvSpPr>
        <p:spPr>
          <a:xfrm>
            <a:off x="7231788" y="2984699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Top surface (cured)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A7BDF9BF-3E76-6648-8B66-6C46508C211D}"/>
              </a:ext>
            </a:extLst>
          </p:cNvPr>
          <p:cNvSpPr txBox="1"/>
          <p:nvPr/>
        </p:nvSpPr>
        <p:spPr>
          <a:xfrm>
            <a:off x="7083198" y="6440043"/>
            <a:ext cx="2359660" cy="347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Bottom</a:t>
            </a:r>
            <a:r>
              <a:rPr lang="en-US" sz="14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surface (cured)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111">
            <a:extLst>
              <a:ext uri="{FF2B5EF4-FFF2-40B4-BE49-F238E27FC236}">
                <a16:creationId xmlns:a16="http://schemas.microsoft.com/office/drawing/2014/main" id="{D3FF5F05-6523-9046-92C5-3DE1A9A34ED3}"/>
              </a:ext>
            </a:extLst>
          </p:cNvPr>
          <p:cNvSpPr txBox="1"/>
          <p:nvPr/>
        </p:nvSpPr>
        <p:spPr>
          <a:xfrm>
            <a:off x="1206107" y="91621"/>
            <a:ext cx="1016787" cy="6740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Box 111">
            <a:extLst>
              <a:ext uri="{FF2B5EF4-FFF2-40B4-BE49-F238E27FC236}">
                <a16:creationId xmlns:a16="http://schemas.microsoft.com/office/drawing/2014/main" id="{B2A36F11-3410-6641-B727-6E3A0FCD4D50}"/>
              </a:ext>
            </a:extLst>
          </p:cNvPr>
          <p:cNvSpPr txBox="1"/>
          <p:nvPr/>
        </p:nvSpPr>
        <p:spPr>
          <a:xfrm>
            <a:off x="1259447" y="3586799"/>
            <a:ext cx="1016787" cy="67400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(b)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C3B8F-7CAF-E741-9838-9D8B2D8DC2E7}"/>
              </a:ext>
            </a:extLst>
          </p:cNvPr>
          <p:cNvSpPr txBox="1"/>
          <p:nvPr/>
        </p:nvSpPr>
        <p:spPr>
          <a:xfrm>
            <a:off x="4866924" y="2502665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F0C634B-3C6A-6348-A72A-25939DF8C214}"/>
              </a:ext>
            </a:extLst>
          </p:cNvPr>
          <p:cNvCxnSpPr>
            <a:cxnSpLocks/>
          </p:cNvCxnSpPr>
          <p:nvPr/>
        </p:nvCxnSpPr>
        <p:spPr>
          <a:xfrm flipH="1">
            <a:off x="4556384" y="2798700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4C1E8C2-D129-ED43-B9AE-CB6614C2315B}"/>
              </a:ext>
            </a:extLst>
          </p:cNvPr>
          <p:cNvSpPr txBox="1"/>
          <p:nvPr/>
        </p:nvSpPr>
        <p:spPr>
          <a:xfrm>
            <a:off x="9362724" y="2553954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E6B487E-0D7B-7945-BDFF-5C5F187C394B}"/>
              </a:ext>
            </a:extLst>
          </p:cNvPr>
          <p:cNvCxnSpPr>
            <a:cxnSpLocks/>
          </p:cNvCxnSpPr>
          <p:nvPr/>
        </p:nvCxnSpPr>
        <p:spPr>
          <a:xfrm flipH="1">
            <a:off x="9052184" y="2849989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54866DF-0E40-9F4C-863F-D6F36B785E9A}"/>
              </a:ext>
            </a:extLst>
          </p:cNvPr>
          <p:cNvSpPr txBox="1"/>
          <p:nvPr/>
        </p:nvSpPr>
        <p:spPr>
          <a:xfrm>
            <a:off x="4937607" y="5994601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739F206-9DC8-2740-91C2-B97D26A383EF}"/>
              </a:ext>
            </a:extLst>
          </p:cNvPr>
          <p:cNvCxnSpPr>
            <a:cxnSpLocks/>
          </p:cNvCxnSpPr>
          <p:nvPr/>
        </p:nvCxnSpPr>
        <p:spPr>
          <a:xfrm flipH="1">
            <a:off x="4627067" y="6290636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6232440-D5F5-204E-B475-5C7988B9A082}"/>
              </a:ext>
            </a:extLst>
          </p:cNvPr>
          <p:cNvSpPr txBox="1"/>
          <p:nvPr/>
        </p:nvSpPr>
        <p:spPr>
          <a:xfrm>
            <a:off x="9398894" y="5965405"/>
            <a:ext cx="918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µm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AB3E8F3-BE35-5742-8767-B8FB1E20E30C}"/>
              </a:ext>
            </a:extLst>
          </p:cNvPr>
          <p:cNvCxnSpPr>
            <a:cxnSpLocks/>
          </p:cNvCxnSpPr>
          <p:nvPr/>
        </p:nvCxnSpPr>
        <p:spPr>
          <a:xfrm flipH="1">
            <a:off x="9088354" y="6261440"/>
            <a:ext cx="1009618" cy="1174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308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3074</TotalTime>
  <Words>34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21</cp:revision>
  <cp:lastPrinted>2021-11-17T00:56:00Z</cp:lastPrinted>
  <dcterms:created xsi:type="dcterms:W3CDTF">2021-08-24T21:47:38Z</dcterms:created>
  <dcterms:modified xsi:type="dcterms:W3CDTF">2021-11-17T08:18:06Z</dcterms:modified>
</cp:coreProperties>
</file>