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1" r:id="rId2"/>
    <p:sldMasterId id="2147483669" r:id="rId3"/>
  </p:sldMasterIdLst>
  <p:notesMasterIdLst>
    <p:notesMasterId r:id="rId25"/>
  </p:notesMasterIdLst>
  <p:handoutMasterIdLst>
    <p:handoutMasterId r:id="rId26"/>
  </p:handoutMasterIdLst>
  <p:sldIdLst>
    <p:sldId id="281" r:id="rId4"/>
    <p:sldId id="269" r:id="rId5"/>
    <p:sldId id="286" r:id="rId6"/>
    <p:sldId id="287" r:id="rId7"/>
    <p:sldId id="282" r:id="rId8"/>
    <p:sldId id="290" r:id="rId9"/>
    <p:sldId id="292" r:id="rId10"/>
    <p:sldId id="293" r:id="rId11"/>
    <p:sldId id="294" r:id="rId12"/>
    <p:sldId id="295" r:id="rId13"/>
    <p:sldId id="296" r:id="rId14"/>
    <p:sldId id="298" r:id="rId15"/>
    <p:sldId id="299" r:id="rId16"/>
    <p:sldId id="300" r:id="rId17"/>
    <p:sldId id="301" r:id="rId18"/>
    <p:sldId id="271" r:id="rId19"/>
    <p:sldId id="302" r:id="rId20"/>
    <p:sldId id="303" r:id="rId21"/>
    <p:sldId id="272" r:id="rId22"/>
    <p:sldId id="304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E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9" autoAdjust="0"/>
    <p:restoredTop sz="69526" autoAdjust="0"/>
  </p:normalViewPr>
  <p:slideViewPr>
    <p:cSldViewPr snapToGrid="0">
      <p:cViewPr varScale="1">
        <p:scale>
          <a:sx n="90" d="100"/>
          <a:sy n="90" d="100"/>
        </p:scale>
        <p:origin x="1224" y="6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85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8C3A0D-0F7E-47E7-84CB-6AB0398AA774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E96F618-02D0-48C7-8700-548A5260EADF}">
      <dgm:prSet phldrT="[Text]"/>
      <dgm:spPr/>
      <dgm:t>
        <a:bodyPr/>
        <a:lstStyle/>
        <a:p>
          <a:r>
            <a:rPr lang="en-US" dirty="0"/>
            <a:t>Sensitivity of connections</a:t>
          </a:r>
        </a:p>
      </dgm:t>
    </dgm:pt>
    <dgm:pt modelId="{A7E38F5B-ABC1-4282-8FE4-8D0ABE76895A}" type="parTrans" cxnId="{9B0FFB68-8EEC-4E74-B5EA-22C885F8F9A9}">
      <dgm:prSet/>
      <dgm:spPr/>
      <dgm:t>
        <a:bodyPr/>
        <a:lstStyle/>
        <a:p>
          <a:endParaRPr lang="en-US"/>
        </a:p>
      </dgm:t>
    </dgm:pt>
    <dgm:pt modelId="{C5383250-D2F6-4E56-B619-79FE6EC31566}" type="sibTrans" cxnId="{9B0FFB68-8EEC-4E74-B5EA-22C885F8F9A9}">
      <dgm:prSet/>
      <dgm:spPr/>
      <dgm:t>
        <a:bodyPr/>
        <a:lstStyle/>
        <a:p>
          <a:endParaRPr lang="en-US"/>
        </a:p>
      </dgm:t>
    </dgm:pt>
    <dgm:pt modelId="{9C42E12A-8B5F-46F3-9021-3DFBA9EC7624}">
      <dgm:prSet phldrT="[Text]"/>
      <dgm:spPr/>
      <dgm:t>
        <a:bodyPr/>
        <a:lstStyle/>
        <a:p>
          <a:r>
            <a:rPr lang="en-US" dirty="0"/>
            <a:t>Enhancement approaches</a:t>
          </a:r>
        </a:p>
      </dgm:t>
    </dgm:pt>
    <dgm:pt modelId="{61C62A8E-DE18-434B-82FA-9047D9FAE318}" type="parTrans" cxnId="{7B2CA8ED-6193-43A0-BF07-C84A76974F05}">
      <dgm:prSet/>
      <dgm:spPr/>
      <dgm:t>
        <a:bodyPr/>
        <a:lstStyle/>
        <a:p>
          <a:endParaRPr lang="en-US"/>
        </a:p>
      </dgm:t>
    </dgm:pt>
    <dgm:pt modelId="{946F019F-BCBA-492E-82E2-D35527DECBCE}" type="sibTrans" cxnId="{7B2CA8ED-6193-43A0-BF07-C84A76974F05}">
      <dgm:prSet/>
      <dgm:spPr/>
      <dgm:t>
        <a:bodyPr/>
        <a:lstStyle/>
        <a:p>
          <a:endParaRPr lang="en-US"/>
        </a:p>
      </dgm:t>
    </dgm:pt>
    <dgm:pt modelId="{1102F39F-9F7C-40E3-ABA6-0B642CDA7199}">
      <dgm:prSet phldrT="[Text]"/>
      <dgm:spPr/>
      <dgm:t>
        <a:bodyPr/>
        <a:lstStyle/>
        <a:p>
          <a:r>
            <a:rPr lang="en-US" dirty="0"/>
            <a:t>Novel ideas</a:t>
          </a:r>
        </a:p>
      </dgm:t>
    </dgm:pt>
    <dgm:pt modelId="{50D9DD4C-D82E-421A-AAB5-B2AFAAD6E194}" type="parTrans" cxnId="{B417EB9E-7F34-4B31-937B-6BCE91D9C91D}">
      <dgm:prSet/>
      <dgm:spPr/>
      <dgm:t>
        <a:bodyPr/>
        <a:lstStyle/>
        <a:p>
          <a:endParaRPr lang="en-US"/>
        </a:p>
      </dgm:t>
    </dgm:pt>
    <dgm:pt modelId="{C06374FC-DB69-4F53-9088-4BAAFEC04595}" type="sibTrans" cxnId="{B417EB9E-7F34-4B31-937B-6BCE91D9C91D}">
      <dgm:prSet/>
      <dgm:spPr/>
      <dgm:t>
        <a:bodyPr/>
        <a:lstStyle/>
        <a:p>
          <a:endParaRPr lang="en-US"/>
        </a:p>
      </dgm:t>
    </dgm:pt>
    <dgm:pt modelId="{448CE7A0-D463-48B7-88A8-13E6C32F3A5D}" type="pres">
      <dgm:prSet presAssocID="{068C3A0D-0F7E-47E7-84CB-6AB0398AA774}" presName="Name0" presStyleCnt="0">
        <dgm:presLayoutVars>
          <dgm:chMax val="7"/>
          <dgm:chPref val="7"/>
          <dgm:dir/>
        </dgm:presLayoutVars>
      </dgm:prSet>
      <dgm:spPr/>
    </dgm:pt>
    <dgm:pt modelId="{2202CDEA-7F9D-4596-9666-70AF074DD50B}" type="pres">
      <dgm:prSet presAssocID="{068C3A0D-0F7E-47E7-84CB-6AB0398AA774}" presName="Name1" presStyleCnt="0"/>
      <dgm:spPr/>
    </dgm:pt>
    <dgm:pt modelId="{E0B8F02D-C443-42DC-B572-535463599ACD}" type="pres">
      <dgm:prSet presAssocID="{068C3A0D-0F7E-47E7-84CB-6AB0398AA774}" presName="cycle" presStyleCnt="0"/>
      <dgm:spPr/>
    </dgm:pt>
    <dgm:pt modelId="{633D71D6-4355-4EE6-927C-C6FB61342010}" type="pres">
      <dgm:prSet presAssocID="{068C3A0D-0F7E-47E7-84CB-6AB0398AA774}" presName="srcNode" presStyleLbl="node1" presStyleIdx="0" presStyleCnt="3"/>
      <dgm:spPr/>
    </dgm:pt>
    <dgm:pt modelId="{5B64F05C-C88C-4C27-868D-14FF88009834}" type="pres">
      <dgm:prSet presAssocID="{068C3A0D-0F7E-47E7-84CB-6AB0398AA774}" presName="conn" presStyleLbl="parChTrans1D2" presStyleIdx="0" presStyleCnt="1"/>
      <dgm:spPr/>
    </dgm:pt>
    <dgm:pt modelId="{3380CC1E-195E-4DE1-91C0-722663F4B422}" type="pres">
      <dgm:prSet presAssocID="{068C3A0D-0F7E-47E7-84CB-6AB0398AA774}" presName="extraNode" presStyleLbl="node1" presStyleIdx="0" presStyleCnt="3"/>
      <dgm:spPr/>
    </dgm:pt>
    <dgm:pt modelId="{547B60F8-7F1F-4991-8592-7DC365BDBC24}" type="pres">
      <dgm:prSet presAssocID="{068C3A0D-0F7E-47E7-84CB-6AB0398AA774}" presName="dstNode" presStyleLbl="node1" presStyleIdx="0" presStyleCnt="3"/>
      <dgm:spPr/>
    </dgm:pt>
    <dgm:pt modelId="{15ED711C-05A8-44C5-B07B-2B84AF74103F}" type="pres">
      <dgm:prSet presAssocID="{5E96F618-02D0-48C7-8700-548A5260EADF}" presName="text_1" presStyleLbl="node1" presStyleIdx="0" presStyleCnt="3">
        <dgm:presLayoutVars>
          <dgm:bulletEnabled val="1"/>
        </dgm:presLayoutVars>
      </dgm:prSet>
      <dgm:spPr/>
    </dgm:pt>
    <dgm:pt modelId="{DDBA6588-CD42-44CC-8120-433F48961C8C}" type="pres">
      <dgm:prSet presAssocID="{5E96F618-02D0-48C7-8700-548A5260EADF}" presName="accent_1" presStyleCnt="0"/>
      <dgm:spPr/>
    </dgm:pt>
    <dgm:pt modelId="{D91771D2-0F40-4699-B581-BF22881F2DBD}" type="pres">
      <dgm:prSet presAssocID="{5E96F618-02D0-48C7-8700-548A5260EADF}" presName="accentRepeatNode" presStyleLbl="solidFgAcc1" presStyleIdx="0" presStyleCnt="3"/>
      <dgm:spPr/>
    </dgm:pt>
    <dgm:pt modelId="{FE60A329-97CB-4F7E-8466-8040D6795FAB}" type="pres">
      <dgm:prSet presAssocID="{9C42E12A-8B5F-46F3-9021-3DFBA9EC7624}" presName="text_2" presStyleLbl="node1" presStyleIdx="1" presStyleCnt="3">
        <dgm:presLayoutVars>
          <dgm:bulletEnabled val="1"/>
        </dgm:presLayoutVars>
      </dgm:prSet>
      <dgm:spPr/>
    </dgm:pt>
    <dgm:pt modelId="{B8053F0C-0269-4443-BC55-2244D7FC814A}" type="pres">
      <dgm:prSet presAssocID="{9C42E12A-8B5F-46F3-9021-3DFBA9EC7624}" presName="accent_2" presStyleCnt="0"/>
      <dgm:spPr/>
    </dgm:pt>
    <dgm:pt modelId="{1E1FCBB6-72C8-4830-B2D3-5A8EFA76D371}" type="pres">
      <dgm:prSet presAssocID="{9C42E12A-8B5F-46F3-9021-3DFBA9EC7624}" presName="accentRepeatNode" presStyleLbl="solidFgAcc1" presStyleIdx="1" presStyleCnt="3"/>
      <dgm:spPr/>
    </dgm:pt>
    <dgm:pt modelId="{443658AE-7CB5-4442-8946-D01E016FF20E}" type="pres">
      <dgm:prSet presAssocID="{1102F39F-9F7C-40E3-ABA6-0B642CDA7199}" presName="text_3" presStyleLbl="node1" presStyleIdx="2" presStyleCnt="3">
        <dgm:presLayoutVars>
          <dgm:bulletEnabled val="1"/>
        </dgm:presLayoutVars>
      </dgm:prSet>
      <dgm:spPr/>
    </dgm:pt>
    <dgm:pt modelId="{2EAA97AF-16FE-438B-BB7A-1386B9EB5466}" type="pres">
      <dgm:prSet presAssocID="{1102F39F-9F7C-40E3-ABA6-0B642CDA7199}" presName="accent_3" presStyleCnt="0"/>
      <dgm:spPr/>
    </dgm:pt>
    <dgm:pt modelId="{41CEC043-01AE-4674-BAAF-390284E17E99}" type="pres">
      <dgm:prSet presAssocID="{1102F39F-9F7C-40E3-ABA6-0B642CDA7199}" presName="accentRepeatNode" presStyleLbl="solidFgAcc1" presStyleIdx="2" presStyleCnt="3"/>
      <dgm:spPr/>
    </dgm:pt>
  </dgm:ptLst>
  <dgm:cxnLst>
    <dgm:cxn modelId="{A92E5325-65D7-44B2-B3B0-B38EFF1DEADE}" type="presOf" srcId="{5E96F618-02D0-48C7-8700-548A5260EADF}" destId="{15ED711C-05A8-44C5-B07B-2B84AF74103F}" srcOrd="0" destOrd="0" presId="urn:microsoft.com/office/officeart/2008/layout/VerticalCurvedList"/>
    <dgm:cxn modelId="{6690482D-7D48-48EE-8AF6-2D48DFD3F2A7}" type="presOf" srcId="{068C3A0D-0F7E-47E7-84CB-6AB0398AA774}" destId="{448CE7A0-D463-48B7-88A8-13E6C32F3A5D}" srcOrd="0" destOrd="0" presId="urn:microsoft.com/office/officeart/2008/layout/VerticalCurvedList"/>
    <dgm:cxn modelId="{756D533E-E8B1-4566-B556-045C462883AF}" type="presOf" srcId="{1102F39F-9F7C-40E3-ABA6-0B642CDA7199}" destId="{443658AE-7CB5-4442-8946-D01E016FF20E}" srcOrd="0" destOrd="0" presId="urn:microsoft.com/office/officeart/2008/layout/VerticalCurvedList"/>
    <dgm:cxn modelId="{06C6CB5C-C9F0-40C0-9F07-2C9353EF2446}" type="presOf" srcId="{9C42E12A-8B5F-46F3-9021-3DFBA9EC7624}" destId="{FE60A329-97CB-4F7E-8466-8040D6795FAB}" srcOrd="0" destOrd="0" presId="urn:microsoft.com/office/officeart/2008/layout/VerticalCurvedList"/>
    <dgm:cxn modelId="{E74FC15F-68A8-4A5D-A0DC-30E8C3268776}" type="presOf" srcId="{C5383250-D2F6-4E56-B619-79FE6EC31566}" destId="{5B64F05C-C88C-4C27-868D-14FF88009834}" srcOrd="0" destOrd="0" presId="urn:microsoft.com/office/officeart/2008/layout/VerticalCurvedList"/>
    <dgm:cxn modelId="{9B0FFB68-8EEC-4E74-B5EA-22C885F8F9A9}" srcId="{068C3A0D-0F7E-47E7-84CB-6AB0398AA774}" destId="{5E96F618-02D0-48C7-8700-548A5260EADF}" srcOrd="0" destOrd="0" parTransId="{A7E38F5B-ABC1-4282-8FE4-8D0ABE76895A}" sibTransId="{C5383250-D2F6-4E56-B619-79FE6EC31566}"/>
    <dgm:cxn modelId="{B417EB9E-7F34-4B31-937B-6BCE91D9C91D}" srcId="{068C3A0D-0F7E-47E7-84CB-6AB0398AA774}" destId="{1102F39F-9F7C-40E3-ABA6-0B642CDA7199}" srcOrd="2" destOrd="0" parTransId="{50D9DD4C-D82E-421A-AAB5-B2AFAAD6E194}" sibTransId="{C06374FC-DB69-4F53-9088-4BAAFEC04595}"/>
    <dgm:cxn modelId="{7B2CA8ED-6193-43A0-BF07-C84A76974F05}" srcId="{068C3A0D-0F7E-47E7-84CB-6AB0398AA774}" destId="{9C42E12A-8B5F-46F3-9021-3DFBA9EC7624}" srcOrd="1" destOrd="0" parTransId="{61C62A8E-DE18-434B-82FA-9047D9FAE318}" sibTransId="{946F019F-BCBA-492E-82E2-D35527DECBCE}"/>
    <dgm:cxn modelId="{0452DA85-07C0-487F-A9CC-25E9C47C9264}" type="presParOf" srcId="{448CE7A0-D463-48B7-88A8-13E6C32F3A5D}" destId="{2202CDEA-7F9D-4596-9666-70AF074DD50B}" srcOrd="0" destOrd="0" presId="urn:microsoft.com/office/officeart/2008/layout/VerticalCurvedList"/>
    <dgm:cxn modelId="{2ACF6170-CDB6-4FD2-A9E1-51A103FE3830}" type="presParOf" srcId="{2202CDEA-7F9D-4596-9666-70AF074DD50B}" destId="{E0B8F02D-C443-42DC-B572-535463599ACD}" srcOrd="0" destOrd="0" presId="urn:microsoft.com/office/officeart/2008/layout/VerticalCurvedList"/>
    <dgm:cxn modelId="{57A099DD-E453-4590-A0D3-DB4A67933D55}" type="presParOf" srcId="{E0B8F02D-C443-42DC-B572-535463599ACD}" destId="{633D71D6-4355-4EE6-927C-C6FB61342010}" srcOrd="0" destOrd="0" presId="urn:microsoft.com/office/officeart/2008/layout/VerticalCurvedList"/>
    <dgm:cxn modelId="{7E66CB19-5B4B-4DDF-8E73-41AA855FD2F1}" type="presParOf" srcId="{E0B8F02D-C443-42DC-B572-535463599ACD}" destId="{5B64F05C-C88C-4C27-868D-14FF88009834}" srcOrd="1" destOrd="0" presId="urn:microsoft.com/office/officeart/2008/layout/VerticalCurvedList"/>
    <dgm:cxn modelId="{D98497FF-4729-45C6-BD00-F267D439A2E2}" type="presParOf" srcId="{E0B8F02D-C443-42DC-B572-535463599ACD}" destId="{3380CC1E-195E-4DE1-91C0-722663F4B422}" srcOrd="2" destOrd="0" presId="urn:microsoft.com/office/officeart/2008/layout/VerticalCurvedList"/>
    <dgm:cxn modelId="{8987344D-AA3F-475C-9EB3-BDAF75134426}" type="presParOf" srcId="{E0B8F02D-C443-42DC-B572-535463599ACD}" destId="{547B60F8-7F1F-4991-8592-7DC365BDBC24}" srcOrd="3" destOrd="0" presId="urn:microsoft.com/office/officeart/2008/layout/VerticalCurvedList"/>
    <dgm:cxn modelId="{F936551E-4AE6-4241-A3C1-5FFD31C0C77A}" type="presParOf" srcId="{2202CDEA-7F9D-4596-9666-70AF074DD50B}" destId="{15ED711C-05A8-44C5-B07B-2B84AF74103F}" srcOrd="1" destOrd="0" presId="urn:microsoft.com/office/officeart/2008/layout/VerticalCurvedList"/>
    <dgm:cxn modelId="{08F8723D-CC36-45BA-A5BC-4E60513F3A9A}" type="presParOf" srcId="{2202CDEA-7F9D-4596-9666-70AF074DD50B}" destId="{DDBA6588-CD42-44CC-8120-433F48961C8C}" srcOrd="2" destOrd="0" presId="urn:microsoft.com/office/officeart/2008/layout/VerticalCurvedList"/>
    <dgm:cxn modelId="{8A1A7BF6-19DE-48F6-9073-80FEEB663C73}" type="presParOf" srcId="{DDBA6588-CD42-44CC-8120-433F48961C8C}" destId="{D91771D2-0F40-4699-B581-BF22881F2DBD}" srcOrd="0" destOrd="0" presId="urn:microsoft.com/office/officeart/2008/layout/VerticalCurvedList"/>
    <dgm:cxn modelId="{96BA52CF-A657-4CD4-91F8-22FB33B69F21}" type="presParOf" srcId="{2202CDEA-7F9D-4596-9666-70AF074DD50B}" destId="{FE60A329-97CB-4F7E-8466-8040D6795FAB}" srcOrd="3" destOrd="0" presId="urn:microsoft.com/office/officeart/2008/layout/VerticalCurvedList"/>
    <dgm:cxn modelId="{1A3FDBFF-23A6-45E1-BC1B-2780603D07BC}" type="presParOf" srcId="{2202CDEA-7F9D-4596-9666-70AF074DD50B}" destId="{B8053F0C-0269-4443-BC55-2244D7FC814A}" srcOrd="4" destOrd="0" presId="urn:microsoft.com/office/officeart/2008/layout/VerticalCurvedList"/>
    <dgm:cxn modelId="{BFF42A87-65AA-4A22-BE9A-03E5E49822C2}" type="presParOf" srcId="{B8053F0C-0269-4443-BC55-2244D7FC814A}" destId="{1E1FCBB6-72C8-4830-B2D3-5A8EFA76D371}" srcOrd="0" destOrd="0" presId="urn:microsoft.com/office/officeart/2008/layout/VerticalCurvedList"/>
    <dgm:cxn modelId="{7B25C681-1969-40BE-A5E4-7ABAA17841C1}" type="presParOf" srcId="{2202CDEA-7F9D-4596-9666-70AF074DD50B}" destId="{443658AE-7CB5-4442-8946-D01E016FF20E}" srcOrd="5" destOrd="0" presId="urn:microsoft.com/office/officeart/2008/layout/VerticalCurvedList"/>
    <dgm:cxn modelId="{93E0A401-9D52-42EF-8653-D93DA6C70B5E}" type="presParOf" srcId="{2202CDEA-7F9D-4596-9666-70AF074DD50B}" destId="{2EAA97AF-16FE-438B-BB7A-1386B9EB5466}" srcOrd="6" destOrd="0" presId="urn:microsoft.com/office/officeart/2008/layout/VerticalCurvedList"/>
    <dgm:cxn modelId="{8887052B-91AD-4C4A-9E49-75EC5C89D104}" type="presParOf" srcId="{2EAA97AF-16FE-438B-BB7A-1386B9EB5466}" destId="{41CEC043-01AE-4674-BAAF-390284E17E99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689A65-94B9-4E5E-AA6A-B50BA8327D11}" type="doc">
      <dgm:prSet loTypeId="urn:microsoft.com/office/officeart/2005/8/layout/hierarchy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B3DCD29-FBE1-4603-96FE-D2CF3D4DE737}">
      <dgm:prSet phldrT="[Text]"/>
      <dgm:spPr/>
      <dgm:t>
        <a:bodyPr/>
        <a:lstStyle/>
        <a:p>
          <a:r>
            <a:rPr lang="en-US" dirty="0"/>
            <a:t>Novel Ideas</a:t>
          </a:r>
        </a:p>
      </dgm:t>
    </dgm:pt>
    <dgm:pt modelId="{BD03973A-2F1F-413E-8C9D-94C3C5C94A8A}" type="parTrans" cxnId="{A2719CCD-D316-4C48-9CEE-8561FA0FEABC}">
      <dgm:prSet/>
      <dgm:spPr/>
      <dgm:t>
        <a:bodyPr/>
        <a:lstStyle/>
        <a:p>
          <a:endParaRPr lang="en-US"/>
        </a:p>
      </dgm:t>
    </dgm:pt>
    <dgm:pt modelId="{A73BC5A8-A0B9-4EEA-9DA1-B112CBF74BE9}" type="sibTrans" cxnId="{A2719CCD-D316-4C48-9CEE-8561FA0FEABC}">
      <dgm:prSet/>
      <dgm:spPr/>
      <dgm:t>
        <a:bodyPr/>
        <a:lstStyle/>
        <a:p>
          <a:endParaRPr lang="en-US"/>
        </a:p>
      </dgm:t>
    </dgm:pt>
    <dgm:pt modelId="{8C9F9108-7B0A-4B6A-8682-FEFFE9D7A02F}">
      <dgm:prSet phldrT="[Text]"/>
      <dgm:spPr/>
      <dgm:t>
        <a:bodyPr/>
        <a:lstStyle/>
        <a:p>
          <a:r>
            <a:rPr lang="en-US" dirty="0"/>
            <a:t>Heat-Treated Beam Section (HBS)</a:t>
          </a:r>
        </a:p>
      </dgm:t>
    </dgm:pt>
    <dgm:pt modelId="{1980183B-D9C2-41A0-B1B0-70FD9116588A}" type="parTrans" cxnId="{C7F1A1E9-3D36-40AE-BF8C-B09906A251CD}">
      <dgm:prSet/>
      <dgm:spPr/>
      <dgm:t>
        <a:bodyPr/>
        <a:lstStyle/>
        <a:p>
          <a:endParaRPr lang="en-US"/>
        </a:p>
      </dgm:t>
    </dgm:pt>
    <dgm:pt modelId="{5F07BF90-D976-4381-BB9C-1CDD28B2D148}" type="sibTrans" cxnId="{C7F1A1E9-3D36-40AE-BF8C-B09906A251CD}">
      <dgm:prSet/>
      <dgm:spPr/>
      <dgm:t>
        <a:bodyPr/>
        <a:lstStyle/>
        <a:p>
          <a:endParaRPr lang="en-US"/>
        </a:p>
      </dgm:t>
    </dgm:pt>
    <dgm:pt modelId="{A79FF1CA-16CC-4DF2-A703-C1F422B286FF}">
      <dgm:prSet phldrT="[Text]"/>
      <dgm:spPr/>
      <dgm:t>
        <a:bodyPr/>
        <a:lstStyle/>
        <a:p>
          <a:r>
            <a:rPr lang="en-GB" dirty="0"/>
            <a:t>Self-</a:t>
          </a:r>
          <a:r>
            <a:rPr lang="en-GB" dirty="0" err="1"/>
            <a:t>Centering</a:t>
          </a:r>
          <a:r>
            <a:rPr lang="en-GB" dirty="0"/>
            <a:t> </a:t>
          </a:r>
          <a:r>
            <a:rPr lang="en-US" dirty="0"/>
            <a:t>Pinned</a:t>
          </a:r>
          <a:r>
            <a:rPr lang="en-GB" dirty="0"/>
            <a:t> Connection with Friction Damper (SC-PC-FD)</a:t>
          </a:r>
          <a:endParaRPr lang="en-US" dirty="0"/>
        </a:p>
      </dgm:t>
    </dgm:pt>
    <dgm:pt modelId="{D4BC6F96-A151-4BB0-869B-1F1AEAF9781E}" type="parTrans" cxnId="{F4C9D58B-BC2C-48C7-A48A-588A7580EE87}">
      <dgm:prSet/>
      <dgm:spPr/>
      <dgm:t>
        <a:bodyPr/>
        <a:lstStyle/>
        <a:p>
          <a:endParaRPr lang="en-US"/>
        </a:p>
      </dgm:t>
    </dgm:pt>
    <dgm:pt modelId="{FC6A9A38-07AC-4559-B402-E614B42D8777}" type="sibTrans" cxnId="{F4C9D58B-BC2C-48C7-A48A-588A7580EE87}">
      <dgm:prSet/>
      <dgm:spPr/>
      <dgm:t>
        <a:bodyPr/>
        <a:lstStyle/>
        <a:p>
          <a:endParaRPr lang="en-US"/>
        </a:p>
      </dgm:t>
    </dgm:pt>
    <dgm:pt modelId="{6F8B9FC1-C831-4991-A84C-C6F56B206F65}" type="pres">
      <dgm:prSet presAssocID="{C2689A65-94B9-4E5E-AA6A-B50BA8327D1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9EE9E5B-4DF1-4268-87D3-B4A0B1FAA656}" type="pres">
      <dgm:prSet presAssocID="{9B3DCD29-FBE1-4603-96FE-D2CF3D4DE737}" presName="root" presStyleCnt="0"/>
      <dgm:spPr/>
    </dgm:pt>
    <dgm:pt modelId="{14D765B5-B5CB-46CF-8A2E-88F082301C8E}" type="pres">
      <dgm:prSet presAssocID="{9B3DCD29-FBE1-4603-96FE-D2CF3D4DE737}" presName="rootComposite" presStyleCnt="0"/>
      <dgm:spPr/>
    </dgm:pt>
    <dgm:pt modelId="{05467DF7-09FF-4050-A1A0-898AB4FA09E8}" type="pres">
      <dgm:prSet presAssocID="{9B3DCD29-FBE1-4603-96FE-D2CF3D4DE737}" presName="rootText" presStyleLbl="node1" presStyleIdx="0" presStyleCnt="1"/>
      <dgm:spPr/>
    </dgm:pt>
    <dgm:pt modelId="{734E507E-2462-4C88-AC5C-5F7B84707B54}" type="pres">
      <dgm:prSet presAssocID="{9B3DCD29-FBE1-4603-96FE-D2CF3D4DE737}" presName="rootConnector" presStyleLbl="node1" presStyleIdx="0" presStyleCnt="1"/>
      <dgm:spPr/>
    </dgm:pt>
    <dgm:pt modelId="{32EE3C4B-51A6-4093-A6E5-06DB7423B6E1}" type="pres">
      <dgm:prSet presAssocID="{9B3DCD29-FBE1-4603-96FE-D2CF3D4DE737}" presName="childShape" presStyleCnt="0"/>
      <dgm:spPr/>
    </dgm:pt>
    <dgm:pt modelId="{624F5824-37BE-40ED-B875-FEA7003345A2}" type="pres">
      <dgm:prSet presAssocID="{1980183B-D9C2-41A0-B1B0-70FD9116588A}" presName="Name13" presStyleLbl="parChTrans1D2" presStyleIdx="0" presStyleCnt="2"/>
      <dgm:spPr/>
    </dgm:pt>
    <dgm:pt modelId="{652EA865-B484-49AF-9539-BC156F01B5D2}" type="pres">
      <dgm:prSet presAssocID="{8C9F9108-7B0A-4B6A-8682-FEFFE9D7A02F}" presName="childText" presStyleLbl="bgAcc1" presStyleIdx="0" presStyleCnt="2">
        <dgm:presLayoutVars>
          <dgm:bulletEnabled val="1"/>
        </dgm:presLayoutVars>
      </dgm:prSet>
      <dgm:spPr/>
    </dgm:pt>
    <dgm:pt modelId="{3F3640A5-6FD0-4F4C-B575-310F1AB5AC90}" type="pres">
      <dgm:prSet presAssocID="{D4BC6F96-A151-4BB0-869B-1F1AEAF9781E}" presName="Name13" presStyleLbl="parChTrans1D2" presStyleIdx="1" presStyleCnt="2"/>
      <dgm:spPr/>
    </dgm:pt>
    <dgm:pt modelId="{C4A2F83F-CBDF-4D70-8260-085EE6C794E9}" type="pres">
      <dgm:prSet presAssocID="{A79FF1CA-16CC-4DF2-A703-C1F422B286FF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40CC5734-CCF9-4250-83B6-65D6EBC5CC4F}" type="presOf" srcId="{9B3DCD29-FBE1-4603-96FE-D2CF3D4DE737}" destId="{05467DF7-09FF-4050-A1A0-898AB4FA09E8}" srcOrd="0" destOrd="0" presId="urn:microsoft.com/office/officeart/2005/8/layout/hierarchy3"/>
    <dgm:cxn modelId="{5DF10943-3A64-42C3-A38A-97CE30F2AC9B}" type="presOf" srcId="{C2689A65-94B9-4E5E-AA6A-B50BA8327D11}" destId="{6F8B9FC1-C831-4991-A84C-C6F56B206F65}" srcOrd="0" destOrd="0" presId="urn:microsoft.com/office/officeart/2005/8/layout/hierarchy3"/>
    <dgm:cxn modelId="{9D79074B-1969-46F6-BF96-207FD0E813B8}" type="presOf" srcId="{A79FF1CA-16CC-4DF2-A703-C1F422B286FF}" destId="{C4A2F83F-CBDF-4D70-8260-085EE6C794E9}" srcOrd="0" destOrd="0" presId="urn:microsoft.com/office/officeart/2005/8/layout/hierarchy3"/>
    <dgm:cxn modelId="{AF4B8250-4F05-491D-9CF1-AE26A95A94CF}" type="presOf" srcId="{1980183B-D9C2-41A0-B1B0-70FD9116588A}" destId="{624F5824-37BE-40ED-B875-FEA7003345A2}" srcOrd="0" destOrd="0" presId="urn:microsoft.com/office/officeart/2005/8/layout/hierarchy3"/>
    <dgm:cxn modelId="{55BCFE75-9ED4-48C3-AD50-77F118B20C19}" type="presOf" srcId="{8C9F9108-7B0A-4B6A-8682-FEFFE9D7A02F}" destId="{652EA865-B484-49AF-9539-BC156F01B5D2}" srcOrd="0" destOrd="0" presId="urn:microsoft.com/office/officeart/2005/8/layout/hierarchy3"/>
    <dgm:cxn modelId="{83305F79-085E-4751-93BE-E405CE2AE036}" type="presOf" srcId="{D4BC6F96-A151-4BB0-869B-1F1AEAF9781E}" destId="{3F3640A5-6FD0-4F4C-B575-310F1AB5AC90}" srcOrd="0" destOrd="0" presId="urn:microsoft.com/office/officeart/2005/8/layout/hierarchy3"/>
    <dgm:cxn modelId="{F4C9D58B-BC2C-48C7-A48A-588A7580EE87}" srcId="{9B3DCD29-FBE1-4603-96FE-D2CF3D4DE737}" destId="{A79FF1CA-16CC-4DF2-A703-C1F422B286FF}" srcOrd="1" destOrd="0" parTransId="{D4BC6F96-A151-4BB0-869B-1F1AEAF9781E}" sibTransId="{FC6A9A38-07AC-4559-B402-E614B42D8777}"/>
    <dgm:cxn modelId="{A2719CCD-D316-4C48-9CEE-8561FA0FEABC}" srcId="{C2689A65-94B9-4E5E-AA6A-B50BA8327D11}" destId="{9B3DCD29-FBE1-4603-96FE-D2CF3D4DE737}" srcOrd="0" destOrd="0" parTransId="{BD03973A-2F1F-413E-8C9D-94C3C5C94A8A}" sibTransId="{A73BC5A8-A0B9-4EEA-9DA1-B112CBF74BE9}"/>
    <dgm:cxn modelId="{C7F1A1E9-3D36-40AE-BF8C-B09906A251CD}" srcId="{9B3DCD29-FBE1-4603-96FE-D2CF3D4DE737}" destId="{8C9F9108-7B0A-4B6A-8682-FEFFE9D7A02F}" srcOrd="0" destOrd="0" parTransId="{1980183B-D9C2-41A0-B1B0-70FD9116588A}" sibTransId="{5F07BF90-D976-4381-BB9C-1CDD28B2D148}"/>
    <dgm:cxn modelId="{8B8105EF-2CC8-4A7F-8F5F-E4BE8675E9A8}" type="presOf" srcId="{9B3DCD29-FBE1-4603-96FE-D2CF3D4DE737}" destId="{734E507E-2462-4C88-AC5C-5F7B84707B54}" srcOrd="1" destOrd="0" presId="urn:microsoft.com/office/officeart/2005/8/layout/hierarchy3"/>
    <dgm:cxn modelId="{D9C81E17-5E56-4324-B03D-4D45F8D4E94B}" type="presParOf" srcId="{6F8B9FC1-C831-4991-A84C-C6F56B206F65}" destId="{59EE9E5B-4DF1-4268-87D3-B4A0B1FAA656}" srcOrd="0" destOrd="0" presId="urn:microsoft.com/office/officeart/2005/8/layout/hierarchy3"/>
    <dgm:cxn modelId="{56762CAF-A101-4CEB-9F39-6283AB9539F5}" type="presParOf" srcId="{59EE9E5B-4DF1-4268-87D3-B4A0B1FAA656}" destId="{14D765B5-B5CB-46CF-8A2E-88F082301C8E}" srcOrd="0" destOrd="0" presId="urn:microsoft.com/office/officeart/2005/8/layout/hierarchy3"/>
    <dgm:cxn modelId="{D4514BE4-752A-4C17-8719-8AF6CD1FCB16}" type="presParOf" srcId="{14D765B5-B5CB-46CF-8A2E-88F082301C8E}" destId="{05467DF7-09FF-4050-A1A0-898AB4FA09E8}" srcOrd="0" destOrd="0" presId="urn:microsoft.com/office/officeart/2005/8/layout/hierarchy3"/>
    <dgm:cxn modelId="{3C1C9ED2-867E-4BDA-BF55-E069C37B4E27}" type="presParOf" srcId="{14D765B5-B5CB-46CF-8A2E-88F082301C8E}" destId="{734E507E-2462-4C88-AC5C-5F7B84707B54}" srcOrd="1" destOrd="0" presId="urn:microsoft.com/office/officeart/2005/8/layout/hierarchy3"/>
    <dgm:cxn modelId="{83A3644E-3A48-47D7-9D7D-256D774341AC}" type="presParOf" srcId="{59EE9E5B-4DF1-4268-87D3-B4A0B1FAA656}" destId="{32EE3C4B-51A6-4093-A6E5-06DB7423B6E1}" srcOrd="1" destOrd="0" presId="urn:microsoft.com/office/officeart/2005/8/layout/hierarchy3"/>
    <dgm:cxn modelId="{13A4EABD-7E0A-43F9-8578-69A9251164A7}" type="presParOf" srcId="{32EE3C4B-51A6-4093-A6E5-06DB7423B6E1}" destId="{624F5824-37BE-40ED-B875-FEA7003345A2}" srcOrd="0" destOrd="0" presId="urn:microsoft.com/office/officeart/2005/8/layout/hierarchy3"/>
    <dgm:cxn modelId="{471F4F45-110B-46DA-B178-8B0172A98F99}" type="presParOf" srcId="{32EE3C4B-51A6-4093-A6E5-06DB7423B6E1}" destId="{652EA865-B484-49AF-9539-BC156F01B5D2}" srcOrd="1" destOrd="0" presId="urn:microsoft.com/office/officeart/2005/8/layout/hierarchy3"/>
    <dgm:cxn modelId="{3530F7ED-4493-41DC-B48F-64D2ADDE717E}" type="presParOf" srcId="{32EE3C4B-51A6-4093-A6E5-06DB7423B6E1}" destId="{3F3640A5-6FD0-4F4C-B575-310F1AB5AC90}" srcOrd="2" destOrd="0" presId="urn:microsoft.com/office/officeart/2005/8/layout/hierarchy3"/>
    <dgm:cxn modelId="{B7EDE080-7A6A-4A0B-94B7-AFCD80B99FAD}" type="presParOf" srcId="{32EE3C4B-51A6-4093-A6E5-06DB7423B6E1}" destId="{C4A2F83F-CBDF-4D70-8260-085EE6C794E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9415F6-2249-4C7F-B3BD-F6702199E2BE}" type="doc">
      <dgm:prSet loTypeId="urn:microsoft.com/office/officeart/2005/8/layout/hList9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0CE768-D996-41B6-8FDD-8B2126BF55FE}">
      <dgm:prSet phldrT="[Text]" custT="1"/>
      <dgm:spPr/>
      <dgm:t>
        <a:bodyPr/>
        <a:lstStyle/>
        <a:p>
          <a:r>
            <a:rPr lang="en-US" sz="2000" dirty="0"/>
            <a:t>HBS</a:t>
          </a:r>
        </a:p>
      </dgm:t>
    </dgm:pt>
    <dgm:pt modelId="{87949FF6-412E-46DD-84C3-41728F857D23}" type="parTrans" cxnId="{51FE77EF-B1C9-48E6-91DB-F2344EA39474}">
      <dgm:prSet/>
      <dgm:spPr/>
      <dgm:t>
        <a:bodyPr/>
        <a:lstStyle/>
        <a:p>
          <a:endParaRPr lang="en-US"/>
        </a:p>
      </dgm:t>
    </dgm:pt>
    <dgm:pt modelId="{FA2111A4-7167-4333-AB17-2A5685C1062B}" type="sibTrans" cxnId="{51FE77EF-B1C9-48E6-91DB-F2344EA39474}">
      <dgm:prSet/>
      <dgm:spPr/>
      <dgm:t>
        <a:bodyPr/>
        <a:lstStyle/>
        <a:p>
          <a:endParaRPr lang="en-US"/>
        </a:p>
      </dgm:t>
    </dgm:pt>
    <dgm:pt modelId="{BB7981F3-EF00-408F-AD84-E1A66DB54DBC}">
      <dgm:prSet phldrT="[Text]"/>
      <dgm:spPr/>
      <dgm:t>
        <a:bodyPr/>
        <a:lstStyle/>
        <a:p>
          <a:pPr algn="just">
            <a:buFont typeface="Arial" panose="020B0604020202020204" pitchFamily="34" charset="0"/>
            <a:buNone/>
          </a:pPr>
          <a:r>
            <a:rPr lang="en-GB" dirty="0"/>
            <a:t>Stable hysteretic curves until 0.06 rad rotation and a ductility of 4 to 6</a:t>
          </a:r>
        </a:p>
      </dgm:t>
    </dgm:pt>
    <dgm:pt modelId="{AEEF6156-C6A2-40B9-9295-F86C410CC536}" type="parTrans" cxnId="{31F102E2-36F6-455C-B96F-EFDC60B4C56F}">
      <dgm:prSet/>
      <dgm:spPr/>
      <dgm:t>
        <a:bodyPr/>
        <a:lstStyle/>
        <a:p>
          <a:endParaRPr lang="en-US"/>
        </a:p>
      </dgm:t>
    </dgm:pt>
    <dgm:pt modelId="{AD47FA26-6E0A-4019-8A62-8153D7BBF371}" type="sibTrans" cxnId="{31F102E2-36F6-455C-B96F-EFDC60B4C56F}">
      <dgm:prSet/>
      <dgm:spPr/>
      <dgm:t>
        <a:bodyPr/>
        <a:lstStyle/>
        <a:p>
          <a:endParaRPr lang="en-US"/>
        </a:p>
      </dgm:t>
    </dgm:pt>
    <dgm:pt modelId="{7FE9B593-E528-4601-9075-F3C11304C22C}">
      <dgm:prSet phldrT="[Text]"/>
      <dgm:spPr/>
      <dgm:t>
        <a:bodyPr/>
        <a:lstStyle/>
        <a:p>
          <a:pPr algn="just">
            <a:buFont typeface="Arial" panose="020B0604020202020204" pitchFamily="34" charset="0"/>
            <a:buNone/>
          </a:pPr>
          <a:r>
            <a:rPr lang="en-GB" dirty="0"/>
            <a:t>Material yielding and local buckling only occurred around the weakened region far from the column face.</a:t>
          </a:r>
          <a:endParaRPr lang="en-US" dirty="0"/>
        </a:p>
      </dgm:t>
    </dgm:pt>
    <dgm:pt modelId="{21B34B67-BF15-44DA-A138-33B89544F559}" type="parTrans" cxnId="{A711650C-484C-4A44-A1C1-3ABCB660DEE1}">
      <dgm:prSet/>
      <dgm:spPr/>
      <dgm:t>
        <a:bodyPr/>
        <a:lstStyle/>
        <a:p>
          <a:endParaRPr lang="en-US"/>
        </a:p>
      </dgm:t>
    </dgm:pt>
    <dgm:pt modelId="{FA5102DE-71B4-4235-A764-76B41DEED473}" type="sibTrans" cxnId="{A711650C-484C-4A44-A1C1-3ABCB660DEE1}">
      <dgm:prSet/>
      <dgm:spPr/>
      <dgm:t>
        <a:bodyPr/>
        <a:lstStyle/>
        <a:p>
          <a:endParaRPr lang="en-US"/>
        </a:p>
      </dgm:t>
    </dgm:pt>
    <dgm:pt modelId="{2E2BC0A7-725E-4E11-8C35-A30BA6FC87EB}">
      <dgm:prSet phldrT="[Text]" custT="1"/>
      <dgm:spPr/>
      <dgm:t>
        <a:bodyPr/>
        <a:lstStyle/>
        <a:p>
          <a:r>
            <a:rPr lang="en-US" sz="2000" dirty="0"/>
            <a:t>SC-PC-FD</a:t>
          </a:r>
        </a:p>
      </dgm:t>
    </dgm:pt>
    <dgm:pt modelId="{F43DBEC3-554E-4C2D-A071-145024D30892}" type="parTrans" cxnId="{5DB1F1C7-C439-40E8-A0C0-80FC302D3BB7}">
      <dgm:prSet/>
      <dgm:spPr/>
      <dgm:t>
        <a:bodyPr/>
        <a:lstStyle/>
        <a:p>
          <a:endParaRPr lang="en-US"/>
        </a:p>
      </dgm:t>
    </dgm:pt>
    <dgm:pt modelId="{C5BA2970-C4B6-40AC-A53F-953A42F36DFC}" type="sibTrans" cxnId="{5DB1F1C7-C439-40E8-A0C0-80FC302D3BB7}">
      <dgm:prSet/>
      <dgm:spPr/>
      <dgm:t>
        <a:bodyPr/>
        <a:lstStyle/>
        <a:p>
          <a:endParaRPr lang="en-US"/>
        </a:p>
      </dgm:t>
    </dgm:pt>
    <dgm:pt modelId="{F3DC4345-5988-4BCF-BEF0-32E76663857D}">
      <dgm:prSet phldrT="[Text]"/>
      <dgm:spPr/>
      <dgm:t>
        <a:bodyPr/>
        <a:lstStyle/>
        <a:p>
          <a:pPr algn="just"/>
          <a:r>
            <a:rPr lang="en-GB" dirty="0"/>
            <a:t>Stable hysteretic curves until 0.07 rad rotation and a high ductility of 14</a:t>
          </a:r>
        </a:p>
      </dgm:t>
    </dgm:pt>
    <dgm:pt modelId="{2B08FE52-3E3A-462F-B431-BDC4620E7947}" type="parTrans" cxnId="{7DC2D560-EE6A-40AB-AF6D-69E0B7C89189}">
      <dgm:prSet/>
      <dgm:spPr/>
      <dgm:t>
        <a:bodyPr/>
        <a:lstStyle/>
        <a:p>
          <a:endParaRPr lang="en-US"/>
        </a:p>
      </dgm:t>
    </dgm:pt>
    <dgm:pt modelId="{FF3CE556-A2B5-4CC7-9FFB-B2C32648E468}" type="sibTrans" cxnId="{7DC2D560-EE6A-40AB-AF6D-69E0B7C89189}">
      <dgm:prSet/>
      <dgm:spPr/>
      <dgm:t>
        <a:bodyPr/>
        <a:lstStyle/>
        <a:p>
          <a:endParaRPr lang="en-US"/>
        </a:p>
      </dgm:t>
    </dgm:pt>
    <dgm:pt modelId="{0F834F09-35C2-4247-9E4A-075BB2F79B4D}">
      <dgm:prSet phldrT="[Text]"/>
      <dgm:spPr/>
      <dgm:t>
        <a:bodyPr/>
        <a:lstStyle/>
        <a:p>
          <a:pPr algn="just"/>
          <a:r>
            <a:rPr lang="en-GB" dirty="0"/>
            <a:t>The effective participation of friction pads in energy dissipation by the obtained enclosed-area of the hysteretic curve</a:t>
          </a:r>
        </a:p>
      </dgm:t>
    </dgm:pt>
    <dgm:pt modelId="{3E3B4CB2-BF56-4EFE-A303-64F6E55965E0}" type="parTrans" cxnId="{CF34E7B9-3357-4F2C-828B-B215005B0CB2}">
      <dgm:prSet/>
      <dgm:spPr/>
      <dgm:t>
        <a:bodyPr/>
        <a:lstStyle/>
        <a:p>
          <a:endParaRPr lang="en-US"/>
        </a:p>
      </dgm:t>
    </dgm:pt>
    <dgm:pt modelId="{B21DB83B-5CC1-4704-839D-3E63461EAC28}" type="sibTrans" cxnId="{CF34E7B9-3357-4F2C-828B-B215005B0CB2}">
      <dgm:prSet/>
      <dgm:spPr/>
      <dgm:t>
        <a:bodyPr/>
        <a:lstStyle/>
        <a:p>
          <a:endParaRPr lang="en-US"/>
        </a:p>
      </dgm:t>
    </dgm:pt>
    <dgm:pt modelId="{163D4D5E-1533-4DCE-A7BA-25774CA62D1F}">
      <dgm:prSet/>
      <dgm:spPr/>
      <dgm:t>
        <a:bodyPr/>
        <a:lstStyle/>
        <a:p>
          <a:pPr algn="just"/>
          <a:r>
            <a:rPr lang="en-GB" dirty="0"/>
            <a:t>Stiffness change prevention at the weakened region and consequently elimination of lateral-torsional buckling limit state of the beam</a:t>
          </a:r>
          <a:endParaRPr lang="en-US" dirty="0"/>
        </a:p>
      </dgm:t>
    </dgm:pt>
    <dgm:pt modelId="{D488C66B-9157-4DBD-AE98-E12E38C12F6A}" type="parTrans" cxnId="{093ACEDE-D1F3-4140-A76F-AE73D08B0D9C}">
      <dgm:prSet/>
      <dgm:spPr/>
      <dgm:t>
        <a:bodyPr/>
        <a:lstStyle/>
        <a:p>
          <a:endParaRPr lang="en-US"/>
        </a:p>
      </dgm:t>
    </dgm:pt>
    <dgm:pt modelId="{F946E9D6-70DD-4B8D-BC23-4A333376387A}" type="sibTrans" cxnId="{093ACEDE-D1F3-4140-A76F-AE73D08B0D9C}">
      <dgm:prSet/>
      <dgm:spPr/>
      <dgm:t>
        <a:bodyPr/>
        <a:lstStyle/>
        <a:p>
          <a:endParaRPr lang="en-US"/>
        </a:p>
      </dgm:t>
    </dgm:pt>
    <dgm:pt modelId="{8A9ACB4E-C50D-4E8E-8854-95FB8C378EB8}">
      <dgm:prSet/>
      <dgm:spPr/>
      <dgm:t>
        <a:bodyPr/>
        <a:lstStyle/>
        <a:p>
          <a:pPr algn="justLow"/>
          <a:r>
            <a:rPr lang="en-GB" dirty="0"/>
            <a:t>Distribution of inelasticity of the bending plastic hinge over a larger area at the weakened region which causes to have less stress and strain values</a:t>
          </a:r>
          <a:endParaRPr lang="en-US" dirty="0"/>
        </a:p>
      </dgm:t>
    </dgm:pt>
    <dgm:pt modelId="{E4735013-5275-4298-8A74-56836E04B8E7}" type="parTrans" cxnId="{34632444-2154-4E89-A89B-CA8145B35CF8}">
      <dgm:prSet/>
      <dgm:spPr/>
      <dgm:t>
        <a:bodyPr/>
        <a:lstStyle/>
        <a:p>
          <a:endParaRPr lang="en-US"/>
        </a:p>
      </dgm:t>
    </dgm:pt>
    <dgm:pt modelId="{207DF796-00E5-4FC1-832D-CBEDA16D44F9}" type="sibTrans" cxnId="{34632444-2154-4E89-A89B-CA8145B35CF8}">
      <dgm:prSet/>
      <dgm:spPr/>
      <dgm:t>
        <a:bodyPr/>
        <a:lstStyle/>
        <a:p>
          <a:endParaRPr lang="en-US"/>
        </a:p>
      </dgm:t>
    </dgm:pt>
    <dgm:pt modelId="{EF58D90A-2F17-41E4-875C-94CC2112D85C}">
      <dgm:prSet/>
      <dgm:spPr/>
      <dgm:t>
        <a:bodyPr/>
        <a:lstStyle/>
        <a:p>
          <a:pPr algn="just"/>
          <a:r>
            <a:rPr lang="en-GB" dirty="0"/>
            <a:t>Having more values of the </a:t>
          </a:r>
          <a:r>
            <a:rPr lang="en-US" dirty="0"/>
            <a:t>stiffness and dissipated energy with respect to RBS connections</a:t>
          </a:r>
        </a:p>
      </dgm:t>
    </dgm:pt>
    <dgm:pt modelId="{2DC47312-20B3-4EE8-87DB-5BF7C19697B2}" type="parTrans" cxnId="{821F0576-D7F5-48AE-BA1A-E81AF02578C8}">
      <dgm:prSet/>
      <dgm:spPr/>
      <dgm:t>
        <a:bodyPr/>
        <a:lstStyle/>
        <a:p>
          <a:endParaRPr lang="en-US"/>
        </a:p>
      </dgm:t>
    </dgm:pt>
    <dgm:pt modelId="{8A9B557F-219E-418F-9CCF-5D31F4FFE396}" type="sibTrans" cxnId="{821F0576-D7F5-48AE-BA1A-E81AF02578C8}">
      <dgm:prSet/>
      <dgm:spPr/>
      <dgm:t>
        <a:bodyPr/>
        <a:lstStyle/>
        <a:p>
          <a:endParaRPr lang="en-US"/>
        </a:p>
      </dgm:t>
    </dgm:pt>
    <dgm:pt modelId="{3FA77632-7029-44BB-B541-162B5409F54A}">
      <dgm:prSet/>
      <dgm:spPr/>
      <dgm:t>
        <a:bodyPr/>
        <a:lstStyle/>
        <a:p>
          <a:pPr algn="just"/>
          <a:r>
            <a:rPr lang="en-GB" dirty="0"/>
            <a:t>Flag-shaped hysteretic </a:t>
          </a:r>
          <a:r>
            <a:rPr lang="en-GB" dirty="0" err="1"/>
            <a:t>behavior</a:t>
          </a:r>
          <a:r>
            <a:rPr lang="en-GB" dirty="0"/>
            <a:t> without any residual deformation which confirms the full self-</a:t>
          </a:r>
          <a:r>
            <a:rPr lang="en-GB" dirty="0" err="1"/>
            <a:t>centering</a:t>
          </a:r>
          <a:r>
            <a:rPr lang="en-GB" dirty="0"/>
            <a:t> action.</a:t>
          </a:r>
        </a:p>
      </dgm:t>
    </dgm:pt>
    <dgm:pt modelId="{C16F8D78-79FD-4822-B21A-50EDDCE4D45D}" type="parTrans" cxnId="{9CA380E0-0DA7-4585-BAF8-BD6C9911D343}">
      <dgm:prSet/>
      <dgm:spPr/>
      <dgm:t>
        <a:bodyPr/>
        <a:lstStyle/>
        <a:p>
          <a:endParaRPr lang="en-US"/>
        </a:p>
      </dgm:t>
    </dgm:pt>
    <dgm:pt modelId="{D7D839F7-E01D-423B-858A-4CE388C2E591}" type="sibTrans" cxnId="{9CA380E0-0DA7-4585-BAF8-BD6C9911D343}">
      <dgm:prSet/>
      <dgm:spPr/>
      <dgm:t>
        <a:bodyPr/>
        <a:lstStyle/>
        <a:p>
          <a:endParaRPr lang="en-US"/>
        </a:p>
      </dgm:t>
    </dgm:pt>
    <dgm:pt modelId="{7A01C864-D0BF-441F-A2D5-4E75E1FDFB43}">
      <dgm:prSet/>
      <dgm:spPr/>
      <dgm:t>
        <a:bodyPr/>
        <a:lstStyle/>
        <a:p>
          <a:pPr algn="just"/>
          <a:r>
            <a:rPr lang="en-GB" dirty="0"/>
            <a:t>Easy modification of the characteristics of SC-PC-FD connection by changing the amount of strand post-tensioning and pin pre-tensioning forces, the strand diameter size along with the strand relative distance.</a:t>
          </a:r>
          <a:endParaRPr lang="en-US" dirty="0"/>
        </a:p>
      </dgm:t>
    </dgm:pt>
    <dgm:pt modelId="{0B6B0200-C0CA-4793-A5DA-06AD73532857}" type="parTrans" cxnId="{97183210-BD14-4595-84BA-57BFD294B23B}">
      <dgm:prSet/>
      <dgm:spPr/>
      <dgm:t>
        <a:bodyPr/>
        <a:lstStyle/>
        <a:p>
          <a:endParaRPr lang="en-US"/>
        </a:p>
      </dgm:t>
    </dgm:pt>
    <dgm:pt modelId="{2B78191D-0660-4733-846A-9B565F0D98D3}" type="sibTrans" cxnId="{97183210-BD14-4595-84BA-57BFD294B23B}">
      <dgm:prSet/>
      <dgm:spPr/>
      <dgm:t>
        <a:bodyPr/>
        <a:lstStyle/>
        <a:p>
          <a:endParaRPr lang="en-US"/>
        </a:p>
      </dgm:t>
    </dgm:pt>
    <dgm:pt modelId="{87C31550-81FA-43FC-9450-DBEDB02C7BCC}">
      <dgm:prSet/>
      <dgm:spPr/>
      <dgm:t>
        <a:bodyPr/>
        <a:lstStyle/>
        <a:p>
          <a:pPr algn="just"/>
          <a:r>
            <a:rPr lang="en-GB" dirty="0"/>
            <a:t>Elimination of main members’ yielding and lateral-torsional buckling with simple constructional details</a:t>
          </a:r>
        </a:p>
      </dgm:t>
    </dgm:pt>
    <dgm:pt modelId="{A24EEAA8-852B-48BB-8964-B4448996FB16}" type="parTrans" cxnId="{4F63621E-8830-4C90-9200-E239662B7094}">
      <dgm:prSet/>
      <dgm:spPr/>
      <dgm:t>
        <a:bodyPr/>
        <a:lstStyle/>
        <a:p>
          <a:endParaRPr lang="en-US"/>
        </a:p>
      </dgm:t>
    </dgm:pt>
    <dgm:pt modelId="{CB1A4475-690C-4A9D-916C-7433B038372A}" type="sibTrans" cxnId="{4F63621E-8830-4C90-9200-E239662B7094}">
      <dgm:prSet/>
      <dgm:spPr/>
      <dgm:t>
        <a:bodyPr/>
        <a:lstStyle/>
        <a:p>
          <a:endParaRPr lang="en-US"/>
        </a:p>
      </dgm:t>
    </dgm:pt>
    <dgm:pt modelId="{2D1FFAB2-A70F-405D-BB07-9F8667366680}" type="pres">
      <dgm:prSet presAssocID="{3C9415F6-2249-4C7F-B3BD-F6702199E2BE}" presName="list" presStyleCnt="0">
        <dgm:presLayoutVars>
          <dgm:dir/>
          <dgm:animLvl val="lvl"/>
        </dgm:presLayoutVars>
      </dgm:prSet>
      <dgm:spPr/>
    </dgm:pt>
    <dgm:pt modelId="{53EFA291-6590-4D9A-A3AD-7B543BD1FD83}" type="pres">
      <dgm:prSet presAssocID="{1D0CE768-D996-41B6-8FDD-8B2126BF55FE}" presName="posSpace" presStyleCnt="0"/>
      <dgm:spPr/>
    </dgm:pt>
    <dgm:pt modelId="{5E1567CD-5594-48CA-8FC4-0F9A22368654}" type="pres">
      <dgm:prSet presAssocID="{1D0CE768-D996-41B6-8FDD-8B2126BF55FE}" presName="vertFlow" presStyleCnt="0"/>
      <dgm:spPr/>
    </dgm:pt>
    <dgm:pt modelId="{8A66207A-AA46-4C7A-AAF8-0BD0134C29B2}" type="pres">
      <dgm:prSet presAssocID="{1D0CE768-D996-41B6-8FDD-8B2126BF55FE}" presName="topSpace" presStyleCnt="0"/>
      <dgm:spPr/>
    </dgm:pt>
    <dgm:pt modelId="{97450EAF-8A66-427E-A4B2-1AC8C035C2C9}" type="pres">
      <dgm:prSet presAssocID="{1D0CE768-D996-41B6-8FDD-8B2126BF55FE}" presName="firstComp" presStyleCnt="0"/>
      <dgm:spPr/>
    </dgm:pt>
    <dgm:pt modelId="{45C46497-4790-48D3-AFC8-D2BB4877242B}" type="pres">
      <dgm:prSet presAssocID="{1D0CE768-D996-41B6-8FDD-8B2126BF55FE}" presName="firstChild" presStyleLbl="bgAccFollowNode1" presStyleIdx="0" presStyleCnt="10" custScaleX="124819" custScaleY="68537"/>
      <dgm:spPr/>
    </dgm:pt>
    <dgm:pt modelId="{F2FE160A-6189-497B-82F0-B8D15E4B9784}" type="pres">
      <dgm:prSet presAssocID="{1D0CE768-D996-41B6-8FDD-8B2126BF55FE}" presName="firstChildTx" presStyleLbl="bgAccFollowNode1" presStyleIdx="0" presStyleCnt="10">
        <dgm:presLayoutVars>
          <dgm:bulletEnabled val="1"/>
        </dgm:presLayoutVars>
      </dgm:prSet>
      <dgm:spPr/>
    </dgm:pt>
    <dgm:pt modelId="{8D6F91AF-AC39-4654-A4C4-1525683CEBEF}" type="pres">
      <dgm:prSet presAssocID="{7FE9B593-E528-4601-9075-F3C11304C22C}" presName="comp" presStyleCnt="0"/>
      <dgm:spPr/>
    </dgm:pt>
    <dgm:pt modelId="{F7CEDAF4-A0CE-4B6F-9F07-9F6A1AFFAF1F}" type="pres">
      <dgm:prSet presAssocID="{7FE9B593-E528-4601-9075-F3C11304C22C}" presName="child" presStyleLbl="bgAccFollowNode1" presStyleIdx="1" presStyleCnt="10" custScaleX="124819" custScaleY="68537"/>
      <dgm:spPr/>
    </dgm:pt>
    <dgm:pt modelId="{BEFC58FB-756F-4594-81E8-5D093ED48F23}" type="pres">
      <dgm:prSet presAssocID="{7FE9B593-E528-4601-9075-F3C11304C22C}" presName="childTx" presStyleLbl="bgAccFollowNode1" presStyleIdx="1" presStyleCnt="10">
        <dgm:presLayoutVars>
          <dgm:bulletEnabled val="1"/>
        </dgm:presLayoutVars>
      </dgm:prSet>
      <dgm:spPr/>
    </dgm:pt>
    <dgm:pt modelId="{DA9F0471-B3FE-482D-9A20-1218C1BE5E53}" type="pres">
      <dgm:prSet presAssocID="{163D4D5E-1533-4DCE-A7BA-25774CA62D1F}" presName="comp" presStyleCnt="0"/>
      <dgm:spPr/>
    </dgm:pt>
    <dgm:pt modelId="{14835B10-1600-42E1-ADE6-6A0CB7BBC7AC}" type="pres">
      <dgm:prSet presAssocID="{163D4D5E-1533-4DCE-A7BA-25774CA62D1F}" presName="child" presStyleLbl="bgAccFollowNode1" presStyleIdx="2" presStyleCnt="10" custScaleX="124819" custScaleY="68537"/>
      <dgm:spPr/>
    </dgm:pt>
    <dgm:pt modelId="{1D8612E1-EE11-49C9-8132-FAC4D1AE18E0}" type="pres">
      <dgm:prSet presAssocID="{163D4D5E-1533-4DCE-A7BA-25774CA62D1F}" presName="childTx" presStyleLbl="bgAccFollowNode1" presStyleIdx="2" presStyleCnt="10">
        <dgm:presLayoutVars>
          <dgm:bulletEnabled val="1"/>
        </dgm:presLayoutVars>
      </dgm:prSet>
      <dgm:spPr/>
    </dgm:pt>
    <dgm:pt modelId="{0E35323F-5D60-4165-8D0B-B2121D27CD46}" type="pres">
      <dgm:prSet presAssocID="{8A9ACB4E-C50D-4E8E-8854-95FB8C378EB8}" presName="comp" presStyleCnt="0"/>
      <dgm:spPr/>
    </dgm:pt>
    <dgm:pt modelId="{870394F7-5428-4015-B163-079D8E31A81B}" type="pres">
      <dgm:prSet presAssocID="{8A9ACB4E-C50D-4E8E-8854-95FB8C378EB8}" presName="child" presStyleLbl="bgAccFollowNode1" presStyleIdx="3" presStyleCnt="10" custScaleX="124819" custScaleY="68537"/>
      <dgm:spPr/>
    </dgm:pt>
    <dgm:pt modelId="{FF46ACCD-19CC-4EA5-A529-9B742C9CBB6C}" type="pres">
      <dgm:prSet presAssocID="{8A9ACB4E-C50D-4E8E-8854-95FB8C378EB8}" presName="childTx" presStyleLbl="bgAccFollowNode1" presStyleIdx="3" presStyleCnt="10">
        <dgm:presLayoutVars>
          <dgm:bulletEnabled val="1"/>
        </dgm:presLayoutVars>
      </dgm:prSet>
      <dgm:spPr/>
    </dgm:pt>
    <dgm:pt modelId="{7407B5D8-BB9E-4B22-8119-0F86FAB6906A}" type="pres">
      <dgm:prSet presAssocID="{EF58D90A-2F17-41E4-875C-94CC2112D85C}" presName="comp" presStyleCnt="0"/>
      <dgm:spPr/>
    </dgm:pt>
    <dgm:pt modelId="{86F2ABD9-C850-453A-BECA-94FDBF8BDC89}" type="pres">
      <dgm:prSet presAssocID="{EF58D90A-2F17-41E4-875C-94CC2112D85C}" presName="child" presStyleLbl="bgAccFollowNode1" presStyleIdx="4" presStyleCnt="10" custScaleX="124819" custScaleY="75380"/>
      <dgm:spPr/>
    </dgm:pt>
    <dgm:pt modelId="{C1E34EB7-0D8A-4355-B9F9-2F41FC4EC20A}" type="pres">
      <dgm:prSet presAssocID="{EF58D90A-2F17-41E4-875C-94CC2112D85C}" presName="childTx" presStyleLbl="bgAccFollowNode1" presStyleIdx="4" presStyleCnt="10">
        <dgm:presLayoutVars>
          <dgm:bulletEnabled val="1"/>
        </dgm:presLayoutVars>
      </dgm:prSet>
      <dgm:spPr/>
    </dgm:pt>
    <dgm:pt modelId="{68A0F186-8757-4C6A-9FE0-4841E4EABE91}" type="pres">
      <dgm:prSet presAssocID="{1D0CE768-D996-41B6-8FDD-8B2126BF55FE}" presName="negSpace" presStyleCnt="0"/>
      <dgm:spPr/>
    </dgm:pt>
    <dgm:pt modelId="{08D89CEB-F4DF-4FC2-B704-EAB718E56210}" type="pres">
      <dgm:prSet presAssocID="{1D0CE768-D996-41B6-8FDD-8B2126BF55FE}" presName="circle" presStyleLbl="node1" presStyleIdx="0" presStyleCnt="2" custLinFactY="53089" custLinFactNeighborX="-66050" custLinFactNeighborY="100000"/>
      <dgm:spPr/>
    </dgm:pt>
    <dgm:pt modelId="{D0EAD940-8FBB-4703-B883-31040F1EEF7C}" type="pres">
      <dgm:prSet presAssocID="{FA2111A4-7167-4333-AB17-2A5685C1062B}" presName="transSpace" presStyleCnt="0"/>
      <dgm:spPr/>
    </dgm:pt>
    <dgm:pt modelId="{562A24B0-CF5A-44D4-A144-5EA647ABBB0E}" type="pres">
      <dgm:prSet presAssocID="{2E2BC0A7-725E-4E11-8C35-A30BA6FC87EB}" presName="posSpace" presStyleCnt="0"/>
      <dgm:spPr/>
    </dgm:pt>
    <dgm:pt modelId="{7313DF37-948A-44E1-A8CD-A0B0DA7ACCE2}" type="pres">
      <dgm:prSet presAssocID="{2E2BC0A7-725E-4E11-8C35-A30BA6FC87EB}" presName="vertFlow" presStyleCnt="0"/>
      <dgm:spPr/>
    </dgm:pt>
    <dgm:pt modelId="{20E9BF73-CB60-4B0C-ADA5-A0C94F6856A1}" type="pres">
      <dgm:prSet presAssocID="{2E2BC0A7-725E-4E11-8C35-A30BA6FC87EB}" presName="topSpace" presStyleCnt="0"/>
      <dgm:spPr/>
    </dgm:pt>
    <dgm:pt modelId="{9B41892B-9D14-455B-83AD-9CE4B51423A1}" type="pres">
      <dgm:prSet presAssocID="{2E2BC0A7-725E-4E11-8C35-A30BA6FC87EB}" presName="firstComp" presStyleCnt="0"/>
      <dgm:spPr/>
    </dgm:pt>
    <dgm:pt modelId="{B5D1929A-2A4F-45E1-A5B5-FA10E36E5206}" type="pres">
      <dgm:prSet presAssocID="{2E2BC0A7-725E-4E11-8C35-A30BA6FC87EB}" presName="firstChild" presStyleLbl="bgAccFollowNode1" presStyleIdx="5" presStyleCnt="10" custScaleX="124301" custScaleY="68537"/>
      <dgm:spPr/>
    </dgm:pt>
    <dgm:pt modelId="{E905B5DB-F271-442B-9D61-A7AF5295A429}" type="pres">
      <dgm:prSet presAssocID="{2E2BC0A7-725E-4E11-8C35-A30BA6FC87EB}" presName="firstChildTx" presStyleLbl="bgAccFollowNode1" presStyleIdx="5" presStyleCnt="10">
        <dgm:presLayoutVars>
          <dgm:bulletEnabled val="1"/>
        </dgm:presLayoutVars>
      </dgm:prSet>
      <dgm:spPr/>
    </dgm:pt>
    <dgm:pt modelId="{5DBE78D8-9111-41BA-B496-1A1E056E59F0}" type="pres">
      <dgm:prSet presAssocID="{3FA77632-7029-44BB-B541-162B5409F54A}" presName="comp" presStyleCnt="0"/>
      <dgm:spPr/>
    </dgm:pt>
    <dgm:pt modelId="{4E3B1003-6BEB-4217-9D50-F3C503A52EF3}" type="pres">
      <dgm:prSet presAssocID="{3FA77632-7029-44BB-B541-162B5409F54A}" presName="child" presStyleLbl="bgAccFollowNode1" presStyleIdx="6" presStyleCnt="10" custScaleX="124819" custScaleY="77190"/>
      <dgm:spPr/>
    </dgm:pt>
    <dgm:pt modelId="{2DD370E5-265C-412B-A77E-137688656AE5}" type="pres">
      <dgm:prSet presAssocID="{3FA77632-7029-44BB-B541-162B5409F54A}" presName="childTx" presStyleLbl="bgAccFollowNode1" presStyleIdx="6" presStyleCnt="10">
        <dgm:presLayoutVars>
          <dgm:bulletEnabled val="1"/>
        </dgm:presLayoutVars>
      </dgm:prSet>
      <dgm:spPr/>
    </dgm:pt>
    <dgm:pt modelId="{4B0B4CCF-1B00-4F6A-9552-D10F68A13363}" type="pres">
      <dgm:prSet presAssocID="{0F834F09-35C2-4247-9E4A-075BB2F79B4D}" presName="comp" presStyleCnt="0"/>
      <dgm:spPr/>
    </dgm:pt>
    <dgm:pt modelId="{5F33DD9A-CAED-444B-9CD6-6E66C9187F82}" type="pres">
      <dgm:prSet presAssocID="{0F834F09-35C2-4247-9E4A-075BB2F79B4D}" presName="child" presStyleLbl="bgAccFollowNode1" presStyleIdx="7" presStyleCnt="10" custScaleX="124819" custScaleY="73106"/>
      <dgm:spPr/>
    </dgm:pt>
    <dgm:pt modelId="{AB50A9BA-2EAB-4DF1-BA52-141278756B18}" type="pres">
      <dgm:prSet presAssocID="{0F834F09-35C2-4247-9E4A-075BB2F79B4D}" presName="childTx" presStyleLbl="bgAccFollowNode1" presStyleIdx="7" presStyleCnt="10">
        <dgm:presLayoutVars>
          <dgm:bulletEnabled val="1"/>
        </dgm:presLayoutVars>
      </dgm:prSet>
      <dgm:spPr/>
    </dgm:pt>
    <dgm:pt modelId="{F66B6F65-8D85-4D51-A24E-58B1C3427AA9}" type="pres">
      <dgm:prSet presAssocID="{7A01C864-D0BF-441F-A2D5-4E75E1FDFB43}" presName="comp" presStyleCnt="0"/>
      <dgm:spPr/>
    </dgm:pt>
    <dgm:pt modelId="{5A6A73FF-8FBE-4832-AF64-CDC948449C88}" type="pres">
      <dgm:prSet presAssocID="{7A01C864-D0BF-441F-A2D5-4E75E1FDFB43}" presName="child" presStyleLbl="bgAccFollowNode1" presStyleIdx="8" presStyleCnt="10" custScaleX="124819" custScaleY="67953"/>
      <dgm:spPr/>
    </dgm:pt>
    <dgm:pt modelId="{5C062A7A-5E37-4892-BF5F-AB4B91C8BD8B}" type="pres">
      <dgm:prSet presAssocID="{7A01C864-D0BF-441F-A2D5-4E75E1FDFB43}" presName="childTx" presStyleLbl="bgAccFollowNode1" presStyleIdx="8" presStyleCnt="10">
        <dgm:presLayoutVars>
          <dgm:bulletEnabled val="1"/>
        </dgm:presLayoutVars>
      </dgm:prSet>
      <dgm:spPr/>
    </dgm:pt>
    <dgm:pt modelId="{ADF83FF6-C1D3-4BAF-8294-B5DA39C828D8}" type="pres">
      <dgm:prSet presAssocID="{87C31550-81FA-43FC-9450-DBEDB02C7BCC}" presName="comp" presStyleCnt="0"/>
      <dgm:spPr/>
    </dgm:pt>
    <dgm:pt modelId="{85F3814B-3D0D-4C4B-B909-3B4236382758}" type="pres">
      <dgm:prSet presAssocID="{87C31550-81FA-43FC-9450-DBEDB02C7BCC}" presName="child" presStyleLbl="bgAccFollowNode1" presStyleIdx="9" presStyleCnt="10" custScaleX="124819" custScaleY="66642"/>
      <dgm:spPr/>
    </dgm:pt>
    <dgm:pt modelId="{DA167A74-10EB-49EE-9FAB-97B758429BC6}" type="pres">
      <dgm:prSet presAssocID="{87C31550-81FA-43FC-9450-DBEDB02C7BCC}" presName="childTx" presStyleLbl="bgAccFollowNode1" presStyleIdx="9" presStyleCnt="10">
        <dgm:presLayoutVars>
          <dgm:bulletEnabled val="1"/>
        </dgm:presLayoutVars>
      </dgm:prSet>
      <dgm:spPr/>
    </dgm:pt>
    <dgm:pt modelId="{0FF6AD25-EBCA-42FB-987E-CAC5401404E8}" type="pres">
      <dgm:prSet presAssocID="{2E2BC0A7-725E-4E11-8C35-A30BA6FC87EB}" presName="negSpace" presStyleCnt="0"/>
      <dgm:spPr/>
    </dgm:pt>
    <dgm:pt modelId="{B70E1161-A874-40A1-BBEF-B0B5CB9A8E71}" type="pres">
      <dgm:prSet presAssocID="{2E2BC0A7-725E-4E11-8C35-A30BA6FC87EB}" presName="circle" presStyleLbl="node1" presStyleIdx="1" presStyleCnt="2" custLinFactY="53089" custLinFactNeighborX="-32402" custLinFactNeighborY="100000"/>
      <dgm:spPr/>
    </dgm:pt>
  </dgm:ptLst>
  <dgm:cxnLst>
    <dgm:cxn modelId="{0406B401-546F-433F-B4A8-C34963278066}" type="presOf" srcId="{F3DC4345-5988-4BCF-BEF0-32E76663857D}" destId="{B5D1929A-2A4F-45E1-A5B5-FA10E36E5206}" srcOrd="0" destOrd="0" presId="urn:microsoft.com/office/officeart/2005/8/layout/hList9"/>
    <dgm:cxn modelId="{A60A9C0B-FC28-4A2B-8294-9003771E5D40}" type="presOf" srcId="{F3DC4345-5988-4BCF-BEF0-32E76663857D}" destId="{E905B5DB-F271-442B-9D61-A7AF5295A429}" srcOrd="1" destOrd="0" presId="urn:microsoft.com/office/officeart/2005/8/layout/hList9"/>
    <dgm:cxn modelId="{A711650C-484C-4A44-A1C1-3ABCB660DEE1}" srcId="{1D0CE768-D996-41B6-8FDD-8B2126BF55FE}" destId="{7FE9B593-E528-4601-9075-F3C11304C22C}" srcOrd="1" destOrd="0" parTransId="{21B34B67-BF15-44DA-A138-33B89544F559}" sibTransId="{FA5102DE-71B4-4235-A764-76B41DEED473}"/>
    <dgm:cxn modelId="{DC75B20D-F8B2-42D0-9A15-18DFDFBFC9DE}" type="presOf" srcId="{7A01C864-D0BF-441F-A2D5-4E75E1FDFB43}" destId="{5A6A73FF-8FBE-4832-AF64-CDC948449C88}" srcOrd="0" destOrd="0" presId="urn:microsoft.com/office/officeart/2005/8/layout/hList9"/>
    <dgm:cxn modelId="{97183210-BD14-4595-84BA-57BFD294B23B}" srcId="{2E2BC0A7-725E-4E11-8C35-A30BA6FC87EB}" destId="{7A01C864-D0BF-441F-A2D5-4E75E1FDFB43}" srcOrd="3" destOrd="0" parTransId="{0B6B0200-C0CA-4793-A5DA-06AD73532857}" sibTransId="{2B78191D-0660-4733-846A-9B565F0D98D3}"/>
    <dgm:cxn modelId="{9475D617-CE67-4E63-B7F9-00AF12CC7AB5}" type="presOf" srcId="{7FE9B593-E528-4601-9075-F3C11304C22C}" destId="{BEFC58FB-756F-4594-81E8-5D093ED48F23}" srcOrd="1" destOrd="0" presId="urn:microsoft.com/office/officeart/2005/8/layout/hList9"/>
    <dgm:cxn modelId="{4F63621E-8830-4C90-9200-E239662B7094}" srcId="{2E2BC0A7-725E-4E11-8C35-A30BA6FC87EB}" destId="{87C31550-81FA-43FC-9450-DBEDB02C7BCC}" srcOrd="4" destOrd="0" parTransId="{A24EEAA8-852B-48BB-8964-B4448996FB16}" sibTransId="{CB1A4475-690C-4A9D-916C-7433B038372A}"/>
    <dgm:cxn modelId="{3C792332-EC8A-4F7D-91DC-8EF206514D53}" type="presOf" srcId="{BB7981F3-EF00-408F-AD84-E1A66DB54DBC}" destId="{F2FE160A-6189-497B-82F0-B8D15E4B9784}" srcOrd="1" destOrd="0" presId="urn:microsoft.com/office/officeart/2005/8/layout/hList9"/>
    <dgm:cxn modelId="{6907F13A-FBC6-401B-85A1-0F5E35D39D4E}" type="presOf" srcId="{8A9ACB4E-C50D-4E8E-8854-95FB8C378EB8}" destId="{FF46ACCD-19CC-4EA5-A529-9B742C9CBB6C}" srcOrd="1" destOrd="0" presId="urn:microsoft.com/office/officeart/2005/8/layout/hList9"/>
    <dgm:cxn modelId="{C04A6E5D-02E0-4D13-8379-F198592849DB}" type="presOf" srcId="{0F834F09-35C2-4247-9E4A-075BB2F79B4D}" destId="{5F33DD9A-CAED-444B-9CD6-6E66C9187F82}" srcOrd="0" destOrd="0" presId="urn:microsoft.com/office/officeart/2005/8/layout/hList9"/>
    <dgm:cxn modelId="{7DC2D560-EE6A-40AB-AF6D-69E0B7C89189}" srcId="{2E2BC0A7-725E-4E11-8C35-A30BA6FC87EB}" destId="{F3DC4345-5988-4BCF-BEF0-32E76663857D}" srcOrd="0" destOrd="0" parTransId="{2B08FE52-3E3A-462F-B431-BDC4620E7947}" sibTransId="{FF3CE556-A2B5-4CC7-9FFB-B2C32648E468}"/>
    <dgm:cxn modelId="{34632444-2154-4E89-A89B-CA8145B35CF8}" srcId="{1D0CE768-D996-41B6-8FDD-8B2126BF55FE}" destId="{8A9ACB4E-C50D-4E8E-8854-95FB8C378EB8}" srcOrd="3" destOrd="0" parTransId="{E4735013-5275-4298-8A74-56836E04B8E7}" sibTransId="{207DF796-00E5-4FC1-832D-CBEDA16D44F9}"/>
    <dgm:cxn modelId="{C67A1670-9F4F-4DA3-B234-B3C9C28E1700}" type="presOf" srcId="{8A9ACB4E-C50D-4E8E-8854-95FB8C378EB8}" destId="{870394F7-5428-4015-B163-079D8E31A81B}" srcOrd="0" destOrd="0" presId="urn:microsoft.com/office/officeart/2005/8/layout/hList9"/>
    <dgm:cxn modelId="{C081AB53-AEE8-4FCA-862E-34B4C4CF4776}" type="presOf" srcId="{3FA77632-7029-44BB-B541-162B5409F54A}" destId="{4E3B1003-6BEB-4217-9D50-F3C503A52EF3}" srcOrd="0" destOrd="0" presId="urn:microsoft.com/office/officeart/2005/8/layout/hList9"/>
    <dgm:cxn modelId="{821F0576-D7F5-48AE-BA1A-E81AF02578C8}" srcId="{1D0CE768-D996-41B6-8FDD-8B2126BF55FE}" destId="{EF58D90A-2F17-41E4-875C-94CC2112D85C}" srcOrd="4" destOrd="0" parTransId="{2DC47312-20B3-4EE8-87DB-5BF7C19697B2}" sibTransId="{8A9B557F-219E-418F-9CCF-5D31F4FFE396}"/>
    <dgm:cxn modelId="{27073E93-B5A1-4641-B9DC-14BCC39D5561}" type="presOf" srcId="{EF58D90A-2F17-41E4-875C-94CC2112D85C}" destId="{86F2ABD9-C850-453A-BECA-94FDBF8BDC89}" srcOrd="0" destOrd="0" presId="urn:microsoft.com/office/officeart/2005/8/layout/hList9"/>
    <dgm:cxn modelId="{9F38BD9D-60C3-462B-8507-814A8B3ECB6C}" type="presOf" srcId="{163D4D5E-1533-4DCE-A7BA-25774CA62D1F}" destId="{14835B10-1600-42E1-ADE6-6A0CB7BBC7AC}" srcOrd="0" destOrd="0" presId="urn:microsoft.com/office/officeart/2005/8/layout/hList9"/>
    <dgm:cxn modelId="{7352C3A1-D3D6-4C0C-8DDD-9F32DB7CFA77}" type="presOf" srcId="{3FA77632-7029-44BB-B541-162B5409F54A}" destId="{2DD370E5-265C-412B-A77E-137688656AE5}" srcOrd="1" destOrd="0" presId="urn:microsoft.com/office/officeart/2005/8/layout/hList9"/>
    <dgm:cxn modelId="{DB8799AE-92A6-449E-8365-ABB3F2A5D1B8}" type="presOf" srcId="{2E2BC0A7-725E-4E11-8C35-A30BA6FC87EB}" destId="{B70E1161-A874-40A1-BBEF-B0B5CB9A8E71}" srcOrd="0" destOrd="0" presId="urn:microsoft.com/office/officeart/2005/8/layout/hList9"/>
    <dgm:cxn modelId="{B68C12B7-F93E-4EA8-91A0-51016D72181E}" type="presOf" srcId="{1D0CE768-D996-41B6-8FDD-8B2126BF55FE}" destId="{08D89CEB-F4DF-4FC2-B704-EAB718E56210}" srcOrd="0" destOrd="0" presId="urn:microsoft.com/office/officeart/2005/8/layout/hList9"/>
    <dgm:cxn modelId="{CF34E7B9-3357-4F2C-828B-B215005B0CB2}" srcId="{2E2BC0A7-725E-4E11-8C35-A30BA6FC87EB}" destId="{0F834F09-35C2-4247-9E4A-075BB2F79B4D}" srcOrd="2" destOrd="0" parTransId="{3E3B4CB2-BF56-4EFE-A303-64F6E55965E0}" sibTransId="{B21DB83B-5CC1-4704-839D-3E63461EAC28}"/>
    <dgm:cxn modelId="{6CE0B4C1-D464-4190-9B64-47C732FA1AF2}" type="presOf" srcId="{87C31550-81FA-43FC-9450-DBEDB02C7BCC}" destId="{DA167A74-10EB-49EE-9FAB-97B758429BC6}" srcOrd="1" destOrd="0" presId="urn:microsoft.com/office/officeart/2005/8/layout/hList9"/>
    <dgm:cxn modelId="{5DB1F1C7-C439-40E8-A0C0-80FC302D3BB7}" srcId="{3C9415F6-2249-4C7F-B3BD-F6702199E2BE}" destId="{2E2BC0A7-725E-4E11-8C35-A30BA6FC87EB}" srcOrd="1" destOrd="0" parTransId="{F43DBEC3-554E-4C2D-A071-145024D30892}" sibTransId="{C5BA2970-C4B6-40AC-A53F-953A42F36DFC}"/>
    <dgm:cxn modelId="{228CEDCC-B38A-4B62-8345-B070BF5D8B80}" type="presOf" srcId="{7FE9B593-E528-4601-9075-F3C11304C22C}" destId="{F7CEDAF4-A0CE-4B6F-9F07-9F6A1AFFAF1F}" srcOrd="0" destOrd="0" presId="urn:microsoft.com/office/officeart/2005/8/layout/hList9"/>
    <dgm:cxn modelId="{404B08D3-874B-4597-8164-407EE83E1EBB}" type="presOf" srcId="{87C31550-81FA-43FC-9450-DBEDB02C7BCC}" destId="{85F3814B-3D0D-4C4B-B909-3B4236382758}" srcOrd="0" destOrd="0" presId="urn:microsoft.com/office/officeart/2005/8/layout/hList9"/>
    <dgm:cxn modelId="{0BA3A0D9-EEF7-46F5-9954-ED4E6EA940B4}" type="presOf" srcId="{7A01C864-D0BF-441F-A2D5-4E75E1FDFB43}" destId="{5C062A7A-5E37-4892-BF5F-AB4B91C8BD8B}" srcOrd="1" destOrd="0" presId="urn:microsoft.com/office/officeart/2005/8/layout/hList9"/>
    <dgm:cxn modelId="{F2C81EDB-DB12-4D46-8C0F-AEE68F632C62}" type="presOf" srcId="{EF58D90A-2F17-41E4-875C-94CC2112D85C}" destId="{C1E34EB7-0D8A-4355-B9F9-2F41FC4EC20A}" srcOrd="1" destOrd="0" presId="urn:microsoft.com/office/officeart/2005/8/layout/hList9"/>
    <dgm:cxn modelId="{093ACEDE-D1F3-4140-A76F-AE73D08B0D9C}" srcId="{1D0CE768-D996-41B6-8FDD-8B2126BF55FE}" destId="{163D4D5E-1533-4DCE-A7BA-25774CA62D1F}" srcOrd="2" destOrd="0" parTransId="{D488C66B-9157-4DBD-AE98-E12E38C12F6A}" sibTransId="{F946E9D6-70DD-4B8D-BC23-4A333376387A}"/>
    <dgm:cxn modelId="{9CA380E0-0DA7-4585-BAF8-BD6C9911D343}" srcId="{2E2BC0A7-725E-4E11-8C35-A30BA6FC87EB}" destId="{3FA77632-7029-44BB-B541-162B5409F54A}" srcOrd="1" destOrd="0" parTransId="{C16F8D78-79FD-4822-B21A-50EDDCE4D45D}" sibTransId="{D7D839F7-E01D-423B-858A-4CE388C2E591}"/>
    <dgm:cxn modelId="{31F102E2-36F6-455C-B96F-EFDC60B4C56F}" srcId="{1D0CE768-D996-41B6-8FDD-8B2126BF55FE}" destId="{BB7981F3-EF00-408F-AD84-E1A66DB54DBC}" srcOrd="0" destOrd="0" parTransId="{AEEF6156-C6A2-40B9-9295-F86C410CC536}" sibTransId="{AD47FA26-6E0A-4019-8A62-8153D7BBF371}"/>
    <dgm:cxn modelId="{800FACE2-A8BD-4706-BA0D-3DEABEE823B0}" type="presOf" srcId="{0F834F09-35C2-4247-9E4A-075BB2F79B4D}" destId="{AB50A9BA-2EAB-4DF1-BA52-141278756B18}" srcOrd="1" destOrd="0" presId="urn:microsoft.com/office/officeart/2005/8/layout/hList9"/>
    <dgm:cxn modelId="{DC0904E7-7927-47C8-84AE-D8D3E23E7A87}" type="presOf" srcId="{163D4D5E-1533-4DCE-A7BA-25774CA62D1F}" destId="{1D8612E1-EE11-49C9-8132-FAC4D1AE18E0}" srcOrd="1" destOrd="0" presId="urn:microsoft.com/office/officeart/2005/8/layout/hList9"/>
    <dgm:cxn modelId="{C28852E8-6D3D-4E02-B1F0-554EC0108FA8}" type="presOf" srcId="{BB7981F3-EF00-408F-AD84-E1A66DB54DBC}" destId="{45C46497-4790-48D3-AFC8-D2BB4877242B}" srcOrd="0" destOrd="0" presId="urn:microsoft.com/office/officeart/2005/8/layout/hList9"/>
    <dgm:cxn modelId="{51FE77EF-B1C9-48E6-91DB-F2344EA39474}" srcId="{3C9415F6-2249-4C7F-B3BD-F6702199E2BE}" destId="{1D0CE768-D996-41B6-8FDD-8B2126BF55FE}" srcOrd="0" destOrd="0" parTransId="{87949FF6-412E-46DD-84C3-41728F857D23}" sibTransId="{FA2111A4-7167-4333-AB17-2A5685C1062B}"/>
    <dgm:cxn modelId="{EBF3C6F6-B809-4FCB-879E-13B9D105DD89}" type="presOf" srcId="{3C9415F6-2249-4C7F-B3BD-F6702199E2BE}" destId="{2D1FFAB2-A70F-405D-BB07-9F8667366680}" srcOrd="0" destOrd="0" presId="urn:microsoft.com/office/officeart/2005/8/layout/hList9"/>
    <dgm:cxn modelId="{10259D31-8423-4F53-A9B6-D330206D8D8A}" type="presParOf" srcId="{2D1FFAB2-A70F-405D-BB07-9F8667366680}" destId="{53EFA291-6590-4D9A-A3AD-7B543BD1FD83}" srcOrd="0" destOrd="0" presId="urn:microsoft.com/office/officeart/2005/8/layout/hList9"/>
    <dgm:cxn modelId="{410306CD-914D-4482-A6F3-D67C00CDF332}" type="presParOf" srcId="{2D1FFAB2-A70F-405D-BB07-9F8667366680}" destId="{5E1567CD-5594-48CA-8FC4-0F9A22368654}" srcOrd="1" destOrd="0" presId="urn:microsoft.com/office/officeart/2005/8/layout/hList9"/>
    <dgm:cxn modelId="{0A7CE1B2-F3B1-4A34-BBDB-871281FA3D90}" type="presParOf" srcId="{5E1567CD-5594-48CA-8FC4-0F9A22368654}" destId="{8A66207A-AA46-4C7A-AAF8-0BD0134C29B2}" srcOrd="0" destOrd="0" presId="urn:microsoft.com/office/officeart/2005/8/layout/hList9"/>
    <dgm:cxn modelId="{5311CE54-710F-4D59-BDE7-A971F7C85383}" type="presParOf" srcId="{5E1567CD-5594-48CA-8FC4-0F9A22368654}" destId="{97450EAF-8A66-427E-A4B2-1AC8C035C2C9}" srcOrd="1" destOrd="0" presId="urn:microsoft.com/office/officeart/2005/8/layout/hList9"/>
    <dgm:cxn modelId="{473008D1-843C-4B75-BF82-3FAEF9DB1040}" type="presParOf" srcId="{97450EAF-8A66-427E-A4B2-1AC8C035C2C9}" destId="{45C46497-4790-48D3-AFC8-D2BB4877242B}" srcOrd="0" destOrd="0" presId="urn:microsoft.com/office/officeart/2005/8/layout/hList9"/>
    <dgm:cxn modelId="{ACABEBDE-F602-461A-B8CB-348A7EC59568}" type="presParOf" srcId="{97450EAF-8A66-427E-A4B2-1AC8C035C2C9}" destId="{F2FE160A-6189-497B-82F0-B8D15E4B9784}" srcOrd="1" destOrd="0" presId="urn:microsoft.com/office/officeart/2005/8/layout/hList9"/>
    <dgm:cxn modelId="{38289431-C077-4EF2-84FF-B4E37E81B255}" type="presParOf" srcId="{5E1567CD-5594-48CA-8FC4-0F9A22368654}" destId="{8D6F91AF-AC39-4654-A4C4-1525683CEBEF}" srcOrd="2" destOrd="0" presId="urn:microsoft.com/office/officeart/2005/8/layout/hList9"/>
    <dgm:cxn modelId="{A567866B-A865-46DE-BFE7-0D71F9487B5F}" type="presParOf" srcId="{8D6F91AF-AC39-4654-A4C4-1525683CEBEF}" destId="{F7CEDAF4-A0CE-4B6F-9F07-9F6A1AFFAF1F}" srcOrd="0" destOrd="0" presId="urn:microsoft.com/office/officeart/2005/8/layout/hList9"/>
    <dgm:cxn modelId="{78406961-618C-444A-AE01-9E7EBFCCEA6D}" type="presParOf" srcId="{8D6F91AF-AC39-4654-A4C4-1525683CEBEF}" destId="{BEFC58FB-756F-4594-81E8-5D093ED48F23}" srcOrd="1" destOrd="0" presId="urn:microsoft.com/office/officeart/2005/8/layout/hList9"/>
    <dgm:cxn modelId="{2874021C-A2CC-459F-A000-AB5B7A6D4059}" type="presParOf" srcId="{5E1567CD-5594-48CA-8FC4-0F9A22368654}" destId="{DA9F0471-B3FE-482D-9A20-1218C1BE5E53}" srcOrd="3" destOrd="0" presId="urn:microsoft.com/office/officeart/2005/8/layout/hList9"/>
    <dgm:cxn modelId="{F31321D3-B9D2-4CBE-8D2F-AA850D41ED22}" type="presParOf" srcId="{DA9F0471-B3FE-482D-9A20-1218C1BE5E53}" destId="{14835B10-1600-42E1-ADE6-6A0CB7BBC7AC}" srcOrd="0" destOrd="0" presId="urn:microsoft.com/office/officeart/2005/8/layout/hList9"/>
    <dgm:cxn modelId="{FCA52E42-C28E-4CC7-8BE4-4EB39383F4D8}" type="presParOf" srcId="{DA9F0471-B3FE-482D-9A20-1218C1BE5E53}" destId="{1D8612E1-EE11-49C9-8132-FAC4D1AE18E0}" srcOrd="1" destOrd="0" presId="urn:microsoft.com/office/officeart/2005/8/layout/hList9"/>
    <dgm:cxn modelId="{A5BE1D3E-E87C-41A3-B0AD-A00A4DAF1562}" type="presParOf" srcId="{5E1567CD-5594-48CA-8FC4-0F9A22368654}" destId="{0E35323F-5D60-4165-8D0B-B2121D27CD46}" srcOrd="4" destOrd="0" presId="urn:microsoft.com/office/officeart/2005/8/layout/hList9"/>
    <dgm:cxn modelId="{B8DA1402-6864-454B-BB87-AFFDCD6902F3}" type="presParOf" srcId="{0E35323F-5D60-4165-8D0B-B2121D27CD46}" destId="{870394F7-5428-4015-B163-079D8E31A81B}" srcOrd="0" destOrd="0" presId="urn:microsoft.com/office/officeart/2005/8/layout/hList9"/>
    <dgm:cxn modelId="{D06CBC88-90D1-483E-A363-EBB96899B5D3}" type="presParOf" srcId="{0E35323F-5D60-4165-8D0B-B2121D27CD46}" destId="{FF46ACCD-19CC-4EA5-A529-9B742C9CBB6C}" srcOrd="1" destOrd="0" presId="urn:microsoft.com/office/officeart/2005/8/layout/hList9"/>
    <dgm:cxn modelId="{53D5DA7E-1640-4F11-86FB-9A9DF7D4985E}" type="presParOf" srcId="{5E1567CD-5594-48CA-8FC4-0F9A22368654}" destId="{7407B5D8-BB9E-4B22-8119-0F86FAB6906A}" srcOrd="5" destOrd="0" presId="urn:microsoft.com/office/officeart/2005/8/layout/hList9"/>
    <dgm:cxn modelId="{B1F9B14B-4D60-4156-B3A1-BBFBB0064D97}" type="presParOf" srcId="{7407B5D8-BB9E-4B22-8119-0F86FAB6906A}" destId="{86F2ABD9-C850-453A-BECA-94FDBF8BDC89}" srcOrd="0" destOrd="0" presId="urn:microsoft.com/office/officeart/2005/8/layout/hList9"/>
    <dgm:cxn modelId="{B0DD2EAD-74B6-4C98-B997-14055D0E30F4}" type="presParOf" srcId="{7407B5D8-BB9E-4B22-8119-0F86FAB6906A}" destId="{C1E34EB7-0D8A-4355-B9F9-2F41FC4EC20A}" srcOrd="1" destOrd="0" presId="urn:microsoft.com/office/officeart/2005/8/layout/hList9"/>
    <dgm:cxn modelId="{E49B0179-EB98-44B0-BC29-AC66E44C4112}" type="presParOf" srcId="{2D1FFAB2-A70F-405D-BB07-9F8667366680}" destId="{68A0F186-8757-4C6A-9FE0-4841E4EABE91}" srcOrd="2" destOrd="0" presId="urn:microsoft.com/office/officeart/2005/8/layout/hList9"/>
    <dgm:cxn modelId="{0962F312-1392-440D-9549-4FCC44F50B6F}" type="presParOf" srcId="{2D1FFAB2-A70F-405D-BB07-9F8667366680}" destId="{08D89CEB-F4DF-4FC2-B704-EAB718E56210}" srcOrd="3" destOrd="0" presId="urn:microsoft.com/office/officeart/2005/8/layout/hList9"/>
    <dgm:cxn modelId="{F49BD3C6-9EDF-4C36-A893-4335A4F0C765}" type="presParOf" srcId="{2D1FFAB2-A70F-405D-BB07-9F8667366680}" destId="{D0EAD940-8FBB-4703-B883-31040F1EEF7C}" srcOrd="4" destOrd="0" presId="urn:microsoft.com/office/officeart/2005/8/layout/hList9"/>
    <dgm:cxn modelId="{758918A4-2CC5-4234-873C-6437AAE82678}" type="presParOf" srcId="{2D1FFAB2-A70F-405D-BB07-9F8667366680}" destId="{562A24B0-CF5A-44D4-A144-5EA647ABBB0E}" srcOrd="5" destOrd="0" presId="urn:microsoft.com/office/officeart/2005/8/layout/hList9"/>
    <dgm:cxn modelId="{ED34EF2A-E0CE-4493-86B1-491EA2EE5928}" type="presParOf" srcId="{2D1FFAB2-A70F-405D-BB07-9F8667366680}" destId="{7313DF37-948A-44E1-A8CD-A0B0DA7ACCE2}" srcOrd="6" destOrd="0" presId="urn:microsoft.com/office/officeart/2005/8/layout/hList9"/>
    <dgm:cxn modelId="{C20F4D02-1785-47D2-82CC-986CE10C0C31}" type="presParOf" srcId="{7313DF37-948A-44E1-A8CD-A0B0DA7ACCE2}" destId="{20E9BF73-CB60-4B0C-ADA5-A0C94F6856A1}" srcOrd="0" destOrd="0" presId="urn:microsoft.com/office/officeart/2005/8/layout/hList9"/>
    <dgm:cxn modelId="{6A89D3F6-FB7B-4DF6-8613-FC1D94474AFB}" type="presParOf" srcId="{7313DF37-948A-44E1-A8CD-A0B0DA7ACCE2}" destId="{9B41892B-9D14-455B-83AD-9CE4B51423A1}" srcOrd="1" destOrd="0" presId="urn:microsoft.com/office/officeart/2005/8/layout/hList9"/>
    <dgm:cxn modelId="{DA31401E-CE69-4283-98A9-06A297B262F5}" type="presParOf" srcId="{9B41892B-9D14-455B-83AD-9CE4B51423A1}" destId="{B5D1929A-2A4F-45E1-A5B5-FA10E36E5206}" srcOrd="0" destOrd="0" presId="urn:microsoft.com/office/officeart/2005/8/layout/hList9"/>
    <dgm:cxn modelId="{04E99E65-770C-4204-9C90-3C03EA6B4B8F}" type="presParOf" srcId="{9B41892B-9D14-455B-83AD-9CE4B51423A1}" destId="{E905B5DB-F271-442B-9D61-A7AF5295A429}" srcOrd="1" destOrd="0" presId="urn:microsoft.com/office/officeart/2005/8/layout/hList9"/>
    <dgm:cxn modelId="{97F9FEE9-7E6B-4FB0-BC6E-F0BE64ADC73E}" type="presParOf" srcId="{7313DF37-948A-44E1-A8CD-A0B0DA7ACCE2}" destId="{5DBE78D8-9111-41BA-B496-1A1E056E59F0}" srcOrd="2" destOrd="0" presId="urn:microsoft.com/office/officeart/2005/8/layout/hList9"/>
    <dgm:cxn modelId="{52BE9A68-AF4A-43A4-BD75-03CAE3CB5612}" type="presParOf" srcId="{5DBE78D8-9111-41BA-B496-1A1E056E59F0}" destId="{4E3B1003-6BEB-4217-9D50-F3C503A52EF3}" srcOrd="0" destOrd="0" presId="urn:microsoft.com/office/officeart/2005/8/layout/hList9"/>
    <dgm:cxn modelId="{F5208F77-B2BF-448B-B589-8F7FEB595876}" type="presParOf" srcId="{5DBE78D8-9111-41BA-B496-1A1E056E59F0}" destId="{2DD370E5-265C-412B-A77E-137688656AE5}" srcOrd="1" destOrd="0" presId="urn:microsoft.com/office/officeart/2005/8/layout/hList9"/>
    <dgm:cxn modelId="{3D2992BA-B970-4F14-8D8D-804BD4F047E7}" type="presParOf" srcId="{7313DF37-948A-44E1-A8CD-A0B0DA7ACCE2}" destId="{4B0B4CCF-1B00-4F6A-9552-D10F68A13363}" srcOrd="3" destOrd="0" presId="urn:microsoft.com/office/officeart/2005/8/layout/hList9"/>
    <dgm:cxn modelId="{FA2B198F-2EAB-4F98-8C12-0E92891D22B1}" type="presParOf" srcId="{4B0B4CCF-1B00-4F6A-9552-D10F68A13363}" destId="{5F33DD9A-CAED-444B-9CD6-6E66C9187F82}" srcOrd="0" destOrd="0" presId="urn:microsoft.com/office/officeart/2005/8/layout/hList9"/>
    <dgm:cxn modelId="{BFD0EFB0-7B1B-457D-BABA-CBF413D88297}" type="presParOf" srcId="{4B0B4CCF-1B00-4F6A-9552-D10F68A13363}" destId="{AB50A9BA-2EAB-4DF1-BA52-141278756B18}" srcOrd="1" destOrd="0" presId="urn:microsoft.com/office/officeart/2005/8/layout/hList9"/>
    <dgm:cxn modelId="{0C61E46D-2537-4C28-B0FD-ABDFE80B0104}" type="presParOf" srcId="{7313DF37-948A-44E1-A8CD-A0B0DA7ACCE2}" destId="{F66B6F65-8D85-4D51-A24E-58B1C3427AA9}" srcOrd="4" destOrd="0" presId="urn:microsoft.com/office/officeart/2005/8/layout/hList9"/>
    <dgm:cxn modelId="{FF854BF2-C64C-4BB3-986D-E500D3EFE749}" type="presParOf" srcId="{F66B6F65-8D85-4D51-A24E-58B1C3427AA9}" destId="{5A6A73FF-8FBE-4832-AF64-CDC948449C88}" srcOrd="0" destOrd="0" presId="urn:microsoft.com/office/officeart/2005/8/layout/hList9"/>
    <dgm:cxn modelId="{D65EE988-ECB2-4C88-B242-C2CF1976F0BE}" type="presParOf" srcId="{F66B6F65-8D85-4D51-A24E-58B1C3427AA9}" destId="{5C062A7A-5E37-4892-BF5F-AB4B91C8BD8B}" srcOrd="1" destOrd="0" presId="urn:microsoft.com/office/officeart/2005/8/layout/hList9"/>
    <dgm:cxn modelId="{4BC7E926-777A-4620-AFF2-AD83DDE14023}" type="presParOf" srcId="{7313DF37-948A-44E1-A8CD-A0B0DA7ACCE2}" destId="{ADF83FF6-C1D3-4BAF-8294-B5DA39C828D8}" srcOrd="5" destOrd="0" presId="urn:microsoft.com/office/officeart/2005/8/layout/hList9"/>
    <dgm:cxn modelId="{0E228CFF-402A-4937-A749-1B1C16142718}" type="presParOf" srcId="{ADF83FF6-C1D3-4BAF-8294-B5DA39C828D8}" destId="{85F3814B-3D0D-4C4B-B909-3B4236382758}" srcOrd="0" destOrd="0" presId="urn:microsoft.com/office/officeart/2005/8/layout/hList9"/>
    <dgm:cxn modelId="{2E8B4366-805A-48FB-B059-D665FD616CB6}" type="presParOf" srcId="{ADF83FF6-C1D3-4BAF-8294-B5DA39C828D8}" destId="{DA167A74-10EB-49EE-9FAB-97B758429BC6}" srcOrd="1" destOrd="0" presId="urn:microsoft.com/office/officeart/2005/8/layout/hList9"/>
    <dgm:cxn modelId="{6F95040F-070A-46DD-8B2A-42EF28A2F64B}" type="presParOf" srcId="{2D1FFAB2-A70F-405D-BB07-9F8667366680}" destId="{0FF6AD25-EBCA-42FB-987E-CAC5401404E8}" srcOrd="7" destOrd="0" presId="urn:microsoft.com/office/officeart/2005/8/layout/hList9"/>
    <dgm:cxn modelId="{C0999180-E3BF-43AF-8C87-1A755D665A59}" type="presParOf" srcId="{2D1FFAB2-A70F-405D-BB07-9F8667366680}" destId="{B70E1161-A874-40A1-BBEF-B0B5CB9A8E71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2DDE69C-08C2-4006-AE72-CEB14517B01F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D6D9724-1958-4CB0-9F81-B7CC388CAC53}">
      <dgm:prSet phldrT="[Text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/>
            <a:t>HBS</a:t>
          </a:r>
        </a:p>
      </dgm:t>
    </dgm:pt>
    <dgm:pt modelId="{AD2B1C1C-3480-4344-91A2-0CA738801987}" type="parTrans" cxnId="{A51434F0-F0A0-4B5E-AC39-799DB8B5F3DE}">
      <dgm:prSet/>
      <dgm:spPr/>
      <dgm:t>
        <a:bodyPr/>
        <a:lstStyle/>
        <a:p>
          <a:endParaRPr lang="en-US"/>
        </a:p>
      </dgm:t>
    </dgm:pt>
    <dgm:pt modelId="{4454177C-2BB6-4D41-B08D-8959AC8CF734}" type="sibTrans" cxnId="{A51434F0-F0A0-4B5E-AC39-799DB8B5F3DE}">
      <dgm:prSet/>
      <dgm:spPr/>
      <dgm:t>
        <a:bodyPr/>
        <a:lstStyle/>
        <a:p>
          <a:endParaRPr lang="en-US"/>
        </a:p>
      </dgm:t>
    </dgm:pt>
    <dgm:pt modelId="{803E2D1F-1A5F-4F4A-A618-40FA832C5761}">
      <dgm:prSet phldrT="[Text]" phldr="1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7DF9FEDA-6D9C-4A6A-BFA8-E8E248E5F2DD}" type="parTrans" cxnId="{4407FE9E-E2F6-46C5-9356-FDEF09C480CC}">
      <dgm:prSet/>
      <dgm:spPr/>
      <dgm:t>
        <a:bodyPr/>
        <a:lstStyle/>
        <a:p>
          <a:endParaRPr lang="en-US"/>
        </a:p>
      </dgm:t>
    </dgm:pt>
    <dgm:pt modelId="{ABC44D5C-9115-4528-B740-3CA539F12D8E}" type="sibTrans" cxnId="{4407FE9E-E2F6-46C5-9356-FDEF09C480CC}">
      <dgm:prSet/>
      <dgm:spPr/>
      <dgm:t>
        <a:bodyPr/>
        <a:lstStyle/>
        <a:p>
          <a:endParaRPr lang="en-US"/>
        </a:p>
      </dgm:t>
    </dgm:pt>
    <dgm:pt modelId="{0A628D5B-A0F7-4A81-B193-F52E977315C2}">
      <dgm:prSet phldrT="[Text]"/>
      <dgm:spPr/>
      <dgm:t>
        <a:bodyPr/>
        <a:lstStyle/>
        <a:p>
          <a:r>
            <a:rPr lang="en-US" dirty="0"/>
            <a:t>SC-PC-FD</a:t>
          </a:r>
        </a:p>
      </dgm:t>
    </dgm:pt>
    <dgm:pt modelId="{40438772-CDEA-473F-ACE2-1AF6C8C3F84E}" type="parTrans" cxnId="{FA21B7E9-1C6D-479B-B5DF-E7A5CA591E96}">
      <dgm:prSet/>
      <dgm:spPr/>
      <dgm:t>
        <a:bodyPr/>
        <a:lstStyle/>
        <a:p>
          <a:endParaRPr lang="en-US"/>
        </a:p>
      </dgm:t>
    </dgm:pt>
    <dgm:pt modelId="{C390D55D-1644-4A99-82FB-CC95682A1DCE}" type="sibTrans" cxnId="{FA21B7E9-1C6D-479B-B5DF-E7A5CA591E96}">
      <dgm:prSet/>
      <dgm:spPr/>
      <dgm:t>
        <a:bodyPr/>
        <a:lstStyle/>
        <a:p>
          <a:endParaRPr lang="en-US"/>
        </a:p>
      </dgm:t>
    </dgm:pt>
    <dgm:pt modelId="{B63193FA-6D15-41C6-8E44-1C165A1978EE}">
      <dgm:prSet phldrT="[Text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/>
            <a:t>SC-PC-FD</a:t>
          </a:r>
        </a:p>
      </dgm:t>
    </dgm:pt>
    <dgm:pt modelId="{FD57622D-6BC3-4940-826E-9F1807722FC2}" type="parTrans" cxnId="{8A1DFF45-3381-4381-86B9-3BDE34A11A08}">
      <dgm:prSet/>
      <dgm:spPr/>
      <dgm:t>
        <a:bodyPr/>
        <a:lstStyle/>
        <a:p>
          <a:endParaRPr lang="en-US"/>
        </a:p>
      </dgm:t>
    </dgm:pt>
    <dgm:pt modelId="{2CA261E3-0675-4619-922B-60EB53BBF7A8}" type="sibTrans" cxnId="{8A1DFF45-3381-4381-86B9-3BDE34A11A08}">
      <dgm:prSet/>
      <dgm:spPr/>
      <dgm:t>
        <a:bodyPr/>
        <a:lstStyle/>
        <a:p>
          <a:endParaRPr lang="en-US"/>
        </a:p>
      </dgm:t>
    </dgm:pt>
    <dgm:pt modelId="{5ADD5E48-81E8-4D81-94E3-A28C0D80A02D}">
      <dgm:prSet phldrT="[Text]"/>
      <dgm:spPr/>
      <dgm:t>
        <a:bodyPr/>
        <a:lstStyle/>
        <a:p>
          <a:r>
            <a:rPr lang="en-US" dirty="0"/>
            <a:t>HBS</a:t>
          </a:r>
        </a:p>
      </dgm:t>
    </dgm:pt>
    <dgm:pt modelId="{BA1D8E40-9CEE-4DB9-A905-7B6FE30E5362}" type="sibTrans" cxnId="{848E968D-AB6F-4E77-939E-FA2735B1FB07}">
      <dgm:prSet/>
      <dgm:spPr/>
      <dgm:t>
        <a:bodyPr/>
        <a:lstStyle/>
        <a:p>
          <a:endParaRPr lang="en-US"/>
        </a:p>
      </dgm:t>
    </dgm:pt>
    <dgm:pt modelId="{5F56406E-3CC9-4C68-980B-80CDEDE9535B}" type="parTrans" cxnId="{848E968D-AB6F-4E77-939E-FA2735B1FB07}">
      <dgm:prSet/>
      <dgm:spPr/>
      <dgm:t>
        <a:bodyPr/>
        <a:lstStyle/>
        <a:p>
          <a:endParaRPr lang="en-US"/>
        </a:p>
      </dgm:t>
    </dgm:pt>
    <dgm:pt modelId="{CA196E9A-6F76-40D4-8CB1-BDD272E67BFE}">
      <dgm:prSet phldrT="[Text]" phldr="1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21660628-B938-4917-AEEA-3579632E4B6B}" type="sibTrans" cxnId="{880D160C-B8B8-4A34-A36F-A366CCDCEE30}">
      <dgm:prSet/>
      <dgm:spPr/>
      <dgm:t>
        <a:bodyPr/>
        <a:lstStyle/>
        <a:p>
          <a:endParaRPr lang="en-US"/>
        </a:p>
      </dgm:t>
    </dgm:pt>
    <dgm:pt modelId="{FEB26E3B-F0E4-4617-9F00-51AC471CAFC3}" type="parTrans" cxnId="{880D160C-B8B8-4A34-A36F-A366CCDCEE30}">
      <dgm:prSet/>
      <dgm:spPr/>
      <dgm:t>
        <a:bodyPr/>
        <a:lstStyle/>
        <a:p>
          <a:endParaRPr lang="en-US"/>
        </a:p>
      </dgm:t>
    </dgm:pt>
    <dgm:pt modelId="{BDA2FCB9-7464-4852-A5FB-FE03DC920F3D}">
      <dgm:prSet phldrT="[Text]" phldr="1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2E2A93BE-14AC-442B-82D5-4399B065F371}" type="sibTrans" cxnId="{C9CFAA26-4F9D-417F-B50D-EE30C389CA88}">
      <dgm:prSet/>
      <dgm:spPr/>
      <dgm:t>
        <a:bodyPr/>
        <a:lstStyle/>
        <a:p>
          <a:endParaRPr lang="en-US"/>
        </a:p>
      </dgm:t>
    </dgm:pt>
    <dgm:pt modelId="{0204E3F7-5268-4C87-AD9A-36145621D9AB}" type="parTrans" cxnId="{C9CFAA26-4F9D-417F-B50D-EE30C389CA88}">
      <dgm:prSet/>
      <dgm:spPr/>
      <dgm:t>
        <a:bodyPr/>
        <a:lstStyle/>
        <a:p>
          <a:endParaRPr lang="en-US"/>
        </a:p>
      </dgm:t>
    </dgm:pt>
    <dgm:pt modelId="{8DC485C4-CE84-4F30-B3FE-D194B423829A}" type="pres">
      <dgm:prSet presAssocID="{82DDE69C-08C2-4006-AE72-CEB14517B01F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63C9CEE4-D5BF-4822-B2CA-D5A2D35BB53A}" type="pres">
      <dgm:prSet presAssocID="{82DDE69C-08C2-4006-AE72-CEB14517B01F}" presName="dummyMaxCanvas" presStyleCnt="0"/>
      <dgm:spPr/>
    </dgm:pt>
    <dgm:pt modelId="{EEEBF34A-D33F-48BD-B2C1-2296185A94A7}" type="pres">
      <dgm:prSet presAssocID="{82DDE69C-08C2-4006-AE72-CEB14517B01F}" presName="parentComposite" presStyleCnt="0"/>
      <dgm:spPr/>
    </dgm:pt>
    <dgm:pt modelId="{8BCE72F6-8EB0-4499-AB0B-76CFFF0B7BFE}" type="pres">
      <dgm:prSet presAssocID="{82DDE69C-08C2-4006-AE72-CEB14517B01F}" presName="parent1" presStyleLbl="alignAccFollowNode1" presStyleIdx="0" presStyleCnt="4">
        <dgm:presLayoutVars>
          <dgm:chMax val="4"/>
        </dgm:presLayoutVars>
      </dgm:prSet>
      <dgm:spPr/>
    </dgm:pt>
    <dgm:pt modelId="{52C9F59E-6207-4373-95CF-7563CA7834F0}" type="pres">
      <dgm:prSet presAssocID="{82DDE69C-08C2-4006-AE72-CEB14517B01F}" presName="parent2" presStyleLbl="alignAccFollowNode1" presStyleIdx="1" presStyleCnt="4">
        <dgm:presLayoutVars>
          <dgm:chMax val="4"/>
        </dgm:presLayoutVars>
      </dgm:prSet>
      <dgm:spPr/>
    </dgm:pt>
    <dgm:pt modelId="{32D94621-1017-45B6-9D06-9D08EF691B0C}" type="pres">
      <dgm:prSet presAssocID="{82DDE69C-08C2-4006-AE72-CEB14517B01F}" presName="childrenComposite" presStyleCnt="0"/>
      <dgm:spPr/>
    </dgm:pt>
    <dgm:pt modelId="{196A3F6E-3B71-4E7A-8C0B-A9624251475F}" type="pres">
      <dgm:prSet presAssocID="{82DDE69C-08C2-4006-AE72-CEB14517B01F}" presName="dummyMaxCanvas_ChildArea" presStyleCnt="0"/>
      <dgm:spPr/>
    </dgm:pt>
    <dgm:pt modelId="{9D746403-9961-4ED9-9CA0-30966CD9A2A2}" type="pres">
      <dgm:prSet presAssocID="{82DDE69C-08C2-4006-AE72-CEB14517B01F}" presName="fulcrum" presStyleLbl="alignAccFollowNode1" presStyleIdx="2" presStyleCnt="4" custLinFactY="-72840" custLinFactNeighborY="-100000"/>
      <dgm:spPr/>
    </dgm:pt>
    <dgm:pt modelId="{5CFD533C-3418-495A-8DA7-628EE3C5F3D8}" type="pres">
      <dgm:prSet presAssocID="{82DDE69C-08C2-4006-AE72-CEB14517B01F}" presName="balance_23" presStyleLbl="alignAccFollowNode1" presStyleIdx="3" presStyleCnt="4" custLinFactY="-100000" custLinFactNeighborY="-106427">
        <dgm:presLayoutVars>
          <dgm:bulletEnabled val="1"/>
        </dgm:presLayoutVars>
      </dgm:prSet>
      <dgm:spPr/>
    </dgm:pt>
    <dgm:pt modelId="{84F448CE-1799-44FA-9770-F7DF1367AA5D}" type="pres">
      <dgm:prSet presAssocID="{82DDE69C-08C2-4006-AE72-CEB14517B01F}" presName="right_23_1" presStyleLbl="node1" presStyleIdx="0" presStyleCnt="5" custLinFactY="-35037" custLinFactNeighborY="-100000">
        <dgm:presLayoutVars>
          <dgm:bulletEnabled val="1"/>
        </dgm:presLayoutVars>
      </dgm:prSet>
      <dgm:spPr/>
    </dgm:pt>
    <dgm:pt modelId="{34C29812-5F55-455C-92D5-E2AF3B85732F}" type="pres">
      <dgm:prSet presAssocID="{82DDE69C-08C2-4006-AE72-CEB14517B01F}" presName="right_23_2" presStyleLbl="node1" presStyleIdx="1" presStyleCnt="5" custLinFactY="3606" custLinFactNeighborX="2019" custLinFactNeighborY="100000">
        <dgm:presLayoutVars>
          <dgm:bulletEnabled val="1"/>
        </dgm:presLayoutVars>
      </dgm:prSet>
      <dgm:spPr/>
    </dgm:pt>
    <dgm:pt modelId="{9C126F9B-13A4-4EEA-AEBB-7A3F36AEC836}" type="pres">
      <dgm:prSet presAssocID="{82DDE69C-08C2-4006-AE72-CEB14517B01F}" presName="right_23_3" presStyleLbl="node1" presStyleIdx="2" presStyleCnt="5" custLinFactNeighborX="-1495" custLinFactNeighborY="-46341">
        <dgm:presLayoutVars>
          <dgm:bulletEnabled val="1"/>
        </dgm:presLayoutVars>
      </dgm:prSet>
      <dgm:spPr/>
    </dgm:pt>
    <dgm:pt modelId="{BF70B4B2-D837-4DD2-B89A-4CBE9F4138EF}" type="pres">
      <dgm:prSet presAssocID="{82DDE69C-08C2-4006-AE72-CEB14517B01F}" presName="left_23_1" presStyleLbl="node1" presStyleIdx="3" presStyleCnt="5" custLinFactY="-35037" custLinFactNeighborY="-100000">
        <dgm:presLayoutVars>
          <dgm:bulletEnabled val="1"/>
        </dgm:presLayoutVars>
      </dgm:prSet>
      <dgm:spPr/>
    </dgm:pt>
    <dgm:pt modelId="{5DE593DF-821F-4A69-A381-1501BC32F39B}" type="pres">
      <dgm:prSet presAssocID="{82DDE69C-08C2-4006-AE72-CEB14517B01F}" presName="left_23_2" presStyleLbl="node1" presStyleIdx="4" presStyleCnt="5" custLinFactY="8263" custLinFactNeighborX="-13592" custLinFactNeighborY="100000">
        <dgm:presLayoutVars>
          <dgm:bulletEnabled val="1"/>
        </dgm:presLayoutVars>
      </dgm:prSet>
      <dgm:spPr/>
    </dgm:pt>
  </dgm:ptLst>
  <dgm:cxnLst>
    <dgm:cxn modelId="{880D160C-B8B8-4A34-A36F-A366CCDCEE30}" srcId="{0A628D5B-A0F7-4A81-B193-F52E977315C2}" destId="{CA196E9A-6F76-40D4-8CB1-BDD272E67BFE}" srcOrd="2" destOrd="0" parTransId="{FEB26E3B-F0E4-4617-9F00-51AC471CAFC3}" sibTransId="{21660628-B938-4917-AEEA-3579632E4B6B}"/>
    <dgm:cxn modelId="{E092D40E-6D01-49CF-A5E9-BD34139F9D6C}" type="presOf" srcId="{BD6D9724-1958-4CB0-9F81-B7CC388CAC53}" destId="{BF70B4B2-D837-4DD2-B89A-4CBE9F4138EF}" srcOrd="0" destOrd="0" presId="urn:microsoft.com/office/officeart/2005/8/layout/balance1"/>
    <dgm:cxn modelId="{AE7A1522-E33F-441F-92CB-F6A90EFD9BFA}" type="presOf" srcId="{BDA2FCB9-7464-4852-A5FB-FE03DC920F3D}" destId="{34C29812-5F55-455C-92D5-E2AF3B85732F}" srcOrd="0" destOrd="0" presId="urn:microsoft.com/office/officeart/2005/8/layout/balance1"/>
    <dgm:cxn modelId="{C9CFAA26-4F9D-417F-B50D-EE30C389CA88}" srcId="{0A628D5B-A0F7-4A81-B193-F52E977315C2}" destId="{BDA2FCB9-7464-4852-A5FB-FE03DC920F3D}" srcOrd="1" destOrd="0" parTransId="{0204E3F7-5268-4C87-AD9A-36145621D9AB}" sibTransId="{2E2A93BE-14AC-442B-82D5-4399B065F371}"/>
    <dgm:cxn modelId="{600E6645-FFFF-40A4-A017-795A9E5E5326}" type="presOf" srcId="{0A628D5B-A0F7-4A81-B193-F52E977315C2}" destId="{52C9F59E-6207-4373-95CF-7563CA7834F0}" srcOrd="0" destOrd="0" presId="urn:microsoft.com/office/officeart/2005/8/layout/balance1"/>
    <dgm:cxn modelId="{8A1DFF45-3381-4381-86B9-3BDE34A11A08}" srcId="{0A628D5B-A0F7-4A81-B193-F52E977315C2}" destId="{B63193FA-6D15-41C6-8E44-1C165A1978EE}" srcOrd="0" destOrd="0" parTransId="{FD57622D-6BC3-4940-826E-9F1807722FC2}" sibTransId="{2CA261E3-0675-4619-922B-60EB53BBF7A8}"/>
    <dgm:cxn modelId="{F41BFC73-4223-4D97-8399-59603AA46F54}" type="presOf" srcId="{803E2D1F-1A5F-4F4A-A618-40FA832C5761}" destId="{5DE593DF-821F-4A69-A381-1501BC32F39B}" srcOrd="0" destOrd="0" presId="urn:microsoft.com/office/officeart/2005/8/layout/balance1"/>
    <dgm:cxn modelId="{B83BC380-9ADF-4E71-B44F-945E27B2DE73}" type="presOf" srcId="{CA196E9A-6F76-40D4-8CB1-BDD272E67BFE}" destId="{9C126F9B-13A4-4EEA-AEBB-7A3F36AEC836}" srcOrd="0" destOrd="0" presId="urn:microsoft.com/office/officeart/2005/8/layout/balance1"/>
    <dgm:cxn modelId="{848E968D-AB6F-4E77-939E-FA2735B1FB07}" srcId="{82DDE69C-08C2-4006-AE72-CEB14517B01F}" destId="{5ADD5E48-81E8-4D81-94E3-A28C0D80A02D}" srcOrd="0" destOrd="0" parTransId="{5F56406E-3CC9-4C68-980B-80CDEDE9535B}" sibTransId="{BA1D8E40-9CEE-4DB9-A905-7B6FE30E5362}"/>
    <dgm:cxn modelId="{4407FE9E-E2F6-46C5-9356-FDEF09C480CC}" srcId="{5ADD5E48-81E8-4D81-94E3-A28C0D80A02D}" destId="{803E2D1F-1A5F-4F4A-A618-40FA832C5761}" srcOrd="1" destOrd="0" parTransId="{7DF9FEDA-6D9C-4A6A-BFA8-E8E248E5F2DD}" sibTransId="{ABC44D5C-9115-4528-B740-3CA539F12D8E}"/>
    <dgm:cxn modelId="{6A61F8D3-00D5-4F76-96F7-4F14D57DBCEC}" type="presOf" srcId="{5ADD5E48-81E8-4D81-94E3-A28C0D80A02D}" destId="{8BCE72F6-8EB0-4499-AB0B-76CFFF0B7BFE}" srcOrd="0" destOrd="0" presId="urn:microsoft.com/office/officeart/2005/8/layout/balance1"/>
    <dgm:cxn modelId="{88543ADF-6CE2-4C9B-8E2B-02EDB2CFC217}" type="presOf" srcId="{82DDE69C-08C2-4006-AE72-CEB14517B01F}" destId="{8DC485C4-CE84-4F30-B3FE-D194B423829A}" srcOrd="0" destOrd="0" presId="urn:microsoft.com/office/officeart/2005/8/layout/balance1"/>
    <dgm:cxn modelId="{FA21B7E9-1C6D-479B-B5DF-E7A5CA591E96}" srcId="{82DDE69C-08C2-4006-AE72-CEB14517B01F}" destId="{0A628D5B-A0F7-4A81-B193-F52E977315C2}" srcOrd="1" destOrd="0" parTransId="{40438772-CDEA-473F-ACE2-1AF6C8C3F84E}" sibTransId="{C390D55D-1644-4A99-82FB-CC95682A1DCE}"/>
    <dgm:cxn modelId="{A51434F0-F0A0-4B5E-AC39-799DB8B5F3DE}" srcId="{5ADD5E48-81E8-4D81-94E3-A28C0D80A02D}" destId="{BD6D9724-1958-4CB0-9F81-B7CC388CAC53}" srcOrd="0" destOrd="0" parTransId="{AD2B1C1C-3480-4344-91A2-0CA738801987}" sibTransId="{4454177C-2BB6-4D41-B08D-8959AC8CF734}"/>
    <dgm:cxn modelId="{DC7830FA-4850-4CF7-8A16-CBD1035DAECA}" type="presOf" srcId="{B63193FA-6D15-41C6-8E44-1C165A1978EE}" destId="{84F448CE-1799-44FA-9770-F7DF1367AA5D}" srcOrd="0" destOrd="0" presId="urn:microsoft.com/office/officeart/2005/8/layout/balance1"/>
    <dgm:cxn modelId="{873B162F-FFB4-46E4-AD4A-C389434A522B}" type="presParOf" srcId="{8DC485C4-CE84-4F30-B3FE-D194B423829A}" destId="{63C9CEE4-D5BF-4822-B2CA-D5A2D35BB53A}" srcOrd="0" destOrd="0" presId="urn:microsoft.com/office/officeart/2005/8/layout/balance1"/>
    <dgm:cxn modelId="{711E9C69-D583-48A7-B202-A4C297EB2A07}" type="presParOf" srcId="{8DC485C4-CE84-4F30-B3FE-D194B423829A}" destId="{EEEBF34A-D33F-48BD-B2C1-2296185A94A7}" srcOrd="1" destOrd="0" presId="urn:microsoft.com/office/officeart/2005/8/layout/balance1"/>
    <dgm:cxn modelId="{104CB718-918E-4731-AC28-E445E3325A75}" type="presParOf" srcId="{EEEBF34A-D33F-48BD-B2C1-2296185A94A7}" destId="{8BCE72F6-8EB0-4499-AB0B-76CFFF0B7BFE}" srcOrd="0" destOrd="0" presId="urn:microsoft.com/office/officeart/2005/8/layout/balance1"/>
    <dgm:cxn modelId="{E8363DA0-A016-4622-AABB-1D262A84CE35}" type="presParOf" srcId="{EEEBF34A-D33F-48BD-B2C1-2296185A94A7}" destId="{52C9F59E-6207-4373-95CF-7563CA7834F0}" srcOrd="1" destOrd="0" presId="urn:microsoft.com/office/officeart/2005/8/layout/balance1"/>
    <dgm:cxn modelId="{0337932A-5DB9-422E-96C5-94BC40D8DD24}" type="presParOf" srcId="{8DC485C4-CE84-4F30-B3FE-D194B423829A}" destId="{32D94621-1017-45B6-9D06-9D08EF691B0C}" srcOrd="2" destOrd="0" presId="urn:microsoft.com/office/officeart/2005/8/layout/balance1"/>
    <dgm:cxn modelId="{4147C0D1-A807-4A2E-906D-5A0677473451}" type="presParOf" srcId="{32D94621-1017-45B6-9D06-9D08EF691B0C}" destId="{196A3F6E-3B71-4E7A-8C0B-A9624251475F}" srcOrd="0" destOrd="0" presId="urn:microsoft.com/office/officeart/2005/8/layout/balance1"/>
    <dgm:cxn modelId="{3DA6831E-2083-45AF-B5A1-B597F1580D3B}" type="presParOf" srcId="{32D94621-1017-45B6-9D06-9D08EF691B0C}" destId="{9D746403-9961-4ED9-9CA0-30966CD9A2A2}" srcOrd="1" destOrd="0" presId="urn:microsoft.com/office/officeart/2005/8/layout/balance1"/>
    <dgm:cxn modelId="{BB5CC995-9481-4962-833F-4288B6B7A8FA}" type="presParOf" srcId="{32D94621-1017-45B6-9D06-9D08EF691B0C}" destId="{5CFD533C-3418-495A-8DA7-628EE3C5F3D8}" srcOrd="2" destOrd="0" presId="urn:microsoft.com/office/officeart/2005/8/layout/balance1"/>
    <dgm:cxn modelId="{33383C47-D16B-4CA6-95CD-33681635ADD9}" type="presParOf" srcId="{32D94621-1017-45B6-9D06-9D08EF691B0C}" destId="{84F448CE-1799-44FA-9770-F7DF1367AA5D}" srcOrd="3" destOrd="0" presId="urn:microsoft.com/office/officeart/2005/8/layout/balance1"/>
    <dgm:cxn modelId="{FFB275D1-DED4-44FF-9ED0-6B49E233E517}" type="presParOf" srcId="{32D94621-1017-45B6-9D06-9D08EF691B0C}" destId="{34C29812-5F55-455C-92D5-E2AF3B85732F}" srcOrd="4" destOrd="0" presId="urn:microsoft.com/office/officeart/2005/8/layout/balance1"/>
    <dgm:cxn modelId="{41D55D10-4733-4BAF-A618-D88AEB1BB4EE}" type="presParOf" srcId="{32D94621-1017-45B6-9D06-9D08EF691B0C}" destId="{9C126F9B-13A4-4EEA-AEBB-7A3F36AEC836}" srcOrd="5" destOrd="0" presId="urn:microsoft.com/office/officeart/2005/8/layout/balance1"/>
    <dgm:cxn modelId="{AC51F2CF-0D2C-4565-96A9-7C5FA3F5F351}" type="presParOf" srcId="{32D94621-1017-45B6-9D06-9D08EF691B0C}" destId="{BF70B4B2-D837-4DD2-B89A-4CBE9F4138EF}" srcOrd="6" destOrd="0" presId="urn:microsoft.com/office/officeart/2005/8/layout/balance1"/>
    <dgm:cxn modelId="{505D75ED-7A36-4551-8EA7-C64C135BF157}" type="presParOf" srcId="{32D94621-1017-45B6-9D06-9D08EF691B0C}" destId="{5DE593DF-821F-4A69-A381-1501BC32F39B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64F05C-C88C-4C27-868D-14FF88009834}">
      <dsp:nvSpPr>
        <dsp:cNvPr id="0" name=""/>
        <dsp:cNvSpPr/>
      </dsp:nvSpPr>
      <dsp:spPr>
        <a:xfrm>
          <a:off x="-4134542" y="-634507"/>
          <a:ext cx="4926614" cy="4926614"/>
        </a:xfrm>
        <a:prstGeom prst="blockArc">
          <a:avLst>
            <a:gd name="adj1" fmla="val 18900000"/>
            <a:gd name="adj2" fmla="val 2700000"/>
            <a:gd name="adj3" fmla="val 43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ED711C-05A8-44C5-B07B-2B84AF74103F}">
      <dsp:nvSpPr>
        <dsp:cNvPr id="0" name=""/>
        <dsp:cNvSpPr/>
      </dsp:nvSpPr>
      <dsp:spPr>
        <a:xfrm>
          <a:off x="509381" y="365760"/>
          <a:ext cx="4928250" cy="73152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80644" tIns="73660" rIns="73660" bIns="7366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Sensitivity of connections</a:t>
          </a:r>
        </a:p>
      </dsp:txBody>
      <dsp:txXfrm>
        <a:off x="509381" y="365760"/>
        <a:ext cx="4928250" cy="731520"/>
      </dsp:txXfrm>
    </dsp:sp>
    <dsp:sp modelId="{D91771D2-0F40-4699-B581-BF22881F2DBD}">
      <dsp:nvSpPr>
        <dsp:cNvPr id="0" name=""/>
        <dsp:cNvSpPr/>
      </dsp:nvSpPr>
      <dsp:spPr>
        <a:xfrm>
          <a:off x="52181" y="274320"/>
          <a:ext cx="914400" cy="9144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E60A329-97CB-4F7E-8466-8040D6795FAB}">
      <dsp:nvSpPr>
        <dsp:cNvPr id="0" name=""/>
        <dsp:cNvSpPr/>
      </dsp:nvSpPr>
      <dsp:spPr>
        <a:xfrm>
          <a:off x="775289" y="1463040"/>
          <a:ext cx="4662342" cy="73152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80644" tIns="73660" rIns="73660" bIns="7366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Enhancement approaches</a:t>
          </a:r>
        </a:p>
      </dsp:txBody>
      <dsp:txXfrm>
        <a:off x="775289" y="1463040"/>
        <a:ext cx="4662342" cy="731520"/>
      </dsp:txXfrm>
    </dsp:sp>
    <dsp:sp modelId="{1E1FCBB6-72C8-4830-B2D3-5A8EFA76D371}">
      <dsp:nvSpPr>
        <dsp:cNvPr id="0" name=""/>
        <dsp:cNvSpPr/>
      </dsp:nvSpPr>
      <dsp:spPr>
        <a:xfrm>
          <a:off x="318089" y="1371599"/>
          <a:ext cx="914400" cy="9144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43658AE-7CB5-4442-8946-D01E016FF20E}">
      <dsp:nvSpPr>
        <dsp:cNvPr id="0" name=""/>
        <dsp:cNvSpPr/>
      </dsp:nvSpPr>
      <dsp:spPr>
        <a:xfrm>
          <a:off x="509381" y="2560320"/>
          <a:ext cx="4928250" cy="73152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80644" tIns="73660" rIns="73660" bIns="7366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Novel ideas</a:t>
          </a:r>
        </a:p>
      </dsp:txBody>
      <dsp:txXfrm>
        <a:off x="509381" y="2560320"/>
        <a:ext cx="4928250" cy="731520"/>
      </dsp:txXfrm>
    </dsp:sp>
    <dsp:sp modelId="{41CEC043-01AE-4674-BAAF-390284E17E99}">
      <dsp:nvSpPr>
        <dsp:cNvPr id="0" name=""/>
        <dsp:cNvSpPr/>
      </dsp:nvSpPr>
      <dsp:spPr>
        <a:xfrm>
          <a:off x="52181" y="2468880"/>
          <a:ext cx="914400" cy="9144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467DF7-09FF-4050-A1A0-898AB4FA09E8}">
      <dsp:nvSpPr>
        <dsp:cNvPr id="0" name=""/>
        <dsp:cNvSpPr/>
      </dsp:nvSpPr>
      <dsp:spPr>
        <a:xfrm>
          <a:off x="2292875" y="602"/>
          <a:ext cx="2820888" cy="14104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1915" tIns="54610" rIns="81915" bIns="5461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Novel Ideas</a:t>
          </a:r>
        </a:p>
      </dsp:txBody>
      <dsp:txXfrm>
        <a:off x="2334185" y="41912"/>
        <a:ext cx="2738268" cy="1327824"/>
      </dsp:txXfrm>
    </dsp:sp>
    <dsp:sp modelId="{624F5824-37BE-40ED-B875-FEA7003345A2}">
      <dsp:nvSpPr>
        <dsp:cNvPr id="0" name=""/>
        <dsp:cNvSpPr/>
      </dsp:nvSpPr>
      <dsp:spPr>
        <a:xfrm>
          <a:off x="2574964" y="1411046"/>
          <a:ext cx="282088" cy="10578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7833"/>
              </a:lnTo>
              <a:lnTo>
                <a:pt x="282088" y="10578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2EA865-B484-49AF-9539-BC156F01B5D2}">
      <dsp:nvSpPr>
        <dsp:cNvPr id="0" name=""/>
        <dsp:cNvSpPr/>
      </dsp:nvSpPr>
      <dsp:spPr>
        <a:xfrm>
          <a:off x="2857053" y="1763657"/>
          <a:ext cx="2256710" cy="14104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Heat-Treated Beam Section (HBS)</a:t>
          </a:r>
        </a:p>
      </dsp:txBody>
      <dsp:txXfrm>
        <a:off x="2898363" y="1804967"/>
        <a:ext cx="2174090" cy="1327824"/>
      </dsp:txXfrm>
    </dsp:sp>
    <dsp:sp modelId="{3F3640A5-6FD0-4F4C-B575-310F1AB5AC90}">
      <dsp:nvSpPr>
        <dsp:cNvPr id="0" name=""/>
        <dsp:cNvSpPr/>
      </dsp:nvSpPr>
      <dsp:spPr>
        <a:xfrm>
          <a:off x="2574964" y="1411046"/>
          <a:ext cx="282088" cy="2820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0888"/>
              </a:lnTo>
              <a:lnTo>
                <a:pt x="282088" y="28208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2F83F-CBDF-4D70-8260-085EE6C794E9}">
      <dsp:nvSpPr>
        <dsp:cNvPr id="0" name=""/>
        <dsp:cNvSpPr/>
      </dsp:nvSpPr>
      <dsp:spPr>
        <a:xfrm>
          <a:off x="2857053" y="3526713"/>
          <a:ext cx="2256710" cy="14104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/>
            <a:t>Self-</a:t>
          </a:r>
          <a:r>
            <a:rPr lang="en-GB" sz="2100" kern="1200" dirty="0" err="1"/>
            <a:t>Centering</a:t>
          </a:r>
          <a:r>
            <a:rPr lang="en-GB" sz="2100" kern="1200" dirty="0"/>
            <a:t> </a:t>
          </a:r>
          <a:r>
            <a:rPr lang="en-US" sz="2100" kern="1200" dirty="0"/>
            <a:t>Pinned</a:t>
          </a:r>
          <a:r>
            <a:rPr lang="en-GB" sz="2100" kern="1200" dirty="0"/>
            <a:t> Connection with Friction Damper (SC-PC-FD)</a:t>
          </a:r>
          <a:endParaRPr lang="en-US" sz="2100" kern="1200" dirty="0"/>
        </a:p>
      </dsp:txBody>
      <dsp:txXfrm>
        <a:off x="2898363" y="3568023"/>
        <a:ext cx="2174090" cy="13278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C46497-4790-48D3-AFC8-D2BB4877242B}">
      <dsp:nvSpPr>
        <dsp:cNvPr id="0" name=""/>
        <dsp:cNvSpPr/>
      </dsp:nvSpPr>
      <dsp:spPr>
        <a:xfrm>
          <a:off x="1097630" y="553686"/>
          <a:ext cx="3212755" cy="9426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78232" rIns="78232" bIns="78232" numCol="1" spcCol="1270" anchor="ctr" anchorCtr="0">
          <a:noAutofit/>
        </a:bodyPr>
        <a:lstStyle/>
        <a:p>
          <a:pPr marL="0" lvl="0" indent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100" kern="1200" dirty="0"/>
            <a:t>Stable hysteretic curves until 0.06 rad rotation and a ductility of 4 to 6</a:t>
          </a:r>
        </a:p>
      </dsp:txBody>
      <dsp:txXfrm>
        <a:off x="1611671" y="553686"/>
        <a:ext cx="2698714" cy="942686"/>
      </dsp:txXfrm>
    </dsp:sp>
    <dsp:sp modelId="{F7CEDAF4-A0CE-4B6F-9F07-9F6A1AFFAF1F}">
      <dsp:nvSpPr>
        <dsp:cNvPr id="0" name=""/>
        <dsp:cNvSpPr/>
      </dsp:nvSpPr>
      <dsp:spPr>
        <a:xfrm>
          <a:off x="1097630" y="1496372"/>
          <a:ext cx="3212755" cy="9426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78232" rIns="78232" bIns="78232" numCol="1" spcCol="1270" anchor="ctr" anchorCtr="0">
          <a:noAutofit/>
        </a:bodyPr>
        <a:lstStyle/>
        <a:p>
          <a:pPr marL="0" lvl="0" indent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100" kern="1200" dirty="0"/>
            <a:t>Material yielding and local buckling only occurred around the weakened region far from the column face.</a:t>
          </a:r>
          <a:endParaRPr lang="en-US" sz="1100" kern="1200" dirty="0"/>
        </a:p>
      </dsp:txBody>
      <dsp:txXfrm>
        <a:off x="1611671" y="1496372"/>
        <a:ext cx="2698714" cy="942686"/>
      </dsp:txXfrm>
    </dsp:sp>
    <dsp:sp modelId="{14835B10-1600-42E1-ADE6-6A0CB7BBC7AC}">
      <dsp:nvSpPr>
        <dsp:cNvPr id="0" name=""/>
        <dsp:cNvSpPr/>
      </dsp:nvSpPr>
      <dsp:spPr>
        <a:xfrm>
          <a:off x="1097630" y="2439059"/>
          <a:ext cx="3212755" cy="9426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78232" rIns="78232" bIns="78232" numCol="1" spcCol="1270" anchor="ctr" anchorCtr="0">
          <a:noAutofit/>
        </a:bodyPr>
        <a:lstStyle/>
        <a:p>
          <a:pPr marL="0" lvl="0" indent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Stiffness change prevention at the weakened region and consequently elimination of lateral-torsional buckling limit state of the beam</a:t>
          </a:r>
          <a:endParaRPr lang="en-US" sz="1100" kern="1200" dirty="0"/>
        </a:p>
      </dsp:txBody>
      <dsp:txXfrm>
        <a:off x="1611671" y="2439059"/>
        <a:ext cx="2698714" cy="942686"/>
      </dsp:txXfrm>
    </dsp:sp>
    <dsp:sp modelId="{870394F7-5428-4015-B163-079D8E31A81B}">
      <dsp:nvSpPr>
        <dsp:cNvPr id="0" name=""/>
        <dsp:cNvSpPr/>
      </dsp:nvSpPr>
      <dsp:spPr>
        <a:xfrm>
          <a:off x="1097630" y="3381745"/>
          <a:ext cx="3212755" cy="9426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78232" rIns="78232" bIns="78232" numCol="1" spcCol="1270" anchor="ctr" anchorCtr="0">
          <a:noAutofit/>
        </a:bodyPr>
        <a:lstStyle/>
        <a:p>
          <a:pPr marL="0" lvl="0" indent="0" algn="justLow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Distribution of inelasticity of the bending plastic hinge over a larger area at the weakened region which causes to have less stress and strain values</a:t>
          </a:r>
          <a:endParaRPr lang="en-US" sz="1100" kern="1200" dirty="0"/>
        </a:p>
      </dsp:txBody>
      <dsp:txXfrm>
        <a:off x="1611671" y="3381745"/>
        <a:ext cx="2698714" cy="942686"/>
      </dsp:txXfrm>
    </dsp:sp>
    <dsp:sp modelId="{86F2ABD9-C850-453A-BECA-94FDBF8BDC89}">
      <dsp:nvSpPr>
        <dsp:cNvPr id="0" name=""/>
        <dsp:cNvSpPr/>
      </dsp:nvSpPr>
      <dsp:spPr>
        <a:xfrm>
          <a:off x="1097630" y="4324432"/>
          <a:ext cx="3212755" cy="103680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78232" rIns="78232" bIns="78232" numCol="1" spcCol="1270" anchor="ctr" anchorCtr="0">
          <a:noAutofit/>
        </a:bodyPr>
        <a:lstStyle/>
        <a:p>
          <a:pPr marL="0" lvl="0" indent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Having more values of the </a:t>
          </a:r>
          <a:r>
            <a:rPr lang="en-US" sz="1100" kern="1200" dirty="0"/>
            <a:t>stiffness and dissipated energy with respect to RBS connections</a:t>
          </a:r>
        </a:p>
      </dsp:txBody>
      <dsp:txXfrm>
        <a:off x="1611671" y="4324432"/>
        <a:ext cx="2698714" cy="1036807"/>
      </dsp:txXfrm>
    </dsp:sp>
    <dsp:sp modelId="{08D89CEB-F4DF-4FC2-B704-EAB718E56210}">
      <dsp:nvSpPr>
        <dsp:cNvPr id="0" name=""/>
        <dsp:cNvSpPr/>
      </dsp:nvSpPr>
      <dsp:spPr>
        <a:xfrm>
          <a:off x="0" y="2108382"/>
          <a:ext cx="1374754" cy="13747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HBS</a:t>
          </a:r>
        </a:p>
      </dsp:txBody>
      <dsp:txXfrm>
        <a:off x="201328" y="2309710"/>
        <a:ext cx="972098" cy="972098"/>
      </dsp:txXfrm>
    </dsp:sp>
    <dsp:sp modelId="{B5D1929A-2A4F-45E1-A5B5-FA10E36E5206}">
      <dsp:nvSpPr>
        <dsp:cNvPr id="0" name=""/>
        <dsp:cNvSpPr/>
      </dsp:nvSpPr>
      <dsp:spPr>
        <a:xfrm>
          <a:off x="5691807" y="553686"/>
          <a:ext cx="3199422" cy="9426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78232" rIns="78232" bIns="78232" numCol="1" spcCol="1270" anchor="ctr" anchorCtr="0">
          <a:noAutofit/>
        </a:bodyPr>
        <a:lstStyle/>
        <a:p>
          <a:pPr marL="0" lvl="0" indent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Stable hysteretic curves until 0.07 rad rotation and a high ductility of 14</a:t>
          </a:r>
        </a:p>
      </dsp:txBody>
      <dsp:txXfrm>
        <a:off x="6203714" y="553686"/>
        <a:ext cx="2687515" cy="942686"/>
      </dsp:txXfrm>
    </dsp:sp>
    <dsp:sp modelId="{4E3B1003-6BEB-4217-9D50-F3C503A52EF3}">
      <dsp:nvSpPr>
        <dsp:cNvPr id="0" name=""/>
        <dsp:cNvSpPr/>
      </dsp:nvSpPr>
      <dsp:spPr>
        <a:xfrm>
          <a:off x="5685140" y="1496372"/>
          <a:ext cx="3212755" cy="106170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78232" rIns="78232" bIns="78232" numCol="1" spcCol="1270" anchor="ctr" anchorCtr="0">
          <a:noAutofit/>
        </a:bodyPr>
        <a:lstStyle/>
        <a:p>
          <a:pPr marL="0" lvl="0" indent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Flag-shaped hysteretic </a:t>
          </a:r>
          <a:r>
            <a:rPr lang="en-GB" sz="1100" kern="1200" dirty="0" err="1"/>
            <a:t>behavior</a:t>
          </a:r>
          <a:r>
            <a:rPr lang="en-GB" sz="1100" kern="1200" dirty="0"/>
            <a:t> without any residual deformation which confirms the full self-</a:t>
          </a:r>
          <a:r>
            <a:rPr lang="en-GB" sz="1100" kern="1200" dirty="0" err="1"/>
            <a:t>centering</a:t>
          </a:r>
          <a:r>
            <a:rPr lang="en-GB" sz="1100" kern="1200" dirty="0"/>
            <a:t> action.</a:t>
          </a:r>
        </a:p>
      </dsp:txBody>
      <dsp:txXfrm>
        <a:off x="6199181" y="1496372"/>
        <a:ext cx="2698714" cy="1061703"/>
      </dsp:txXfrm>
    </dsp:sp>
    <dsp:sp modelId="{5F33DD9A-CAED-444B-9CD6-6E66C9187F82}">
      <dsp:nvSpPr>
        <dsp:cNvPr id="0" name=""/>
        <dsp:cNvSpPr/>
      </dsp:nvSpPr>
      <dsp:spPr>
        <a:xfrm>
          <a:off x="5685140" y="2558076"/>
          <a:ext cx="3212755" cy="10055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78232" rIns="78232" bIns="78232" numCol="1" spcCol="1270" anchor="ctr" anchorCtr="0">
          <a:noAutofit/>
        </a:bodyPr>
        <a:lstStyle/>
        <a:p>
          <a:pPr marL="0" lvl="0" indent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The effective participation of friction pads in energy dissipation by the obtained enclosed-area of the hysteretic curve</a:t>
          </a:r>
        </a:p>
      </dsp:txBody>
      <dsp:txXfrm>
        <a:off x="6199181" y="2558076"/>
        <a:ext cx="2698714" cy="1005530"/>
      </dsp:txXfrm>
    </dsp:sp>
    <dsp:sp modelId="{5A6A73FF-8FBE-4832-AF64-CDC948449C88}">
      <dsp:nvSpPr>
        <dsp:cNvPr id="0" name=""/>
        <dsp:cNvSpPr/>
      </dsp:nvSpPr>
      <dsp:spPr>
        <a:xfrm>
          <a:off x="5685140" y="3563606"/>
          <a:ext cx="3212755" cy="93465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78232" rIns="78232" bIns="78232" numCol="1" spcCol="1270" anchor="ctr" anchorCtr="0">
          <a:noAutofit/>
        </a:bodyPr>
        <a:lstStyle/>
        <a:p>
          <a:pPr marL="0" lvl="0" indent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Easy modification of the characteristics of SC-PC-FD connection by changing the amount of strand post-tensioning and pin pre-tensioning forces, the strand diameter size along with the strand relative distance.</a:t>
          </a:r>
          <a:endParaRPr lang="en-US" sz="1100" kern="1200" dirty="0"/>
        </a:p>
      </dsp:txBody>
      <dsp:txXfrm>
        <a:off x="6199181" y="3563606"/>
        <a:ext cx="2698714" cy="934653"/>
      </dsp:txXfrm>
    </dsp:sp>
    <dsp:sp modelId="{85F3814B-3D0D-4C4B-B909-3B4236382758}">
      <dsp:nvSpPr>
        <dsp:cNvPr id="0" name=""/>
        <dsp:cNvSpPr/>
      </dsp:nvSpPr>
      <dsp:spPr>
        <a:xfrm>
          <a:off x="5685140" y="4498260"/>
          <a:ext cx="3212755" cy="9166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78232" rIns="78232" bIns="78232" numCol="1" spcCol="1270" anchor="ctr" anchorCtr="0">
          <a:noAutofit/>
        </a:bodyPr>
        <a:lstStyle/>
        <a:p>
          <a:pPr marL="0" lvl="0" indent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Elimination of main members’ yielding and lateral-torsional buckling with simple constructional details</a:t>
          </a:r>
        </a:p>
      </dsp:txBody>
      <dsp:txXfrm>
        <a:off x="6199181" y="4498260"/>
        <a:ext cx="2698714" cy="916621"/>
      </dsp:txXfrm>
    </dsp:sp>
    <dsp:sp modelId="{B70E1161-A874-40A1-BBEF-B0B5CB9A8E71}">
      <dsp:nvSpPr>
        <dsp:cNvPr id="0" name=""/>
        <dsp:cNvSpPr/>
      </dsp:nvSpPr>
      <dsp:spPr>
        <a:xfrm>
          <a:off x="4711431" y="2108382"/>
          <a:ext cx="1374754" cy="13747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SC-PC-FD</a:t>
          </a:r>
        </a:p>
      </dsp:txBody>
      <dsp:txXfrm>
        <a:off x="4912759" y="2309710"/>
        <a:ext cx="972098" cy="9720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CE72F6-8EB0-4499-AB0B-76CFFF0B7BFE}">
      <dsp:nvSpPr>
        <dsp:cNvPr id="0" name=""/>
        <dsp:cNvSpPr/>
      </dsp:nvSpPr>
      <dsp:spPr>
        <a:xfrm>
          <a:off x="1679786" y="0"/>
          <a:ext cx="1950720" cy="108373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HBS</a:t>
          </a:r>
        </a:p>
      </dsp:txBody>
      <dsp:txXfrm>
        <a:off x="1711527" y="31741"/>
        <a:ext cx="1887238" cy="1020251"/>
      </dsp:txXfrm>
    </dsp:sp>
    <dsp:sp modelId="{52C9F59E-6207-4373-95CF-7563CA7834F0}">
      <dsp:nvSpPr>
        <dsp:cNvPr id="0" name=""/>
        <dsp:cNvSpPr/>
      </dsp:nvSpPr>
      <dsp:spPr>
        <a:xfrm>
          <a:off x="4497493" y="0"/>
          <a:ext cx="1950720" cy="108373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SC-PC-FD</a:t>
          </a:r>
        </a:p>
      </dsp:txBody>
      <dsp:txXfrm>
        <a:off x="4529234" y="31741"/>
        <a:ext cx="1887238" cy="1020251"/>
      </dsp:txXfrm>
    </dsp:sp>
    <dsp:sp modelId="{9D746403-9961-4ED9-9CA0-30966CD9A2A2}">
      <dsp:nvSpPr>
        <dsp:cNvPr id="0" name=""/>
        <dsp:cNvSpPr/>
      </dsp:nvSpPr>
      <dsp:spPr>
        <a:xfrm>
          <a:off x="3657599" y="3201023"/>
          <a:ext cx="812800" cy="812800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FD533C-3418-495A-8DA7-628EE3C5F3D8}">
      <dsp:nvSpPr>
        <dsp:cNvPr id="0" name=""/>
        <dsp:cNvSpPr/>
      </dsp:nvSpPr>
      <dsp:spPr>
        <a:xfrm rot="240000">
          <a:off x="1624855" y="2852662"/>
          <a:ext cx="4878289" cy="3411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F448CE-1799-44FA-9770-F7DF1367AA5D}">
      <dsp:nvSpPr>
        <dsp:cNvPr id="0" name=""/>
        <dsp:cNvSpPr/>
      </dsp:nvSpPr>
      <dsp:spPr>
        <a:xfrm rot="240000">
          <a:off x="4553844" y="1999777"/>
          <a:ext cx="1946391" cy="906819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SC-PC-FD</a:t>
          </a:r>
        </a:p>
      </dsp:txBody>
      <dsp:txXfrm>
        <a:off x="4598111" y="2044044"/>
        <a:ext cx="1857857" cy="818285"/>
      </dsp:txXfrm>
    </dsp:sp>
    <dsp:sp modelId="{34C29812-5F55-455C-92D5-E2AF3B85732F}">
      <dsp:nvSpPr>
        <dsp:cNvPr id="0" name=""/>
        <dsp:cNvSpPr/>
      </dsp:nvSpPr>
      <dsp:spPr>
        <a:xfrm rot="240000">
          <a:off x="4664766" y="3507221"/>
          <a:ext cx="1946391" cy="906819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 dirty="0"/>
        </a:p>
      </dsp:txBody>
      <dsp:txXfrm>
        <a:off x="4709033" y="3551488"/>
        <a:ext cx="1857857" cy="818285"/>
      </dsp:txXfrm>
    </dsp:sp>
    <dsp:sp modelId="{9C126F9B-13A4-4EEA-AEBB-7A3F36AEC836}">
      <dsp:nvSpPr>
        <dsp:cNvPr id="0" name=""/>
        <dsp:cNvSpPr/>
      </dsp:nvSpPr>
      <dsp:spPr>
        <a:xfrm rot="240000">
          <a:off x="4664756" y="993511"/>
          <a:ext cx="1946391" cy="906819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 dirty="0"/>
        </a:p>
      </dsp:txBody>
      <dsp:txXfrm>
        <a:off x="4709023" y="1037778"/>
        <a:ext cx="1857857" cy="818285"/>
      </dsp:txXfrm>
    </dsp:sp>
    <dsp:sp modelId="{BF70B4B2-D837-4DD2-B89A-4CBE9F4138EF}">
      <dsp:nvSpPr>
        <dsp:cNvPr id="0" name=""/>
        <dsp:cNvSpPr/>
      </dsp:nvSpPr>
      <dsp:spPr>
        <a:xfrm rot="240000">
          <a:off x="1763230" y="1804705"/>
          <a:ext cx="1946391" cy="906819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HBS</a:t>
          </a:r>
        </a:p>
      </dsp:txBody>
      <dsp:txXfrm>
        <a:off x="1807497" y="1848972"/>
        <a:ext cx="1857857" cy="818285"/>
      </dsp:txXfrm>
    </dsp:sp>
    <dsp:sp modelId="{5DE593DF-821F-4A69-A381-1501BC32F39B}">
      <dsp:nvSpPr>
        <dsp:cNvPr id="0" name=""/>
        <dsp:cNvSpPr/>
      </dsp:nvSpPr>
      <dsp:spPr>
        <a:xfrm rot="240000">
          <a:off x="1561166" y="3360600"/>
          <a:ext cx="1946391" cy="906819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 dirty="0"/>
        </a:p>
      </dsp:txBody>
      <dsp:txXfrm>
        <a:off x="1605433" y="3404867"/>
        <a:ext cx="1857857" cy="818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4FB8F-ED15-48AB-97BD-17129D4E699D}" type="datetimeFigureOut">
              <a:rPr lang="en-US" smtClean="0"/>
              <a:t>2023-09-17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6B3739-9081-478F-812E-AE7CE14063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1049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9D437-CD83-4825-AD0D-5E7B341BC79B}" type="datetimeFigureOut">
              <a:rPr lang="en-US" smtClean="0"/>
              <a:t>2023-09-17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CF8BB-EBC7-4B8F-9632-A5A136FBB8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369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8225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93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086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024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068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7932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862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349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878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7961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072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64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859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595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418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615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237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468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CF8BB-EBC7-4B8F-9632-A5A136FBB88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144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55780"/>
            <a:ext cx="6858000" cy="3200400"/>
          </a:xfrm>
        </p:spPr>
        <p:txBody>
          <a:bodyPr anchor="b">
            <a:normAutofit/>
          </a:bodyPr>
          <a:lstStyle>
            <a:lvl1pPr algn="l">
              <a:lnSpc>
                <a:spcPct val="75000"/>
              </a:lnSpc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956180"/>
            <a:ext cx="6858000" cy="109728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6F48A-D31F-4B86-9C05-ADE5EA279594}" type="datetime1">
              <a:rPr lang="en-US" smtClean="0"/>
              <a:t>2023-09-17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E77FAE-ED76-5471-269A-3A5DE29802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3774" y="99511"/>
            <a:ext cx="9119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1BBB6-BC28-4748-8008-7BFBE22DF32E}" type="datetime1">
              <a:rPr lang="en-US" smtClean="0"/>
              <a:t>2023-09-17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42120" y="381001"/>
            <a:ext cx="2011680" cy="6096001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1200" y="381001"/>
            <a:ext cx="7074859" cy="60960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A0E7-1F23-4725-B956-C69449FE8914}" type="datetime1">
              <a:rPr lang="en-US" smtClean="0"/>
              <a:t>2023-09-17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9386B-ED93-7027-806D-A726D5A7EB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2AAF1-577B-BCBA-489D-8E98886C9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08089-B2AD-9940-B70E-3A0E79E94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FD684-FB76-4548-9A8A-3FDE25F88CF8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A84026-22EC-7423-8CC9-73FDA9BBB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991828-0A89-A0CA-C4DA-36DA13D8F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708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42E1B-204B-E3BC-64FC-6559E69BE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C8063-E999-C433-4C1C-4AED8F957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25304-E271-102D-6881-0415D2B65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8D67-D765-4C7B-9E41-674E90A2C6FC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13FED-C9C3-3682-CFC6-712342535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1C6DD-16D6-BF27-93A2-70614DE4E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442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E0518-3E9E-F4BE-E592-AE43C9B90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A49900-3520-AF22-EEA8-6245AD55C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B3CB82-DF01-CABD-C9F9-A86C29403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652A-14E4-4056-95A1-5227A9687075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34A59-6B12-C2AD-C5DF-5428AEAA9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B85E5-A161-BBD9-F76C-C049076EF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422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B7A75-FFB7-07BD-1D60-9BD1FEFD6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A1B20-0196-8F6A-B769-EADEFF8EAF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0ADFA9-EE3A-583A-BE3A-C3718154A3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7859AD-0F17-A89B-A803-2237E0C19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2909-3369-4FA8-A91A-C9A6BFF34041}" type="datetime1">
              <a:rPr lang="en-US" smtClean="0"/>
              <a:t>2023-09-17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5FD93B-65B2-26EC-4B09-A77EB9ED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9A3326-F4BE-3C81-A5A9-378A338A9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939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2FCC1-249B-491F-359F-741619ABA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79BA26-5CA3-A1D4-2E3E-D686409EB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671E1D-55E1-E5DF-7355-B2FAF5D65C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854F1F-8A90-DB5B-A4AB-98CE9E79D7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3714F9-92FB-0372-7B0B-019618755C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FC04CA-167E-8B32-3157-C37D9428C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9145E-6864-4C86-981C-220A66FB2124}" type="datetime1">
              <a:rPr lang="en-US" smtClean="0"/>
              <a:t>2023-09-17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B5DF3F-E0E8-4159-B6D9-32B34948C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1F0AAC-0BDB-1230-54DD-BB1703847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5219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F2FB0-0C82-C25F-726E-69ADDF83F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A1CA6A-638F-0664-7AB6-9FC6E6C54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DECF9-5A38-407C-96C8-9AE357060CA0}" type="datetime1">
              <a:rPr lang="en-US" smtClean="0"/>
              <a:t>2023-09-17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893211-3460-FC5A-F155-2649C14E0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F5CE06-55F8-22F5-5BE0-FB8025234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1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48F802-1A79-5148-5278-B2B250B46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19EC1-D1C8-4EEB-A11A-0D96C3AE196C}" type="datetime1">
              <a:rPr lang="en-US" smtClean="0"/>
              <a:t>2023-09-17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BA7AE-7BA9-4F8D-24F3-FDC2061FD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BC4952-B5B7-3CB7-9433-5B6E600F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7027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550CD-E27A-C5D6-BABB-A332EFCC2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BED27-8AEA-CF5D-D8F6-4E1F875B9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741226-CB84-56EB-540E-6387BB4479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9BE6A6-A403-4275-C64D-E622F64AC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6671E-C920-41BC-B452-7EB1E31AD721}" type="datetime1">
              <a:rPr lang="en-US" smtClean="0"/>
              <a:t>2023-09-17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680404-3E1F-789E-E3B8-CD27F7686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B8621A-2EE8-FBAF-E2CE-2F1BDBA30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7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08C98065-1977-4EBA-B594-CAEE2A83E994}" type="datetime1">
              <a:rPr lang="en-US" smtClean="0"/>
              <a:t>2023-09-17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D713E-A9F0-8081-3F1E-F18BE454A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7293B3-A544-B758-E8D3-40538C660E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3A296D-FA5F-7455-C502-54CFB47096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E4B431-56E5-0E0C-4B47-E1B31E44C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6D97-946E-4F26-B5C6-762B4352D2B7}" type="datetime1">
              <a:rPr lang="en-US" smtClean="0"/>
              <a:t>2023-09-17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973932-01B1-AF67-4892-257E6F871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095FD6-E2B1-9B0F-E75D-29706E119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048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B680D-4E10-68F7-DE14-8717DD04B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4EEE0D-C348-CBE6-423A-0576C5CCB2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DE649-D443-DFFF-9C02-530F67B96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D0B26-94EE-4786-B988-0BA7328BBA3A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58617-6A3F-AECA-BFF1-BBA6762A2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C7267-FBDE-8F48-E6B1-841E64429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7103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0B3019-6528-8EBA-1895-3A52AA7183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8B3475-630D-8D68-8AB4-2762D633A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400A0-3972-0EB1-9365-68C3EE146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FAB2B-6D34-4724-9001-7BB17F754946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9B187-2A63-E3B7-BB06-D47909906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7B32D-1384-2963-78AA-A347B24CB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992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89CC6-713E-5D3A-6383-AF86D0D1E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4F85F9-53F7-43F9-233C-DFAE42BB1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934A3-0B0A-94F9-9603-09FDE48B0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1C46-2D21-4A14-8DA1-F33F7AC57937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97652-DEB3-C43F-B545-0AB471FD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BD68D-D8A1-6ADA-9479-D842CD7A6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2591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37CAB-9256-C282-F150-6E994D7D9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C11E4-15F0-05EB-875E-15D4120E0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167C73-4B23-3056-488B-1C59DCF73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9E74E-8B3A-4305-8A9C-EE5B4E1B35E8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2B5007-A96E-9572-8916-F7B16F1C4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48970-0A54-B522-7B8E-278D65727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195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7A7B6-B89D-D75A-A779-51015B68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B692B-1C12-B0D8-E560-6DE5226A1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1EF355-53DA-0E25-4E5E-83E3EA021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65EA7-ABB6-4688-8B39-2E025C99C144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1A67D7-6641-F608-7858-05B55423F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F49D8-1B3C-B2C6-C5C9-9EDCB9A9D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7050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D4CE1-0DDA-8812-B4BC-E0C6E2F36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5CCD1-F34C-A54F-CB2B-EC905D0255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C457CE-AF33-6E9A-E8C3-E008A5B69C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C3B379-EA79-C529-A2EE-3A3DCF065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97CC-2D21-4E0F-830A-0A67F4457CDD}" type="datetime1">
              <a:rPr lang="en-US" smtClean="0"/>
              <a:t>2023-09-17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DA5A27-2D51-3091-1046-9C6E44089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D1FF95-2E87-9B32-2154-E1F0845D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2698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93360-DB50-3EE8-80DB-E7188DD0E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7B6FB1-7613-C610-3482-EA05CE3C6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5F1214-1F20-198E-3FEB-11E543706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AA18A8-936B-24B8-03FC-B4C25087ED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2E274C-182F-5FE4-2220-E60ACE26D6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D976F9-CAFB-7895-B337-E29F49516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8B3E-06A5-4EDA-B492-B7899579E7E6}" type="datetime1">
              <a:rPr lang="en-US" smtClean="0"/>
              <a:t>2023-09-17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3362A0-5385-6DE8-C557-B29DF7AD4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66FDF1-494F-6E54-6859-5F95BB218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565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227A5-0A74-2A7D-DA5C-CBFFA9E6B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65718E-9F97-6597-63DE-98F181ADC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81DB-3C00-49E4-96B1-4D7155E493C6}" type="datetime1">
              <a:rPr lang="en-US" smtClean="0"/>
              <a:t>2023-09-17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AF68EA-5389-C9ED-0D92-3D6E3CE1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477B4B-EA82-0197-4EDD-7C9E6A949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091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67776B-1938-D8E8-5170-7947BA114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8854B-43CA-444E-91F6-566ADA3ECC8E}" type="datetime1">
              <a:rPr lang="en-US" smtClean="0"/>
              <a:t>2023-09-17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52EFD0-2D90-0696-DF48-A99F555FF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4823B9-5F69-4F8B-E5EF-4E5DC119F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6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22960"/>
            <a:ext cx="8686800" cy="201168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834640"/>
            <a:ext cx="8686800" cy="109728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800"/>
            </a:lvl1pPr>
            <a:lvl2pPr marL="457189" indent="0">
              <a:buNone/>
              <a:defRPr sz="2000"/>
            </a:lvl2pPr>
            <a:lvl3pPr marL="914377" indent="0">
              <a:buNone/>
              <a:defRPr sz="18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375AF-FD66-60CF-61CF-D407B996C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42666-21AA-EC51-D759-3D613DCA7A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F64AC-2A64-1352-08DB-5597CDB79F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40FE85-5015-5A33-F4DE-5633C287A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6149-4958-453D-AF3D-6129E2022DF3}" type="datetime1">
              <a:rPr lang="en-US" smtClean="0"/>
              <a:t>2023-09-17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AC7C91-B4A7-4756-5A68-87995CDD7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EC2615-FF30-E049-F816-28ECA9A24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4898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6C7C3-B904-3887-7444-2A077A4D6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DB338A-A02D-215B-B5A0-6D3A01CFF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131F78-4547-626E-F4A4-CC30F61E6E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18C7F0-44C5-ADD5-A1C2-6537D77AB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E4843-0FA7-4D2C-9C67-F8DA966FE9B9}" type="datetime1">
              <a:rPr lang="en-US" smtClean="0"/>
              <a:t>2023-09-17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4D735B-9888-26BE-91EA-19610D1A7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7D583B-0B12-8D35-FCA0-EBA18BA19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245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07A90-1585-A2C6-CDA9-3A0BF1B44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7C0CDC-95D5-7D1F-E4E0-43815E0D83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85A428-B451-A08B-63BE-443A9B16F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C7AE-2948-43D3-8A75-462C4287FE2C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17BE5E-8FC0-E909-EDC8-F7739C21B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187D3-97EF-F12C-78F5-4DA697717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336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BA71FC-3BEC-89D8-2AA0-2D62A5EFEE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D40634-886C-CC82-DFF7-378D45ED5C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C9C0D-DECA-2EF8-6F57-5E1D166E0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D799-0EAD-4FB1-A6ED-640709120766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3F307-DDDC-00D4-006B-8129D6D78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17230-567C-4467-3E71-189DF428C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928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1200" y="1981200"/>
            <a:ext cx="4572000" cy="44805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81800" y="1981200"/>
            <a:ext cx="4572000" cy="44805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5059B-00C5-48D0-9355-20DA5241B07A}" type="datetime1">
              <a:rPr lang="en-US" smtClean="0"/>
              <a:t>2023-09-17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679448"/>
            <a:ext cx="4572000" cy="830487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1200" y="2509937"/>
            <a:ext cx="4572000" cy="39670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81800" y="1679448"/>
            <a:ext cx="4572000" cy="830487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81800" y="2509937"/>
            <a:ext cx="4572000" cy="39670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F833C-3B8E-400B-B32B-93855BAB810A}" type="datetime1">
              <a:rPr lang="en-US" smtClean="0"/>
              <a:t>2023-09-17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559F8-B93D-4E22-BC9C-D87F1A161B6A}" type="datetime1">
              <a:rPr lang="en-US" smtClean="0"/>
              <a:t>2023-09-17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33BC-781C-4FD3-B24D-810A12A501F9}" type="datetime1">
              <a:rPr lang="en-US" smtClean="0"/>
              <a:t>2023-09-17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9421" y="408993"/>
            <a:ext cx="4800937" cy="1828800"/>
          </a:xfrm>
        </p:spPr>
        <p:txBody>
          <a:bodyPr anchor="b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491" y="381000"/>
            <a:ext cx="5489511" cy="5791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9421" y="2237793"/>
            <a:ext cx="4800937" cy="1828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7610E-B344-45D6-942C-A357DA20894C}" type="datetime1">
              <a:rPr lang="en-US" smtClean="0"/>
              <a:t>2023-09-17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248" y="384048"/>
            <a:ext cx="4800600" cy="1828800"/>
          </a:xfrm>
        </p:spPr>
        <p:txBody>
          <a:bodyPr anchor="b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  <a:ln>
            <a:noFill/>
          </a:ln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250" y="2240280"/>
            <a:ext cx="4799140" cy="1828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120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0" y="381000"/>
            <a:ext cx="9372600" cy="1295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987421"/>
            <a:ext cx="9372600" cy="4483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631791" y="5586763"/>
            <a:ext cx="280731" cy="883759"/>
          </a:xfrm>
          <a:prstGeom prst="rect">
            <a:avLst/>
          </a:prstGeom>
        </p:spPr>
        <p:txBody>
          <a:bodyPr vert="vert270" lIns="91440" tIns="45720" rIns="91440" bIns="45720" rtlCol="0" anchor="ctr"/>
          <a:lstStyle>
            <a:lvl1pPr algn="l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A4E59A78-9617-40A1-AE63-BE2FC6C2FB9B}" type="datetime1">
              <a:rPr lang="en-US" smtClean="0"/>
              <a:t>2023-09-17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631789" y="365125"/>
            <a:ext cx="280731" cy="5139936"/>
          </a:xfrm>
          <a:prstGeom prst="rect">
            <a:avLst/>
          </a:prstGeom>
        </p:spPr>
        <p:txBody>
          <a:bodyPr vert="vert270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3322" y="6268940"/>
            <a:ext cx="722377" cy="2015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377" rtl="0" eaLnBrk="1" latinLnBrk="0" hangingPunct="1">
        <a:lnSpc>
          <a:spcPct val="85000"/>
        </a:lnSpc>
        <a:spcBef>
          <a:spcPct val="0"/>
        </a:spcBef>
        <a:buNone/>
        <a:defRPr sz="4400" kern="1200" cap="all" baseline="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13" indent="-274313" algn="l" defTabSz="914377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74313" algn="l" defTabSz="914377" rtl="0" eaLnBrk="1" latinLnBrk="0" hangingPunct="1">
        <a:lnSpc>
          <a:spcPct val="90000"/>
        </a:lnSpc>
        <a:spcBef>
          <a:spcPts val="1200"/>
        </a:spcBef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15" indent="-228594" algn="l" defTabSz="914377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09" indent="-182875" algn="l" defTabSz="914377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03" indent="-182875" algn="l" defTabSz="914377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598" indent="-182875" algn="l" defTabSz="914377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473" indent="-182875" algn="l" defTabSz="914377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067" indent="-182875" algn="l" defTabSz="914377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662" indent="-182875" algn="l" defTabSz="914377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4CFB60-66F5-6136-7567-F54297AEE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E00E8B-7AEE-0B3E-352D-2C88248E05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C3B73-F93D-F471-A87F-D5A198591E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FE5E-6404-4E09-A8D7-D7E0AAB17847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1231C-1C07-CCDB-75D2-9F14FF050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148D6-3397-2C48-E47D-D2C5216D26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73DCE-8EE5-4D31-A398-791F42805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292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AB8633-8C96-8D47-7772-F365C68CF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604F45-F8E5-2C13-05E2-CBABBDD1D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C6DD3F-0EE6-BF70-564F-FFBA1A7B67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36FC3-F4E2-4181-B4AA-098C985861D2}" type="datetime1">
              <a:rPr lang="en-US" smtClean="0"/>
              <a:t>2023-09-17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D41A34-7A18-D0FF-E108-F103B4EFF4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3C1A2D-A6FC-FBF3-11BB-94AADB8EA5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7A762-1B7D-4195-9E15-661009B27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02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microsoft.com/office/2007/relationships/hdphoto" Target="../media/hdphoto25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3" Type="http://schemas.openxmlformats.org/officeDocument/2006/relationships/image" Target="../media/image8.png"/><Relationship Id="rId7" Type="http://schemas.openxmlformats.org/officeDocument/2006/relationships/image" Target="../media/image34.png"/><Relationship Id="rId12" Type="http://schemas.microsoft.com/office/2007/relationships/hdphoto" Target="../media/hdphoto29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6.wdp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0" Type="http://schemas.microsoft.com/office/2007/relationships/hdphoto" Target="../media/hdphoto28.wdp"/><Relationship Id="rId4" Type="http://schemas.microsoft.com/office/2007/relationships/hdphoto" Target="../media/hdphoto1.wdp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1.wdp"/><Relationship Id="rId3" Type="http://schemas.openxmlformats.org/officeDocument/2006/relationships/image" Target="../media/image8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microsoft.com/office/2007/relationships/hdphoto" Target="../media/hdphoto30.wdp"/><Relationship Id="rId5" Type="http://schemas.openxmlformats.org/officeDocument/2006/relationships/image" Target="../media/image37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3.wdp"/><Relationship Id="rId3" Type="http://schemas.openxmlformats.org/officeDocument/2006/relationships/image" Target="../media/image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32.wdp"/><Relationship Id="rId5" Type="http://schemas.openxmlformats.org/officeDocument/2006/relationships/image" Target="../media/image39.png"/><Relationship Id="rId10" Type="http://schemas.microsoft.com/office/2007/relationships/hdphoto" Target="../media/hdphoto34.wdp"/><Relationship Id="rId4" Type="http://schemas.microsoft.com/office/2007/relationships/hdphoto" Target="../media/hdphoto1.wdp"/><Relationship Id="rId9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microsoft.com/office/2007/relationships/hdphoto" Target="../media/hdphoto35.wdp"/><Relationship Id="rId5" Type="http://schemas.openxmlformats.org/officeDocument/2006/relationships/image" Target="../media/image42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7.wdp"/><Relationship Id="rId3" Type="http://schemas.openxmlformats.org/officeDocument/2006/relationships/image" Target="../media/image8.png"/><Relationship Id="rId7" Type="http://schemas.openxmlformats.org/officeDocument/2006/relationships/image" Target="../media/image44.png"/><Relationship Id="rId12" Type="http://schemas.microsoft.com/office/2007/relationships/hdphoto" Target="../media/hdphoto39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microsoft.com/office/2007/relationships/hdphoto" Target="../media/hdphoto36.wdp"/><Relationship Id="rId11" Type="http://schemas.openxmlformats.org/officeDocument/2006/relationships/image" Target="../media/image46.png"/><Relationship Id="rId5" Type="http://schemas.openxmlformats.org/officeDocument/2006/relationships/image" Target="../media/image43.png"/><Relationship Id="rId10" Type="http://schemas.microsoft.com/office/2007/relationships/hdphoto" Target="../media/hdphoto38.wdp"/><Relationship Id="rId4" Type="http://schemas.microsoft.com/office/2007/relationships/hdphoto" Target="../media/hdphoto1.wdp"/><Relationship Id="rId9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41.wdp"/><Relationship Id="rId3" Type="http://schemas.openxmlformats.org/officeDocument/2006/relationships/image" Target="../media/image8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40.wdp"/><Relationship Id="rId5" Type="http://schemas.openxmlformats.org/officeDocument/2006/relationships/image" Target="../media/image47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43.wdp"/><Relationship Id="rId3" Type="http://schemas.openxmlformats.org/officeDocument/2006/relationships/image" Target="../media/image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microsoft.com/office/2007/relationships/hdphoto" Target="../media/hdphoto42.wdp"/><Relationship Id="rId5" Type="http://schemas.openxmlformats.org/officeDocument/2006/relationships/image" Target="../media/image49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45.wdp"/><Relationship Id="rId3" Type="http://schemas.openxmlformats.org/officeDocument/2006/relationships/image" Target="../media/image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microsoft.com/office/2007/relationships/hdphoto" Target="../media/hdphoto44.wdp"/><Relationship Id="rId5" Type="http://schemas.openxmlformats.org/officeDocument/2006/relationships/image" Target="../media/image51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Colors" Target="../diagrams/colors1.xml"/><Relationship Id="rId18" Type="http://schemas.microsoft.com/office/2007/relationships/hdphoto" Target="../media/hdphoto6.wdp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15.png"/><Relationship Id="rId7" Type="http://schemas.microsoft.com/office/2007/relationships/hdphoto" Target="../media/hdphoto3.wdp"/><Relationship Id="rId12" Type="http://schemas.openxmlformats.org/officeDocument/2006/relationships/diagramQuickStyle" Target="../diagrams/quickStyle1.xml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5.wdp"/><Relationship Id="rId20" Type="http://schemas.microsoft.com/office/2007/relationships/hdphoto" Target="../media/hdphoto7.wdp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openxmlformats.org/officeDocument/2006/relationships/diagramLayout" Target="../diagrams/layout1.xml"/><Relationship Id="rId24" Type="http://schemas.microsoft.com/office/2007/relationships/hdphoto" Target="../media/hdphoto1.wdp"/><Relationship Id="rId5" Type="http://schemas.microsoft.com/office/2007/relationships/hdphoto" Target="../media/hdphoto2.wdp"/><Relationship Id="rId15" Type="http://schemas.openxmlformats.org/officeDocument/2006/relationships/image" Target="../media/image12.png"/><Relationship Id="rId23" Type="http://schemas.openxmlformats.org/officeDocument/2006/relationships/image" Target="../media/image8.png"/><Relationship Id="rId10" Type="http://schemas.openxmlformats.org/officeDocument/2006/relationships/diagramData" Target="../diagrams/data1.xml"/><Relationship Id="rId19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microsoft.com/office/2007/relationships/hdphoto" Target="../media/hdphoto4.wdp"/><Relationship Id="rId14" Type="http://schemas.microsoft.com/office/2007/relationships/diagramDrawing" Target="../diagrams/drawing1.xml"/><Relationship Id="rId22" Type="http://schemas.microsoft.com/office/2007/relationships/hdphoto" Target="../media/hdphoto8.wdp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4.xml"/><Relationship Id="rId7" Type="http://schemas.openxmlformats.org/officeDocument/2006/relationships/image" Target="../media/image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54.sv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akbarihamed.a@sut.ac.ir" TargetMode="External"/><Relationship Id="rId7" Type="http://schemas.microsoft.com/office/2007/relationships/hdphoto" Target="../media/hdphoto1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55.JPG"/><Relationship Id="rId4" Type="http://schemas.openxmlformats.org/officeDocument/2006/relationships/hyperlink" Target="mailto:akbarihamed.arash@gmail.co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7.png"/><Relationship Id="rId4" Type="http://schemas.microsoft.com/office/2007/relationships/hdphoto" Target="../media/hdphoto9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image" Target="../media/image8.png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2.xml"/><Relationship Id="rId12" Type="http://schemas.microsoft.com/office/2007/relationships/hdphoto" Target="../media/hdphoto1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19.png"/><Relationship Id="rId5" Type="http://schemas.openxmlformats.org/officeDocument/2006/relationships/diagramLayout" Target="../diagrams/layout2.xml"/><Relationship Id="rId10" Type="http://schemas.microsoft.com/office/2007/relationships/hdphoto" Target="../media/hdphoto11.wdp"/><Relationship Id="rId4" Type="http://schemas.openxmlformats.org/officeDocument/2006/relationships/diagramData" Target="../diagrams/data2.xml"/><Relationship Id="rId9" Type="http://schemas.openxmlformats.org/officeDocument/2006/relationships/image" Target="../media/image18.png"/><Relationship Id="rId1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4.wdp"/><Relationship Id="rId11" Type="http://schemas.openxmlformats.org/officeDocument/2006/relationships/image" Target="../media/image8.png"/><Relationship Id="rId5" Type="http://schemas.openxmlformats.org/officeDocument/2006/relationships/image" Target="../media/image21.png"/><Relationship Id="rId10" Type="http://schemas.microsoft.com/office/2007/relationships/hdphoto" Target="../media/hdphoto16.wdp"/><Relationship Id="rId4" Type="http://schemas.microsoft.com/office/2007/relationships/hdphoto" Target="../media/hdphoto13.wdp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8.wdp"/><Relationship Id="rId5" Type="http://schemas.openxmlformats.org/officeDocument/2006/relationships/image" Target="../media/image25.png"/><Relationship Id="rId4" Type="http://schemas.microsoft.com/office/2007/relationships/hdphoto" Target="../media/hdphoto17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0.wdp"/><Relationship Id="rId5" Type="http://schemas.openxmlformats.org/officeDocument/2006/relationships/image" Target="../media/image27.png"/><Relationship Id="rId4" Type="http://schemas.microsoft.com/office/2007/relationships/hdphoto" Target="../media/hdphoto19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8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2.wdp"/><Relationship Id="rId5" Type="http://schemas.openxmlformats.org/officeDocument/2006/relationships/image" Target="../media/image29.png"/><Relationship Id="rId4" Type="http://schemas.microsoft.com/office/2007/relationships/hdphoto" Target="../media/hdphoto21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4.wdp"/><Relationship Id="rId5" Type="http://schemas.openxmlformats.org/officeDocument/2006/relationships/image" Target="../media/image31.png"/><Relationship Id="rId4" Type="http://schemas.microsoft.com/office/2007/relationships/hdphoto" Target="../media/hdphoto2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laxation Film - Drone flying over Stunning World Cities at Night Time">
            <a:hlinkClick r:id="" action="ppaction://media"/>
            <a:extLst>
              <a:ext uri="{FF2B5EF4-FFF2-40B4-BE49-F238E27FC236}">
                <a16:creationId xmlns:a16="http://schemas.microsoft.com/office/drawing/2014/main" id="{F314AF79-B05F-865B-6384-72859EA587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568DD4-57BD-3B24-DCDD-4D02C0BB7B2C}"/>
              </a:ext>
            </a:extLst>
          </p:cNvPr>
          <p:cNvSpPr/>
          <p:nvPr/>
        </p:nvSpPr>
        <p:spPr>
          <a:xfrm>
            <a:off x="0" y="3946034"/>
            <a:ext cx="7873658" cy="237423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629794-39DD-5487-6E12-551D9D8770D2}"/>
              </a:ext>
            </a:extLst>
          </p:cNvPr>
          <p:cNvSpPr/>
          <p:nvPr/>
        </p:nvSpPr>
        <p:spPr>
          <a:xfrm>
            <a:off x="2186785" y="1664956"/>
            <a:ext cx="10005215" cy="2096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A34970-F66F-F166-183B-E68A227B8FD9}"/>
              </a:ext>
            </a:extLst>
          </p:cNvPr>
          <p:cNvSpPr txBox="1">
            <a:spLocks/>
          </p:cNvSpPr>
          <p:nvPr/>
        </p:nvSpPr>
        <p:spPr>
          <a:xfrm>
            <a:off x="798875" y="1664956"/>
            <a:ext cx="10571746" cy="267322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novel HBS and SC-PC-FD</a:t>
            </a:r>
          </a:p>
          <a:p>
            <a:pPr algn="ctr"/>
            <a:r>
              <a:rPr lang="en-GB" sz="54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steel beam–column connections</a:t>
            </a:r>
            <a:endParaRPr lang="en-US" sz="5400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C4E046D-1F1F-54D5-C226-7974C79C0C87}"/>
              </a:ext>
            </a:extLst>
          </p:cNvPr>
          <p:cNvSpPr txBox="1">
            <a:spLocks/>
          </p:cNvSpPr>
          <p:nvPr/>
        </p:nvSpPr>
        <p:spPr>
          <a:xfrm>
            <a:off x="2745873" y="4031916"/>
            <a:ext cx="6700252" cy="2374231"/>
          </a:xfrm>
          <a:prstGeom prst="rect">
            <a:avLst/>
          </a:prstGeom>
        </p:spPr>
        <p:txBody>
          <a:bodyPr>
            <a:normAutofit/>
          </a:bodyPr>
          <a:lstStyle>
            <a:lvl1pPr marL="274313" indent="-274313" algn="l" defTabSz="914377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74313" algn="l" defTabSz="914377" rtl="0" eaLnBrk="1" latinLnBrk="0" hangingPunct="1">
              <a:lnSpc>
                <a:spcPct val="90000"/>
              </a:lnSpc>
              <a:spcBef>
                <a:spcPts val="12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15" indent="-228594" algn="l" defTabSz="914377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09" indent="-182875" algn="l" defTabSz="914377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03" indent="-182875" algn="l" defTabSz="914377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598" indent="-182875" algn="l" defTabSz="914377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4473" indent="-182875" algn="l" defTabSz="914377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067" indent="-182875" algn="l" defTabSz="914377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662" indent="-182875" algn="l" defTabSz="914377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Arash Akbari Hamed</a:t>
            </a:r>
          </a:p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Mahsa Saeidzadeh</a:t>
            </a:r>
          </a:p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Mohammad Reza Chenaghlou</a:t>
            </a:r>
            <a:endParaRPr lang="en-US" sz="2000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sz="1600" b="1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24 October 2023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0BBCB8-EA69-F6F9-0278-BB05823583BC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0035" y="451853"/>
            <a:ext cx="9119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108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E718282-9512-9C98-81FB-8F56E26D1AB1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HBS connection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25B5-1715-DF43-80BD-534D0F878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59299" y="1689652"/>
            <a:ext cx="8616401" cy="830487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Comparison of stiffness in different inter-story drift ratios and absorbed energy of CHS and RHS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3195507-787E-E039-ABCF-CD5A00BE4C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33014" b="37924"/>
          <a:stretch/>
        </p:blipFill>
        <p:spPr>
          <a:xfrm>
            <a:off x="3538089" y="2533391"/>
            <a:ext cx="6258819" cy="2011680"/>
          </a:xfrm>
          <a:prstGeom prst="rect">
            <a:avLst/>
          </a:prstGeom>
        </p:spPr>
      </p:pic>
      <p:pic>
        <p:nvPicPr>
          <p:cNvPr id="11" name="Content Placeholder 5">
            <a:extLst>
              <a:ext uri="{FF2B5EF4-FFF2-40B4-BE49-F238E27FC236}">
                <a16:creationId xmlns:a16="http://schemas.microsoft.com/office/drawing/2014/main" id="{0FBE1739-C20A-73CC-A868-2BD92F2A82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65743" b="5194"/>
          <a:stretch/>
        </p:blipFill>
        <p:spPr>
          <a:xfrm>
            <a:off x="3538101" y="4697894"/>
            <a:ext cx="6258807" cy="20116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0BF9BE-023B-96D5-4F33-CCF40F2131F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27127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40441B7-1F47-B833-3E33-5A4D1C3AED6E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SC-PC-FD connection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25B5-1715-DF43-80BD-534D0F878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/>
              <a:t>Fabrication </a:t>
            </a:r>
            <a:r>
              <a:rPr lang="en-US" dirty="0"/>
              <a:t>process of the experimental specimen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B1E1ED-C3E2-3072-C5D9-C3CD1CA780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/>
              <a:t>Overall view of the experimental specimens’ setup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11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7B0730-1681-2B99-D718-5717CC4F82B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6C70E0A8-11E7-8844-FD1A-E72B8BF9ACA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2282" y="2509935"/>
            <a:ext cx="4572000" cy="299813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7C850A6-07BA-E28D-D921-7A2A41F0B3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2135" y="5561275"/>
            <a:ext cx="3970129" cy="1188720"/>
          </a:xfrm>
          <a:prstGeom prst="rect">
            <a:avLst/>
          </a:prstGeom>
        </p:spPr>
      </p:pic>
      <p:pic>
        <p:nvPicPr>
          <p:cNvPr id="12" name="Content Placeholder 7">
            <a:extLst>
              <a:ext uri="{FF2B5EF4-FFF2-40B4-BE49-F238E27FC236}">
                <a16:creationId xmlns:a16="http://schemas.microsoft.com/office/drawing/2014/main" id="{AA72E732-F094-8666-2052-D8CDA888FF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75412" y="2635195"/>
            <a:ext cx="4738255" cy="4114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CF29761-8C75-5610-505F-640763ED45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40055" y="3732475"/>
            <a:ext cx="1706880" cy="1920240"/>
          </a:xfrm>
          <a:prstGeom prst="rect">
            <a:avLst/>
          </a:prstGeom>
        </p:spPr>
      </p:pic>
      <p:sp>
        <p:nvSpPr>
          <p:cNvPr id="15" name="Arrow: Left-Right 14">
            <a:extLst>
              <a:ext uri="{FF2B5EF4-FFF2-40B4-BE49-F238E27FC236}">
                <a16:creationId xmlns:a16="http://schemas.microsoft.com/office/drawing/2014/main" id="{518D7DDB-F678-4843-45F8-8C773710D7BB}"/>
              </a:ext>
            </a:extLst>
          </p:cNvPr>
          <p:cNvSpPr/>
          <p:nvPr/>
        </p:nvSpPr>
        <p:spPr>
          <a:xfrm rot="1977866">
            <a:off x="7782834" y="5267060"/>
            <a:ext cx="900223" cy="482009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9130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40441B7-1F47-B833-3E33-5A4D1C3AED6E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SC-PC-FD connection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25B5-1715-DF43-80BD-534D0F878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58888" y="1595264"/>
            <a:ext cx="4572000" cy="830487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GB" dirty="0"/>
              <a:t>Status of the experimental specimens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B1E1ED-C3E2-3072-C5D9-C3CD1CA780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475656" y="1669774"/>
            <a:ext cx="4572000" cy="52478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GB" dirty="0"/>
              <a:t>Hysteretic curves of experimental specimens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12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7B0730-1681-2B99-D718-5717CC4F82B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4DAD4DBB-489E-1380-0F19-37FB0B8EF5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9021" y="2201180"/>
            <a:ext cx="6865673" cy="4480560"/>
          </a:xfrm>
          <a:prstGeom prst="rect">
            <a:avLst/>
          </a:prstGeom>
        </p:spPr>
      </p:pic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A2EBDA71-678F-4D49-67DC-8B08985AF60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59532"/>
          <a:stretch/>
        </p:blipFill>
        <p:spPr>
          <a:xfrm>
            <a:off x="9063625" y="2201180"/>
            <a:ext cx="2065749" cy="2194560"/>
          </a:xfrm>
          <a:prstGeom prst="rect">
            <a:avLst/>
          </a:prstGeom>
        </p:spPr>
      </p:pic>
      <p:pic>
        <p:nvPicPr>
          <p:cNvPr id="16" name="Content Placeholder 14">
            <a:extLst>
              <a:ext uri="{FF2B5EF4-FFF2-40B4-BE49-F238E27FC236}">
                <a16:creationId xmlns:a16="http://schemas.microsoft.com/office/drawing/2014/main" id="{D4E7CCD2-C889-628E-6D99-294BEE9C826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59532"/>
          <a:stretch/>
        </p:blipFill>
        <p:spPr>
          <a:xfrm>
            <a:off x="9063625" y="4487180"/>
            <a:ext cx="206575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30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40441B7-1F47-B833-3E33-5A4D1C3AED6E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SC-PC-FD connection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13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7B0730-1681-2B99-D718-5717CC4F82B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5ED250E7-4224-FBF0-B275-075EF97862E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70285" y="1889999"/>
            <a:ext cx="9571929" cy="1920240"/>
          </a:xfrm>
          <a:prstGeom prst="rect">
            <a:avLst/>
          </a:prstGeom>
        </p:spPr>
      </p:pic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83FC56FF-7099-A41A-3CE7-3FB823722DB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70285" y="5060397"/>
            <a:ext cx="9728035" cy="14630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AC1BB37-1323-2825-2975-45CD12F28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66822" y="4023838"/>
            <a:ext cx="8444285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62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40441B7-1F47-B833-3E33-5A4D1C3AED6E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HBS and SC-PC-FD connections</a:t>
            </a:r>
            <a:br>
              <a:rPr lang="en-US" sz="3200" dirty="0"/>
            </a:br>
            <a:r>
              <a:rPr lang="en-US" sz="3200" dirty="0"/>
              <a:t>vs.</a:t>
            </a:r>
            <a:br>
              <a:rPr lang="en-US" sz="3200" dirty="0"/>
            </a:br>
            <a:r>
              <a:rPr lang="en-US" sz="3200" dirty="0"/>
              <a:t>Existing Connections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25B5-1715-DF43-80BD-534D0F878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88635" y="1514485"/>
            <a:ext cx="5214730" cy="83048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Verification of FE modeling method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14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7B0730-1681-2B99-D718-5717CC4F82B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1C29105C-5B66-CC4C-8966-F30EA3A14A4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b="76341"/>
          <a:stretch/>
        </p:blipFill>
        <p:spPr>
          <a:xfrm>
            <a:off x="1981200" y="2331720"/>
            <a:ext cx="3826860" cy="1828800"/>
          </a:xfrm>
          <a:prstGeom prst="rect">
            <a:avLst/>
          </a:prstGeom>
        </p:spPr>
      </p:pic>
      <p:pic>
        <p:nvPicPr>
          <p:cNvPr id="16" name="Content Placeholder 14">
            <a:extLst>
              <a:ext uri="{FF2B5EF4-FFF2-40B4-BE49-F238E27FC236}">
                <a16:creationId xmlns:a16="http://schemas.microsoft.com/office/drawing/2014/main" id="{F16A4513-6C8D-15AA-8ABA-9DE6682886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26754" b="51356"/>
          <a:stretch/>
        </p:blipFill>
        <p:spPr>
          <a:xfrm>
            <a:off x="6618706" y="2331720"/>
            <a:ext cx="4136140" cy="1828800"/>
          </a:xfrm>
          <a:prstGeom prst="rect">
            <a:avLst/>
          </a:prstGeom>
        </p:spPr>
      </p:pic>
      <p:pic>
        <p:nvPicPr>
          <p:cNvPr id="17" name="Content Placeholder 14">
            <a:extLst>
              <a:ext uri="{FF2B5EF4-FFF2-40B4-BE49-F238E27FC236}">
                <a16:creationId xmlns:a16="http://schemas.microsoft.com/office/drawing/2014/main" id="{A753224B-BCC1-A9DC-AD29-F719DAEAA8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78113"/>
          <a:stretch/>
        </p:blipFill>
        <p:spPr>
          <a:xfrm>
            <a:off x="6618706" y="4326835"/>
            <a:ext cx="4136679" cy="1828800"/>
          </a:xfrm>
          <a:prstGeom prst="rect">
            <a:avLst/>
          </a:prstGeom>
        </p:spPr>
      </p:pic>
      <p:pic>
        <p:nvPicPr>
          <p:cNvPr id="18" name="Content Placeholder 14">
            <a:extLst>
              <a:ext uri="{FF2B5EF4-FFF2-40B4-BE49-F238E27FC236}">
                <a16:creationId xmlns:a16="http://schemas.microsoft.com/office/drawing/2014/main" id="{82BCA7E5-F25D-810A-1856-D03F0D979E1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51525" b="24843"/>
          <a:stretch/>
        </p:blipFill>
        <p:spPr>
          <a:xfrm>
            <a:off x="1981200" y="4264152"/>
            <a:ext cx="383122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765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40441B7-1F47-B833-3E33-5A4D1C3AED6E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HBS and SC-PC-FD connections</a:t>
            </a:r>
            <a:br>
              <a:rPr lang="en-US" sz="3200" dirty="0"/>
            </a:br>
            <a:r>
              <a:rPr lang="en-US" sz="3200" dirty="0"/>
              <a:t>vs.</a:t>
            </a:r>
            <a:br>
              <a:rPr lang="en-US" sz="3200" dirty="0"/>
            </a:br>
            <a:r>
              <a:rPr lang="en-US" sz="3200" dirty="0"/>
              <a:t>Existing Connections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25B5-1715-DF43-80BD-534D0F878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6678" y="1676400"/>
            <a:ext cx="11061074" cy="83048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Yielding status of considered steel beam-column connections at a rotation of 0.06 rad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15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7B0730-1681-2B99-D718-5717CC4F82B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21DD0B7-E205-28EF-C9B2-27B9C2989F1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07043" y="5308116"/>
            <a:ext cx="2931271" cy="14630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AF15C6-26CF-E9C2-8C4A-14ED6E7CF8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b="70821"/>
          <a:stretch/>
        </p:blipFill>
        <p:spPr>
          <a:xfrm>
            <a:off x="3357231" y="2289335"/>
            <a:ext cx="3028053" cy="14630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94E7E7-5F12-C2A9-47EC-356FF4D4C1A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68116"/>
          <a:stretch/>
        </p:blipFill>
        <p:spPr>
          <a:xfrm>
            <a:off x="3357231" y="5308116"/>
            <a:ext cx="3028053" cy="14630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46B35FB-6329-7C15-1E54-6ECE3DE83F5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31799" b="34191"/>
          <a:stretch/>
        </p:blipFill>
        <p:spPr>
          <a:xfrm>
            <a:off x="3357231" y="3755269"/>
            <a:ext cx="3034127" cy="146304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B959C34-C09A-1870-1018-7CCC397E26A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6530" b="56973"/>
          <a:stretch/>
        </p:blipFill>
        <p:spPr>
          <a:xfrm>
            <a:off x="6614915" y="2289335"/>
            <a:ext cx="2931270" cy="146304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17CAF20-5A04-132B-58A0-459E3C14622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20602"/>
          <a:stretch/>
        </p:blipFill>
        <p:spPr>
          <a:xfrm>
            <a:off x="6614915" y="3755269"/>
            <a:ext cx="2923399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491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E933958-48E1-8441-8397-57AABD81A752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/>
              <a:t>HBS and SC-PC-FD connections</a:t>
            </a:r>
            <a:br>
              <a:rPr lang="en-GB" sz="3200" dirty="0"/>
            </a:br>
            <a:r>
              <a:rPr lang="en-GB" sz="3200" dirty="0"/>
              <a:t>vs.</a:t>
            </a:r>
            <a:br>
              <a:rPr lang="en-GB" sz="3200" dirty="0"/>
            </a:br>
            <a:r>
              <a:rPr lang="en-GB" sz="3200" dirty="0"/>
              <a:t>Existing Connections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7575363"/>
              </p:ext>
            </p:extLst>
          </p:nvPr>
        </p:nvGraphicFramePr>
        <p:xfrm>
          <a:off x="5612296" y="1981197"/>
          <a:ext cx="6528816" cy="366106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3094890145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2240935479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2468939271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4163935358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3009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Strength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kN.m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]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Ductility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Initial stiffness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kN.m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/Rad]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Strength ratio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Ductility ratio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Initial stiffness ratio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WMC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22.63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2617.96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133126488"/>
                  </a:ext>
                </a:extLst>
              </a:tr>
              <a:tr h="523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PTSC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20.65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2599.85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35445633"/>
                  </a:ext>
                </a:extLst>
              </a:tr>
              <a:tr h="523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22.80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2669.93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48361521"/>
                  </a:ext>
                </a:extLst>
              </a:tr>
              <a:tr h="523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MYDC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2681.31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3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HBS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2604.87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3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SCPCFD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20.41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14.67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2585.89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EBB499-5276-755D-1E62-7CF41FB1D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16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CA3A745-92FD-D048-D6E6-ABC4D95B643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49E5862-166E-E7BD-81B7-C0279C9DADC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36160" y="1981197"/>
            <a:ext cx="4124413" cy="22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4131DC-38CE-6B7B-EF04-0E9758E0DE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7356" y="4387699"/>
            <a:ext cx="406202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8384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40441B7-1F47-B833-3E33-5A4D1C3AED6E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Performance of self-centering frames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17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7B0730-1681-2B99-D718-5717CC4F82B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93F79F4-830F-7D75-B78C-A0B5D3C1592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9681" y="1704652"/>
            <a:ext cx="5223843" cy="42976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8E5F45-CB78-2DBD-7A95-569243168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18107" y="2788680"/>
            <a:ext cx="3914178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444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40441B7-1F47-B833-3E33-5A4D1C3AED6E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Performance of self-centering frames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7B0730-1681-2B99-D718-5717CC4F82B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F43B2C-3F2B-B9E4-EA1F-925BCA0598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3679" y="1704652"/>
            <a:ext cx="4445189" cy="429768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237574A-E0D5-FEE7-3F9E-FC9760BA0E6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76691" y="1704652"/>
            <a:ext cx="3151632" cy="429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49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2C7CA15-9A03-9945-29AE-C3838254AB5E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BCFDB-5ED8-E142-6E61-E5C7B082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19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8E09C166-4043-EA54-2335-09BD19938D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0225720"/>
              </p:ext>
            </p:extLst>
          </p:nvPr>
        </p:nvGraphicFramePr>
        <p:xfrm>
          <a:off x="2032000" y="1320799"/>
          <a:ext cx="889572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D69C12B6-CAF4-0B12-1DFC-1D2CB162D1A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266491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7EA5E1B4-FD82-DC21-7F73-7FE7185B1E46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5FE5B3-B959-9A81-B8BE-288F96599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pPr/>
              <a:t>2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524180-BCD7-CE08-A51F-B3EE08D290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287" y="1523075"/>
            <a:ext cx="2100458" cy="1371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47DCA5F-DADA-ED89-595F-5A005098BF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45261" r="11295" b="28071"/>
          <a:stretch/>
        </p:blipFill>
        <p:spPr>
          <a:xfrm>
            <a:off x="10103611" y="4743911"/>
            <a:ext cx="1627630" cy="1828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AC63010-9A25-6AF2-D0E6-5D080995187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b="16560"/>
          <a:stretch/>
        </p:blipFill>
        <p:spPr>
          <a:xfrm>
            <a:off x="7757310" y="1523075"/>
            <a:ext cx="4272468" cy="3200400"/>
          </a:xfrm>
          <a:prstGeom prst="rect">
            <a:avLst/>
          </a:prstGeom>
        </p:spPr>
      </p:pic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97732356-C46F-9398-F8A5-7E41C0BD28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925935"/>
              </p:ext>
            </p:extLst>
          </p:nvPr>
        </p:nvGraphicFramePr>
        <p:xfrm>
          <a:off x="1981200" y="2238183"/>
          <a:ext cx="54864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B8845A87-311E-CFC0-87E4-3EF335A7D5A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19995" t="44781" r="16083" b="10673"/>
          <a:stretch/>
        </p:blipFill>
        <p:spPr>
          <a:xfrm>
            <a:off x="7930641" y="5050097"/>
            <a:ext cx="2011985" cy="1371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E6C988-1CFC-AD95-CF34-C521AB9BBCB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346" y="4835351"/>
            <a:ext cx="1296340" cy="173736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3793736-E103-A927-B2A9-8110B493031D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4275" b="28692"/>
          <a:stretch/>
        </p:blipFill>
        <p:spPr>
          <a:xfrm>
            <a:off x="8330958" y="3179213"/>
            <a:ext cx="2913116" cy="1371600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BF89840-22F7-8AE7-103A-0952570C13B8}"/>
              </a:ext>
            </a:extLst>
          </p:cNvPr>
          <p:cNvSpPr/>
          <p:nvPr/>
        </p:nvSpPr>
        <p:spPr>
          <a:xfrm>
            <a:off x="7550680" y="1523075"/>
            <a:ext cx="77905" cy="504963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1979DBE-EA42-0979-0BE4-0D44844B9410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23" t="13680" r="2947" b="13667"/>
          <a:stretch/>
        </p:blipFill>
        <p:spPr>
          <a:xfrm>
            <a:off x="8307909" y="2950613"/>
            <a:ext cx="2959213" cy="18288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D82B919-37A3-281A-71D4-C5E0B5B663BB}"/>
              </a:ext>
            </a:extLst>
          </p:cNvPr>
          <p:cNvPicPr>
            <a:picLocks noChangeAspect="1"/>
          </p:cNvPicPr>
          <p:nvPr/>
        </p:nvPicPr>
        <p:blipFill>
          <a:blip r:embed="rId2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3332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15D5C43-0791-D0B4-4BC8-6497CCC48A80}"/>
              </a:ext>
            </a:extLst>
          </p:cNvPr>
          <p:cNvSpPr/>
          <p:nvPr/>
        </p:nvSpPr>
        <p:spPr>
          <a:xfrm>
            <a:off x="1033062" y="5875205"/>
            <a:ext cx="10721662" cy="6583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8F76DBB-CA53-0213-42CA-7D22AB75DF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3109336"/>
              </p:ext>
            </p:extLst>
          </p:nvPr>
        </p:nvGraphicFramePr>
        <p:xfrm>
          <a:off x="2032000" y="160571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2C7CA15-9A03-9945-29AE-C3838254AB5E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BCFDB-5ED8-E142-6E61-E5C7B082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20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69C12B6-CAF4-0B12-1DFC-1D2CB162D1A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47734B-072F-EC5B-2F06-3A1E44180935}"/>
              </a:ext>
            </a:extLst>
          </p:cNvPr>
          <p:cNvSpPr txBox="1"/>
          <p:nvPr/>
        </p:nvSpPr>
        <p:spPr>
          <a:xfrm>
            <a:off x="983071" y="6027659"/>
            <a:ext cx="1094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spc="50" dirty="0">
                <a:ln w="9525" cmpd="sng">
                  <a:noFill/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This novel SCF system can thus be used as a reliable alternative seismic-resisting system to conventional MRFs in seismic-prone areas.</a:t>
            </a:r>
            <a:endParaRPr lang="en-US" sz="1400" b="1" spc="50" dirty="0">
              <a:ln w="9525" cmpd="sng">
                <a:noFill/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en-US" sz="1400" b="1" spc="50" dirty="0">
              <a:ln w="9525" cmpd="sng">
                <a:noFill/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2" name="Arrow: Left-Right 1">
            <a:extLst>
              <a:ext uri="{FF2B5EF4-FFF2-40B4-BE49-F238E27FC236}">
                <a16:creationId xmlns:a16="http://schemas.microsoft.com/office/drawing/2014/main" id="{F5875103-40CC-887C-5FD4-42741139D1AE}"/>
              </a:ext>
            </a:extLst>
          </p:cNvPr>
          <p:cNvSpPr/>
          <p:nvPr/>
        </p:nvSpPr>
        <p:spPr>
          <a:xfrm>
            <a:off x="5734493" y="1998922"/>
            <a:ext cx="723014" cy="311888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Question mark with solid fill">
            <a:extLst>
              <a:ext uri="{FF2B5EF4-FFF2-40B4-BE49-F238E27FC236}">
                <a16:creationId xmlns:a16="http://schemas.microsoft.com/office/drawing/2014/main" id="{C210D5CE-DAA2-1BCA-6A64-BCC7377C46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38800" y="1206873"/>
            <a:ext cx="914400" cy="9144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DA571BB-5EFB-E454-876B-68F4C6382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381000"/>
            <a:ext cx="9372600" cy="1295400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6085407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46" y="936936"/>
            <a:ext cx="4800600" cy="1828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Thanks for your attention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6" y="2765736"/>
            <a:ext cx="4799140" cy="1828800"/>
          </a:xfrm>
        </p:spPr>
        <p:txBody>
          <a:bodyPr/>
          <a:lstStyle/>
          <a:p>
            <a:r>
              <a:rPr lang="en-US" dirty="0"/>
              <a:t>Any Questions?</a:t>
            </a:r>
          </a:p>
          <a:p>
            <a:endParaRPr lang="en-US" dirty="0"/>
          </a:p>
          <a:p>
            <a:r>
              <a:rPr lang="en-US" dirty="0"/>
              <a:t>Email: </a:t>
            </a:r>
            <a:r>
              <a:rPr lang="en-US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akbarihamed.a@sut.ac.ir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            </a:t>
            </a:r>
            <a:r>
              <a:rPr lang="en-US" dirty="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akbarihamed.arash@gmail.com</a:t>
            </a:r>
            <a:endParaRPr lang="en-US" dirty="0">
              <a:solidFill>
                <a:schemeClr val="accent1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D6DCEAB-8D7A-A717-2D6E-9600FF032C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095999" y="0"/>
            <a:ext cx="6080261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32C964-697F-D6D4-0258-7668BD34AFC4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82450" y="344604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249066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C265059-B8B3-6551-C3F1-67915DF188AB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art for steel connections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5FE5B3-B959-9A81-B8BE-288F96599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pPr/>
              <a:t>3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69ACFD-B134-1655-7C71-D430363F09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00898" y="1751856"/>
            <a:ext cx="6933203" cy="3200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F63240-F1CC-3999-7D81-260D9A6699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5542" y="5105400"/>
            <a:ext cx="9083913" cy="1371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B29E8C6-3631-F52F-D8AF-11214E8312D5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8073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5DED707-05E7-972A-6762-97AD764937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15998"/>
              </p:ext>
            </p:extLst>
          </p:nvPr>
        </p:nvGraphicFramePr>
        <p:xfrm>
          <a:off x="-252761" y="1676400"/>
          <a:ext cx="7406640" cy="4937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C409C895-2722-29BF-30A9-F5045F0B51F5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HBS and SC-PC-</a:t>
            </a:r>
            <a:r>
              <a:rPr lang="en-US" dirty="0" err="1"/>
              <a:t>fd</a:t>
            </a:r>
            <a:r>
              <a:rPr lang="en-US" dirty="0"/>
              <a:t> connections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5FE5B3-B959-9A81-B8BE-288F96599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pPr/>
              <a:t>4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774585-E795-7A84-9A27-87FE0DEBAF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1886630"/>
            <a:ext cx="5392662" cy="44831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3514683-B6DE-B0DB-B550-DBE58B9555D4}"/>
              </a:ext>
            </a:extLst>
          </p:cNvPr>
          <p:cNvSpPr/>
          <p:nvPr/>
        </p:nvSpPr>
        <p:spPr>
          <a:xfrm>
            <a:off x="5426927" y="1676400"/>
            <a:ext cx="60624" cy="493776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Content Placeholder 12">
            <a:extLst>
              <a:ext uri="{FF2B5EF4-FFF2-40B4-BE49-F238E27FC236}">
                <a16:creationId xmlns:a16="http://schemas.microsoft.com/office/drawing/2014/main" id="{55BE679D-4887-E751-C607-E1A4ABDD5E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72556" y="2545080"/>
            <a:ext cx="6039548" cy="3200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1591B6-45D8-0B68-ED58-8B0636D7D117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29574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40441B7-1F47-B833-3E33-5A4D1C3AED6E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HBS connection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25B5-1715-DF43-80BD-534D0F878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dirty="0"/>
              <a:t>Resistance furnace fabrication and heat treatment process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B1E1ED-C3E2-3072-C5D9-C3CD1CA780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Heat-treatment time history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5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B6CDBB5-C3B7-1ACB-2D62-BCED6718E07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8360" y="2450203"/>
            <a:ext cx="4297680" cy="4297680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FB0578E-244F-A40C-73FD-666F87C31EB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11639" y="2529715"/>
            <a:ext cx="2912319" cy="1645920"/>
          </a:xfrm>
          <a:prstGeom prst="rect">
            <a:avLst/>
          </a:prstGeom>
        </p:spPr>
      </p:pic>
      <p:pic>
        <p:nvPicPr>
          <p:cNvPr id="8" name="Content Placeholder 11">
            <a:extLst>
              <a:ext uri="{FF2B5EF4-FFF2-40B4-BE49-F238E27FC236}">
                <a16:creationId xmlns:a16="http://schemas.microsoft.com/office/drawing/2014/main" id="{66FE6210-26A2-3AE5-7157-195103C0C8C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44348" t="23785" b="28993"/>
          <a:stretch/>
        </p:blipFill>
        <p:spPr>
          <a:xfrm>
            <a:off x="7746760" y="4234757"/>
            <a:ext cx="2642076" cy="731520"/>
          </a:xfrm>
          <a:prstGeom prst="rect">
            <a:avLst/>
          </a:prstGeom>
        </p:spPr>
      </p:pic>
      <p:pic>
        <p:nvPicPr>
          <p:cNvPr id="9" name="Content Placeholder 12">
            <a:extLst>
              <a:ext uri="{FF2B5EF4-FFF2-40B4-BE49-F238E27FC236}">
                <a16:creationId xmlns:a16="http://schemas.microsoft.com/office/drawing/2014/main" id="{A10E85DF-D7C0-0F45-F3B1-79ADC8728E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2171" y="5025399"/>
            <a:ext cx="2791254" cy="1645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7B0730-1681-2B99-D718-5717CC4F82B3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02326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D5494D3-02E8-9BBD-7DE0-4A4FCF080B7C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HBS connection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25B5-1715-DF43-80BD-534D0F878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42830" y="1689653"/>
            <a:ext cx="8849337" cy="415242"/>
          </a:xfrm>
        </p:spPr>
        <p:txBody>
          <a:bodyPr>
            <a:normAutofit lnSpcReduction="10000"/>
          </a:bodyPr>
          <a:lstStyle/>
          <a:p>
            <a:pPr algn="ctr"/>
            <a:r>
              <a:rPr lang="en-GB" dirty="0"/>
              <a:t>Status of the RBS and HBS specimens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6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50DCBA8-EA77-7BF1-C363-9FA9D46A66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48502" y="2104895"/>
            <a:ext cx="7837985" cy="28346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A6C2C9-39A7-59F2-69D9-8061CD71C2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59705" y="4967341"/>
            <a:ext cx="6215581" cy="182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C20340-1B02-7FB8-D5AE-B402B611042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5122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64173B-5DF8-EFAF-3DAC-778E05D8D733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HBS connection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25B5-1715-DF43-80BD-534D0F878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59299" y="1689652"/>
            <a:ext cx="8616401" cy="830487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The detailed status of the RBS specimen at the rotation of 0.06 rad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7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65B62FA-4F18-1711-46CE-EE4646E48B8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1750" y="2533391"/>
            <a:ext cx="5846856" cy="365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4657C9-D7B7-4D64-9BB8-5E3387D341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18240" y="2362200"/>
            <a:ext cx="5135818" cy="4114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EA814F-DC31-D3D7-B274-6058900BF7B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5124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01E10EF-41C9-CCDA-BE7B-C4F87F83C0F6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HBS connection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25B5-1715-DF43-80BD-534D0F878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59299" y="1689652"/>
            <a:ext cx="8616401" cy="830487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The detailed status of the HBS specimen at the rotation of 0.06 rad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8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C853A9B-64E9-8D91-F19E-09F56D85FB1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9317" y="2509062"/>
            <a:ext cx="5964432" cy="365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F0BE6C-4B2C-0068-1E87-FDD98C1ECA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00131" y="2286001"/>
            <a:ext cx="5081364" cy="4114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AB0CED-2699-2378-DFC9-607A1C5AB7F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6694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1E38DB7-9835-0139-1D7B-C74004BABA0A}"/>
              </a:ext>
            </a:extLst>
          </p:cNvPr>
          <p:cNvSpPr/>
          <p:nvPr/>
        </p:nvSpPr>
        <p:spPr>
          <a:xfrm>
            <a:off x="0" y="6155635"/>
            <a:ext cx="940904" cy="417076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8985C7-499E-1652-C703-24417B889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HBS connection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25B5-1715-DF43-80BD-534D0F878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59299" y="1689652"/>
            <a:ext cx="8616401" cy="830487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Equivalent plastic strain and  PE11 component of plastic strain values at 6% inter-story drift ratio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181BE-A849-0EA0-4852-72D57D0E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z="1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9</a:t>
            </a:fld>
            <a:endParaRPr lang="en-US" sz="1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86BB44A-CE08-A92A-4377-C95B76BDFC0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4224" y="2438400"/>
            <a:ext cx="4858256" cy="4114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C7023B-4C8C-AF5C-125E-C595BAF2DA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63446" y="2438400"/>
            <a:ext cx="6170260" cy="4114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84E8619-CBF3-CEB0-62B2-E07FD0F490B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35827" y="46892"/>
            <a:ext cx="911925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590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"/>
</p:tagLst>
</file>

<file path=ppt/theme/theme1.xml><?xml version="1.0" encoding="utf-8"?>
<a:theme xmlns:a="http://schemas.openxmlformats.org/drawingml/2006/main" name="Wireframe Building 16x9">
  <a:themeElements>
    <a:clrScheme name="WireframeBuilding">
      <a:dk1>
        <a:srgbClr val="404040"/>
      </a:dk1>
      <a:lt1>
        <a:sysClr val="window" lastClr="FFFFFF"/>
      </a:lt1>
      <a:dk2>
        <a:srgbClr val="000000"/>
      </a:dk2>
      <a:lt2>
        <a:srgbClr val="E4F9F9"/>
      </a:lt2>
      <a:accent1>
        <a:srgbClr val="1BDCFF"/>
      </a:accent1>
      <a:accent2>
        <a:srgbClr val="3AC673"/>
      </a:accent2>
      <a:accent3>
        <a:srgbClr val="F6BD1E"/>
      </a:accent3>
      <a:accent4>
        <a:srgbClr val="C74167"/>
      </a:accent4>
      <a:accent5>
        <a:srgbClr val="F17E1F"/>
      </a:accent5>
      <a:accent6>
        <a:srgbClr val="6681CC"/>
      </a:accent6>
      <a:hlink>
        <a:srgbClr val="F17E1F"/>
      </a:hlink>
      <a:folHlink>
        <a:srgbClr val="969696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usiness wireframe building presentation (widescreen).potx" id="{58CE74E2-616B-447D-963B-87527DA5909A}" vid="{49D84436-E293-416F-BC4D-7976A1E115A4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WireframeBuilding">
      <a:dk1>
        <a:srgbClr val="404040"/>
      </a:dk1>
      <a:lt1>
        <a:sysClr val="window" lastClr="FFFFFF"/>
      </a:lt1>
      <a:dk2>
        <a:srgbClr val="000000"/>
      </a:dk2>
      <a:lt2>
        <a:srgbClr val="E4F9F9"/>
      </a:lt2>
      <a:accent1>
        <a:srgbClr val="1BDCFF"/>
      </a:accent1>
      <a:accent2>
        <a:srgbClr val="3AC673"/>
      </a:accent2>
      <a:accent3>
        <a:srgbClr val="F6BD1E"/>
      </a:accent3>
      <a:accent4>
        <a:srgbClr val="C74167"/>
      </a:accent4>
      <a:accent5>
        <a:srgbClr val="F17E1F"/>
      </a:accent5>
      <a:accent6>
        <a:srgbClr val="6681CC"/>
      </a:accent6>
      <a:hlink>
        <a:srgbClr val="F17E1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WireframeBuilding">
      <a:dk1>
        <a:srgbClr val="404040"/>
      </a:dk1>
      <a:lt1>
        <a:sysClr val="window" lastClr="FFFFFF"/>
      </a:lt1>
      <a:dk2>
        <a:srgbClr val="000000"/>
      </a:dk2>
      <a:lt2>
        <a:srgbClr val="E4F9F9"/>
      </a:lt2>
      <a:accent1>
        <a:srgbClr val="1BDCFF"/>
      </a:accent1>
      <a:accent2>
        <a:srgbClr val="3AC673"/>
      </a:accent2>
      <a:accent3>
        <a:srgbClr val="F6BD1E"/>
      </a:accent3>
      <a:accent4>
        <a:srgbClr val="C74167"/>
      </a:accent4>
      <a:accent5>
        <a:srgbClr val="F17E1F"/>
      </a:accent5>
      <a:accent6>
        <a:srgbClr val="6681CC"/>
      </a:accent6>
      <a:hlink>
        <a:srgbClr val="F17E1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wireframe building presentation (widescreen)</Template>
  <TotalTime>3043</TotalTime>
  <Words>571</Words>
  <Application>Microsoft Office PowerPoint</Application>
  <PresentationFormat>Widescreen</PresentationFormat>
  <Paragraphs>155</Paragraphs>
  <Slides>21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Wireframe Building 16x9</vt:lpstr>
      <vt:lpstr>1_Custom Design</vt:lpstr>
      <vt:lpstr>Custom Design</vt:lpstr>
      <vt:lpstr>PowerPoint Presentation</vt:lpstr>
      <vt:lpstr>Introduction</vt:lpstr>
      <vt:lpstr>State of the art for steel connections</vt:lpstr>
      <vt:lpstr>HBS and SC-PC-fd connections</vt:lpstr>
      <vt:lpstr>the HBS connection</vt:lpstr>
      <vt:lpstr>the HBS connection</vt:lpstr>
      <vt:lpstr>the HBS connection</vt:lpstr>
      <vt:lpstr>the HBS connection</vt:lpstr>
      <vt:lpstr>the HBS connection</vt:lpstr>
      <vt:lpstr>the HBS connection</vt:lpstr>
      <vt:lpstr>the SC-PC-FD connection</vt:lpstr>
      <vt:lpstr>the SC-PC-FD connection</vt:lpstr>
      <vt:lpstr>the SC-PC-FD connection</vt:lpstr>
      <vt:lpstr>HBS and SC-PC-FD connections vs. Existing Connections</vt:lpstr>
      <vt:lpstr>HBS and SC-PC-FD connections vs. Existing Connections</vt:lpstr>
      <vt:lpstr>HBS and SC-PC-FD connections vs. Existing Connections</vt:lpstr>
      <vt:lpstr>Performance of self-centering frames</vt:lpstr>
      <vt:lpstr>Performance of self-centering frames</vt:lpstr>
      <vt:lpstr>Conclusions</vt:lpstr>
      <vt:lpstr>Conclusions</vt:lpstr>
      <vt:lpstr>Thanks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Arash Akbari Hamed</dc:creator>
  <cp:lastModifiedBy>Arash Akbari Hamed</cp:lastModifiedBy>
  <cp:revision>279</cp:revision>
  <dcterms:created xsi:type="dcterms:W3CDTF">2023-09-07T07:29:48Z</dcterms:created>
  <dcterms:modified xsi:type="dcterms:W3CDTF">2023-09-16T20:45:22Z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