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1" r:id="rId4"/>
    <p:sldId id="258" r:id="rId5"/>
    <p:sldId id="259" r:id="rId6"/>
    <p:sldId id="262" r:id="rId7"/>
    <p:sldId id="263" r:id="rId8"/>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82CA6-4A6C-42B9-9C2D-7AD3D8767E8D}" v="156" dt="2023-09-18T16:03:20.8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ís Ribeiro Jacques de Sousa" userId="afc25b3d-1122-412f-99c3-dbad32dc6005" providerId="ADAL" clId="{23C82CA6-4A6C-42B9-9C2D-7AD3D8767E8D}"/>
    <pc:docChg chg="undo custSel addSld delSld modSld">
      <pc:chgData name="Luís Ribeiro Jacques de Sousa" userId="afc25b3d-1122-412f-99c3-dbad32dc6005" providerId="ADAL" clId="{23C82CA6-4A6C-42B9-9C2D-7AD3D8767E8D}" dt="2023-09-18T16:03:28.366" v="652" actId="1076"/>
      <pc:docMkLst>
        <pc:docMk/>
      </pc:docMkLst>
      <pc:sldChg chg="addSp delSp modSp new mod setBg">
        <pc:chgData name="Luís Ribeiro Jacques de Sousa" userId="afc25b3d-1122-412f-99c3-dbad32dc6005" providerId="ADAL" clId="{23C82CA6-4A6C-42B9-9C2D-7AD3D8767E8D}" dt="2023-09-18T15:16:01.615" v="96" actId="1076"/>
        <pc:sldMkLst>
          <pc:docMk/>
          <pc:sldMk cId="1139630094" sldId="256"/>
        </pc:sldMkLst>
        <pc:spChg chg="mod">
          <ac:chgData name="Luís Ribeiro Jacques de Sousa" userId="afc25b3d-1122-412f-99c3-dbad32dc6005" providerId="ADAL" clId="{23C82CA6-4A6C-42B9-9C2D-7AD3D8767E8D}" dt="2023-09-18T15:16:01.615" v="96" actId="1076"/>
          <ac:spMkLst>
            <pc:docMk/>
            <pc:sldMk cId="1139630094" sldId="256"/>
            <ac:spMk id="2" creationId="{B0940493-E93E-63E7-4171-1077B787B87D}"/>
          </ac:spMkLst>
        </pc:spChg>
        <pc:spChg chg="del">
          <ac:chgData name="Luís Ribeiro Jacques de Sousa" userId="afc25b3d-1122-412f-99c3-dbad32dc6005" providerId="ADAL" clId="{23C82CA6-4A6C-42B9-9C2D-7AD3D8767E8D}" dt="2023-09-18T15:05:36.099" v="3" actId="478"/>
          <ac:spMkLst>
            <pc:docMk/>
            <pc:sldMk cId="1139630094" sldId="256"/>
            <ac:spMk id="3" creationId="{F2B5276E-EB06-84C3-AAAE-055711585A87}"/>
          </ac:spMkLst>
        </pc:spChg>
        <pc:spChg chg="add mod">
          <ac:chgData name="Luís Ribeiro Jacques de Sousa" userId="afc25b3d-1122-412f-99c3-dbad32dc6005" providerId="ADAL" clId="{23C82CA6-4A6C-42B9-9C2D-7AD3D8767E8D}" dt="2023-09-18T15:15:58.481" v="95" actId="1076"/>
          <ac:spMkLst>
            <pc:docMk/>
            <pc:sldMk cId="1139630094" sldId="256"/>
            <ac:spMk id="4" creationId="{FB208A35-7CCE-F938-8BB6-22D798326560}"/>
          </ac:spMkLst>
        </pc:spChg>
        <pc:spChg chg="add del">
          <ac:chgData name="Luís Ribeiro Jacques de Sousa" userId="afc25b3d-1122-412f-99c3-dbad32dc6005" providerId="ADAL" clId="{23C82CA6-4A6C-42B9-9C2D-7AD3D8767E8D}" dt="2023-09-18T15:13:17.595" v="66"/>
          <ac:spMkLst>
            <pc:docMk/>
            <pc:sldMk cId="1139630094" sldId="256"/>
            <ac:spMk id="8" creationId="{967E31E8-181F-48F7-6131-0AC5C3CBD567}"/>
          </ac:spMkLst>
        </pc:spChg>
        <pc:picChg chg="add mod">
          <ac:chgData name="Luís Ribeiro Jacques de Sousa" userId="afc25b3d-1122-412f-99c3-dbad32dc6005" providerId="ADAL" clId="{23C82CA6-4A6C-42B9-9C2D-7AD3D8767E8D}" dt="2023-09-18T15:15:31.313" v="91" actId="1076"/>
          <ac:picMkLst>
            <pc:docMk/>
            <pc:sldMk cId="1139630094" sldId="256"/>
            <ac:picMk id="5" creationId="{F535A425-B09B-7F88-CEDD-B04AFC5D4CF7}"/>
          </ac:picMkLst>
        </pc:picChg>
        <pc:picChg chg="add mod">
          <ac:chgData name="Luís Ribeiro Jacques de Sousa" userId="afc25b3d-1122-412f-99c3-dbad32dc6005" providerId="ADAL" clId="{23C82CA6-4A6C-42B9-9C2D-7AD3D8767E8D}" dt="2023-09-18T15:15:20.325" v="90" actId="1076"/>
          <ac:picMkLst>
            <pc:docMk/>
            <pc:sldMk cId="1139630094" sldId="256"/>
            <ac:picMk id="6" creationId="{783ED84C-1976-865F-FBF2-F5D5E088E624}"/>
          </ac:picMkLst>
        </pc:picChg>
        <pc:picChg chg="add mod">
          <ac:chgData name="Luís Ribeiro Jacques de Sousa" userId="afc25b3d-1122-412f-99c3-dbad32dc6005" providerId="ADAL" clId="{23C82CA6-4A6C-42B9-9C2D-7AD3D8767E8D}" dt="2023-09-18T15:15:31.313" v="91" actId="1076"/>
          <ac:picMkLst>
            <pc:docMk/>
            <pc:sldMk cId="1139630094" sldId="256"/>
            <ac:picMk id="7" creationId="{2422553A-0E4A-FE70-5249-369175985BC0}"/>
          </ac:picMkLst>
        </pc:picChg>
        <pc:picChg chg="add mod">
          <ac:chgData name="Luís Ribeiro Jacques de Sousa" userId="afc25b3d-1122-412f-99c3-dbad32dc6005" providerId="ADAL" clId="{23C82CA6-4A6C-42B9-9C2D-7AD3D8767E8D}" dt="2023-09-18T15:15:31.313" v="91" actId="1076"/>
          <ac:picMkLst>
            <pc:docMk/>
            <pc:sldMk cId="1139630094" sldId="256"/>
            <ac:picMk id="9" creationId="{1143A474-8166-5FC5-DD8C-2265D7C59E1C}"/>
          </ac:picMkLst>
        </pc:picChg>
        <pc:picChg chg="add mod">
          <ac:chgData name="Luís Ribeiro Jacques de Sousa" userId="afc25b3d-1122-412f-99c3-dbad32dc6005" providerId="ADAL" clId="{23C82CA6-4A6C-42B9-9C2D-7AD3D8767E8D}" dt="2023-09-18T15:15:50.622" v="94" actId="732"/>
          <ac:picMkLst>
            <pc:docMk/>
            <pc:sldMk cId="1139630094" sldId="256"/>
            <ac:picMk id="1026" creationId="{74702651-9B82-3A7D-C280-4EFCE8363103}"/>
          </ac:picMkLst>
        </pc:picChg>
      </pc:sldChg>
      <pc:sldChg chg="addSp delSp modSp new mod setBg modAnim">
        <pc:chgData name="Luís Ribeiro Jacques de Sousa" userId="afc25b3d-1122-412f-99c3-dbad32dc6005" providerId="ADAL" clId="{23C82CA6-4A6C-42B9-9C2D-7AD3D8767E8D}" dt="2023-09-18T15:27:50.333" v="240" actId="208"/>
        <pc:sldMkLst>
          <pc:docMk/>
          <pc:sldMk cId="4259130679" sldId="257"/>
        </pc:sldMkLst>
        <pc:spChg chg="del">
          <ac:chgData name="Luís Ribeiro Jacques de Sousa" userId="afc25b3d-1122-412f-99c3-dbad32dc6005" providerId="ADAL" clId="{23C82CA6-4A6C-42B9-9C2D-7AD3D8767E8D}" dt="2023-09-18T15:25:23.716" v="110" actId="478"/>
          <ac:spMkLst>
            <pc:docMk/>
            <pc:sldMk cId="4259130679" sldId="257"/>
            <ac:spMk id="2" creationId="{1D91D9A8-D834-0324-D60E-190831A4E406}"/>
          </ac:spMkLst>
        </pc:spChg>
        <pc:spChg chg="del">
          <ac:chgData name="Luís Ribeiro Jacques de Sousa" userId="afc25b3d-1122-412f-99c3-dbad32dc6005" providerId="ADAL" clId="{23C82CA6-4A6C-42B9-9C2D-7AD3D8767E8D}" dt="2023-09-18T15:25:26.181" v="111" actId="478"/>
          <ac:spMkLst>
            <pc:docMk/>
            <pc:sldMk cId="4259130679" sldId="257"/>
            <ac:spMk id="3" creationId="{7F8135ED-7CC1-7BE6-DFE8-878480B88C8F}"/>
          </ac:spMkLst>
        </pc:spChg>
        <pc:spChg chg="add del">
          <ac:chgData name="Luís Ribeiro Jacques de Sousa" userId="afc25b3d-1122-412f-99c3-dbad32dc6005" providerId="ADAL" clId="{23C82CA6-4A6C-42B9-9C2D-7AD3D8767E8D}" dt="2023-09-18T15:13:17.254" v="65"/>
          <ac:spMkLst>
            <pc:docMk/>
            <pc:sldMk cId="4259130679" sldId="257"/>
            <ac:spMk id="4" creationId="{738CF9AA-7794-2647-3E48-3E911DEA438F}"/>
          </ac:spMkLst>
        </pc:spChg>
        <pc:spChg chg="add del mod">
          <ac:chgData name="Luís Ribeiro Jacques de Sousa" userId="afc25b3d-1122-412f-99c3-dbad32dc6005" providerId="ADAL" clId="{23C82CA6-4A6C-42B9-9C2D-7AD3D8767E8D}" dt="2023-09-18T15:14:19.786" v="74" actId="478"/>
          <ac:spMkLst>
            <pc:docMk/>
            <pc:sldMk cId="4259130679" sldId="257"/>
            <ac:spMk id="5" creationId="{CD2A51FD-2928-858E-3D72-A96C514A5E24}"/>
          </ac:spMkLst>
        </pc:spChg>
        <pc:spChg chg="add mod">
          <ac:chgData name="Luís Ribeiro Jacques de Sousa" userId="afc25b3d-1122-412f-99c3-dbad32dc6005" providerId="ADAL" clId="{23C82CA6-4A6C-42B9-9C2D-7AD3D8767E8D}" dt="2023-09-18T15:26:49.531" v="132" actId="1076"/>
          <ac:spMkLst>
            <pc:docMk/>
            <pc:sldMk cId="4259130679" sldId="257"/>
            <ac:spMk id="9" creationId="{9891013D-89E3-A48D-62D4-453D1295BD2E}"/>
          </ac:spMkLst>
        </pc:spChg>
        <pc:spChg chg="add mod">
          <ac:chgData name="Luís Ribeiro Jacques de Sousa" userId="afc25b3d-1122-412f-99c3-dbad32dc6005" providerId="ADAL" clId="{23C82CA6-4A6C-42B9-9C2D-7AD3D8767E8D}" dt="2023-09-18T15:27:10.058" v="206" actId="20577"/>
          <ac:spMkLst>
            <pc:docMk/>
            <pc:sldMk cId="4259130679" sldId="257"/>
            <ac:spMk id="18" creationId="{37AB0A8A-22FB-ED66-9181-42072712D379}"/>
          </ac:spMkLst>
        </pc:spChg>
        <pc:spChg chg="add mod">
          <ac:chgData name="Luís Ribeiro Jacques de Sousa" userId="afc25b3d-1122-412f-99c3-dbad32dc6005" providerId="ADAL" clId="{23C82CA6-4A6C-42B9-9C2D-7AD3D8767E8D}" dt="2023-09-18T15:26:49.531" v="132" actId="1076"/>
          <ac:spMkLst>
            <pc:docMk/>
            <pc:sldMk cId="4259130679" sldId="257"/>
            <ac:spMk id="19" creationId="{59E40A3B-16B0-C946-EA3A-B3044D061E33}"/>
          </ac:spMkLst>
        </pc:spChg>
        <pc:spChg chg="add mod">
          <ac:chgData name="Luís Ribeiro Jacques de Sousa" userId="afc25b3d-1122-412f-99c3-dbad32dc6005" providerId="ADAL" clId="{23C82CA6-4A6C-42B9-9C2D-7AD3D8767E8D}" dt="2023-09-18T15:26:49.531" v="132" actId="1076"/>
          <ac:spMkLst>
            <pc:docMk/>
            <pc:sldMk cId="4259130679" sldId="257"/>
            <ac:spMk id="20" creationId="{E8F19424-F64B-D788-AE78-08FCF371D4B3}"/>
          </ac:spMkLst>
        </pc:spChg>
        <pc:spChg chg="add mod">
          <ac:chgData name="Luís Ribeiro Jacques de Sousa" userId="afc25b3d-1122-412f-99c3-dbad32dc6005" providerId="ADAL" clId="{23C82CA6-4A6C-42B9-9C2D-7AD3D8767E8D}" dt="2023-09-18T15:27:23.863" v="238" actId="20577"/>
          <ac:spMkLst>
            <pc:docMk/>
            <pc:sldMk cId="4259130679" sldId="257"/>
            <ac:spMk id="21" creationId="{3BF4B7A6-AE19-F959-9259-A1081A80BBF2}"/>
          </ac:spMkLst>
        </pc:spChg>
        <pc:spChg chg="add del mod">
          <ac:chgData name="Luís Ribeiro Jacques de Sousa" userId="afc25b3d-1122-412f-99c3-dbad32dc6005" providerId="ADAL" clId="{23C82CA6-4A6C-42B9-9C2D-7AD3D8767E8D}" dt="2023-09-18T15:25:35.550" v="114"/>
          <ac:spMkLst>
            <pc:docMk/>
            <pc:sldMk cId="4259130679" sldId="257"/>
            <ac:spMk id="22" creationId="{53A28E5C-E521-5E2C-8081-540831FCD273}"/>
          </ac:spMkLst>
        </pc:spChg>
        <pc:spChg chg="add mod">
          <ac:chgData name="Luís Ribeiro Jacques de Sousa" userId="afc25b3d-1122-412f-99c3-dbad32dc6005" providerId="ADAL" clId="{23C82CA6-4A6C-42B9-9C2D-7AD3D8767E8D}" dt="2023-09-18T15:26:39.132" v="131" actId="20577"/>
          <ac:spMkLst>
            <pc:docMk/>
            <pc:sldMk cId="4259130679" sldId="257"/>
            <ac:spMk id="23" creationId="{1E3C4F02-9A06-74DF-931C-F084AA941657}"/>
          </ac:spMkLst>
        </pc:spChg>
        <pc:picChg chg="add del">
          <ac:chgData name="Luís Ribeiro Jacques de Sousa" userId="afc25b3d-1122-412f-99c3-dbad32dc6005" providerId="ADAL" clId="{23C82CA6-4A6C-42B9-9C2D-7AD3D8767E8D}" dt="2023-09-18T15:16:21.115" v="99" actId="478"/>
          <ac:picMkLst>
            <pc:docMk/>
            <pc:sldMk cId="4259130679" sldId="257"/>
            <ac:picMk id="6" creationId="{24A16815-25C0-4617-3FA8-F55A89D62B56}"/>
          </ac:picMkLst>
        </pc:picChg>
        <pc:picChg chg="add mod">
          <ac:chgData name="Luís Ribeiro Jacques de Sousa" userId="afc25b3d-1122-412f-99c3-dbad32dc6005" providerId="ADAL" clId="{23C82CA6-4A6C-42B9-9C2D-7AD3D8767E8D}" dt="2023-09-18T15:26:49.531" v="132" actId="1076"/>
          <ac:picMkLst>
            <pc:docMk/>
            <pc:sldMk cId="4259130679" sldId="257"/>
            <ac:picMk id="7" creationId="{AB48FB65-02BF-50F3-6430-0F817B85110C}"/>
          </ac:picMkLst>
        </pc:picChg>
        <pc:picChg chg="add mod">
          <ac:chgData name="Luís Ribeiro Jacques de Sousa" userId="afc25b3d-1122-412f-99c3-dbad32dc6005" providerId="ADAL" clId="{23C82CA6-4A6C-42B9-9C2D-7AD3D8767E8D}" dt="2023-09-18T15:26:49.531" v="132" actId="1076"/>
          <ac:picMkLst>
            <pc:docMk/>
            <pc:sldMk cId="4259130679" sldId="257"/>
            <ac:picMk id="8" creationId="{3C87E7EA-B1F4-AEA4-64F6-2586485AA2DE}"/>
          </ac:picMkLst>
        </pc:picChg>
        <pc:picChg chg="add mod">
          <ac:chgData name="Luís Ribeiro Jacques de Sousa" userId="afc25b3d-1122-412f-99c3-dbad32dc6005" providerId="ADAL" clId="{23C82CA6-4A6C-42B9-9C2D-7AD3D8767E8D}" dt="2023-09-18T15:26:49.531" v="132" actId="1076"/>
          <ac:picMkLst>
            <pc:docMk/>
            <pc:sldMk cId="4259130679" sldId="257"/>
            <ac:picMk id="10" creationId="{9E4E4738-9AE0-1FFE-6D07-8CA50E2CD48D}"/>
          </ac:picMkLst>
        </pc:picChg>
        <pc:picChg chg="add mod">
          <ac:chgData name="Luís Ribeiro Jacques de Sousa" userId="afc25b3d-1122-412f-99c3-dbad32dc6005" providerId="ADAL" clId="{23C82CA6-4A6C-42B9-9C2D-7AD3D8767E8D}" dt="2023-09-18T15:26:49.531" v="132" actId="1076"/>
          <ac:picMkLst>
            <pc:docMk/>
            <pc:sldMk cId="4259130679" sldId="257"/>
            <ac:picMk id="11" creationId="{86ADE768-EE52-335C-94DF-3A2B8E3340A8}"/>
          </ac:picMkLst>
        </pc:picChg>
        <pc:picChg chg="add mod">
          <ac:chgData name="Luís Ribeiro Jacques de Sousa" userId="afc25b3d-1122-412f-99c3-dbad32dc6005" providerId="ADAL" clId="{23C82CA6-4A6C-42B9-9C2D-7AD3D8767E8D}" dt="2023-09-18T15:26:49.531" v="132" actId="1076"/>
          <ac:picMkLst>
            <pc:docMk/>
            <pc:sldMk cId="4259130679" sldId="257"/>
            <ac:picMk id="12" creationId="{749C5D96-621B-4107-BB74-1EC1A58954A5}"/>
          </ac:picMkLst>
        </pc:picChg>
        <pc:picChg chg="add mod">
          <ac:chgData name="Luís Ribeiro Jacques de Sousa" userId="afc25b3d-1122-412f-99c3-dbad32dc6005" providerId="ADAL" clId="{23C82CA6-4A6C-42B9-9C2D-7AD3D8767E8D}" dt="2023-09-18T15:26:49.531" v="132" actId="1076"/>
          <ac:picMkLst>
            <pc:docMk/>
            <pc:sldMk cId="4259130679" sldId="257"/>
            <ac:picMk id="13" creationId="{DB1D180A-160C-1795-DC53-4148FB11B3DC}"/>
          </ac:picMkLst>
        </pc:picChg>
        <pc:picChg chg="add mod">
          <ac:chgData name="Luís Ribeiro Jacques de Sousa" userId="afc25b3d-1122-412f-99c3-dbad32dc6005" providerId="ADAL" clId="{23C82CA6-4A6C-42B9-9C2D-7AD3D8767E8D}" dt="2023-09-18T15:26:49.531" v="132" actId="1076"/>
          <ac:picMkLst>
            <pc:docMk/>
            <pc:sldMk cId="4259130679" sldId="257"/>
            <ac:picMk id="14" creationId="{0EFC2F1F-5225-D58A-AAF1-72BB0F5F776D}"/>
          </ac:picMkLst>
        </pc:picChg>
        <pc:picChg chg="add mod">
          <ac:chgData name="Luís Ribeiro Jacques de Sousa" userId="afc25b3d-1122-412f-99c3-dbad32dc6005" providerId="ADAL" clId="{23C82CA6-4A6C-42B9-9C2D-7AD3D8767E8D}" dt="2023-09-18T15:26:49.531" v="132" actId="1076"/>
          <ac:picMkLst>
            <pc:docMk/>
            <pc:sldMk cId="4259130679" sldId="257"/>
            <ac:picMk id="15" creationId="{F852670C-42D8-5AA7-CACC-840779B41C9C}"/>
          </ac:picMkLst>
        </pc:picChg>
        <pc:picChg chg="add mod">
          <ac:chgData name="Luís Ribeiro Jacques de Sousa" userId="afc25b3d-1122-412f-99c3-dbad32dc6005" providerId="ADAL" clId="{23C82CA6-4A6C-42B9-9C2D-7AD3D8767E8D}" dt="2023-09-18T15:26:49.531" v="132" actId="1076"/>
          <ac:picMkLst>
            <pc:docMk/>
            <pc:sldMk cId="4259130679" sldId="257"/>
            <ac:picMk id="16" creationId="{50ABE2B0-20C4-C377-CB32-56F249ADCDFC}"/>
          </ac:picMkLst>
        </pc:picChg>
        <pc:picChg chg="add mod">
          <ac:chgData name="Luís Ribeiro Jacques de Sousa" userId="afc25b3d-1122-412f-99c3-dbad32dc6005" providerId="ADAL" clId="{23C82CA6-4A6C-42B9-9C2D-7AD3D8767E8D}" dt="2023-09-18T15:26:49.531" v="132" actId="1076"/>
          <ac:picMkLst>
            <pc:docMk/>
            <pc:sldMk cId="4259130679" sldId="257"/>
            <ac:picMk id="17" creationId="{B8424529-DC40-AFFD-A0FD-53D73C2E2336}"/>
          </ac:picMkLst>
        </pc:picChg>
        <pc:cxnChg chg="add mod">
          <ac:chgData name="Luís Ribeiro Jacques de Sousa" userId="afc25b3d-1122-412f-99c3-dbad32dc6005" providerId="ADAL" clId="{23C82CA6-4A6C-42B9-9C2D-7AD3D8767E8D}" dt="2023-09-18T15:27:50.333" v="240" actId="208"/>
          <ac:cxnSpMkLst>
            <pc:docMk/>
            <pc:sldMk cId="4259130679" sldId="257"/>
            <ac:cxnSpMk id="25" creationId="{B82031CC-7B0E-9147-4C01-F56423C255DC}"/>
          </ac:cxnSpMkLst>
        </pc:cxnChg>
      </pc:sldChg>
      <pc:sldChg chg="addSp delSp modSp new mod setBg">
        <pc:chgData name="Luís Ribeiro Jacques de Sousa" userId="afc25b3d-1122-412f-99c3-dbad32dc6005" providerId="ADAL" clId="{23C82CA6-4A6C-42B9-9C2D-7AD3D8767E8D}" dt="2023-09-18T15:31:29.772" v="445" actId="20577"/>
        <pc:sldMkLst>
          <pc:docMk/>
          <pc:sldMk cId="544727790" sldId="258"/>
        </pc:sldMkLst>
        <pc:spChg chg="del">
          <ac:chgData name="Luís Ribeiro Jacques de Sousa" userId="afc25b3d-1122-412f-99c3-dbad32dc6005" providerId="ADAL" clId="{23C82CA6-4A6C-42B9-9C2D-7AD3D8767E8D}" dt="2023-09-18T15:06:46.378" v="12" actId="478"/>
          <ac:spMkLst>
            <pc:docMk/>
            <pc:sldMk cId="544727790" sldId="258"/>
            <ac:spMk id="2" creationId="{39DA43E8-E901-A82E-3C25-C14E47CF78F9}"/>
          </ac:spMkLst>
        </pc:spChg>
        <pc:spChg chg="del">
          <ac:chgData name="Luís Ribeiro Jacques de Sousa" userId="afc25b3d-1122-412f-99c3-dbad32dc6005" providerId="ADAL" clId="{23C82CA6-4A6C-42B9-9C2D-7AD3D8767E8D}" dt="2023-09-18T15:06:48.711" v="13" actId="478"/>
          <ac:spMkLst>
            <pc:docMk/>
            <pc:sldMk cId="544727790" sldId="258"/>
            <ac:spMk id="3" creationId="{15D3D839-B68D-F52D-E18B-3A474A03E2FE}"/>
          </ac:spMkLst>
        </pc:spChg>
        <pc:spChg chg="add mod">
          <ac:chgData name="Luís Ribeiro Jacques de Sousa" userId="afc25b3d-1122-412f-99c3-dbad32dc6005" providerId="ADAL" clId="{23C82CA6-4A6C-42B9-9C2D-7AD3D8767E8D}" dt="2023-09-18T15:31:29.772" v="445" actId="20577"/>
          <ac:spMkLst>
            <pc:docMk/>
            <pc:sldMk cId="544727790" sldId="258"/>
            <ac:spMk id="6" creationId="{BF478770-FC1A-9B2F-4290-FE911122A202}"/>
          </ac:spMkLst>
        </pc:spChg>
        <pc:picChg chg="add mod">
          <ac:chgData name="Luís Ribeiro Jacques de Sousa" userId="afc25b3d-1122-412f-99c3-dbad32dc6005" providerId="ADAL" clId="{23C82CA6-4A6C-42B9-9C2D-7AD3D8767E8D}" dt="2023-09-18T15:31:17.145" v="425" actId="1076"/>
          <ac:picMkLst>
            <pc:docMk/>
            <pc:sldMk cId="544727790" sldId="258"/>
            <ac:picMk id="4" creationId="{FE97B9C2-6C95-8AF2-0972-C1BE681E5FEC}"/>
          </ac:picMkLst>
        </pc:picChg>
        <pc:cxnChg chg="add mod">
          <ac:chgData name="Luís Ribeiro Jacques de Sousa" userId="afc25b3d-1122-412f-99c3-dbad32dc6005" providerId="ADAL" clId="{23C82CA6-4A6C-42B9-9C2D-7AD3D8767E8D}" dt="2023-09-18T15:31:11.438" v="422"/>
          <ac:cxnSpMkLst>
            <pc:docMk/>
            <pc:sldMk cId="544727790" sldId="258"/>
            <ac:cxnSpMk id="5" creationId="{38EC6C81-7911-8660-5F74-B46E4D601EB6}"/>
          </ac:cxnSpMkLst>
        </pc:cxnChg>
      </pc:sldChg>
      <pc:sldChg chg="addSp delSp modSp new mod setBg">
        <pc:chgData name="Luís Ribeiro Jacques de Sousa" userId="afc25b3d-1122-412f-99c3-dbad32dc6005" providerId="ADAL" clId="{23C82CA6-4A6C-42B9-9C2D-7AD3D8767E8D}" dt="2023-09-18T15:40:17.806" v="495" actId="20577"/>
        <pc:sldMkLst>
          <pc:docMk/>
          <pc:sldMk cId="2019636709" sldId="259"/>
        </pc:sldMkLst>
        <pc:spChg chg="del">
          <ac:chgData name="Luís Ribeiro Jacques de Sousa" userId="afc25b3d-1122-412f-99c3-dbad32dc6005" providerId="ADAL" clId="{23C82CA6-4A6C-42B9-9C2D-7AD3D8767E8D}" dt="2023-09-18T15:07:02.618" v="19" actId="478"/>
          <ac:spMkLst>
            <pc:docMk/>
            <pc:sldMk cId="2019636709" sldId="259"/>
            <ac:spMk id="2" creationId="{65A8E96A-F929-BAFD-C21C-9DC0297D067D}"/>
          </ac:spMkLst>
        </pc:spChg>
        <pc:spChg chg="del">
          <ac:chgData name="Luís Ribeiro Jacques de Sousa" userId="afc25b3d-1122-412f-99c3-dbad32dc6005" providerId="ADAL" clId="{23C82CA6-4A6C-42B9-9C2D-7AD3D8767E8D}" dt="2023-09-18T15:07:05.040" v="20" actId="478"/>
          <ac:spMkLst>
            <pc:docMk/>
            <pc:sldMk cId="2019636709" sldId="259"/>
            <ac:spMk id="3" creationId="{F658ADD4-262D-EAAE-FE0A-540FFE7DD2B8}"/>
          </ac:spMkLst>
        </pc:spChg>
        <pc:spChg chg="add mod">
          <ac:chgData name="Luís Ribeiro Jacques de Sousa" userId="afc25b3d-1122-412f-99c3-dbad32dc6005" providerId="ADAL" clId="{23C82CA6-4A6C-42B9-9C2D-7AD3D8767E8D}" dt="2023-09-18T15:40:17.806" v="495" actId="20577"/>
          <ac:spMkLst>
            <pc:docMk/>
            <pc:sldMk cId="2019636709" sldId="259"/>
            <ac:spMk id="5" creationId="{CD7B8132-FE3C-34CB-31F8-E89EFEC04C74}"/>
          </ac:spMkLst>
        </pc:spChg>
        <pc:picChg chg="add mod">
          <ac:chgData name="Luís Ribeiro Jacques de Sousa" userId="afc25b3d-1122-412f-99c3-dbad32dc6005" providerId="ADAL" clId="{23C82CA6-4A6C-42B9-9C2D-7AD3D8767E8D}" dt="2023-09-18T15:31:58.613" v="452" actId="1076"/>
          <ac:picMkLst>
            <pc:docMk/>
            <pc:sldMk cId="2019636709" sldId="259"/>
            <ac:picMk id="4" creationId="{3B852C55-58E5-F142-01D4-2FA0FB5F6B2E}"/>
          </ac:picMkLst>
        </pc:picChg>
        <pc:cxnChg chg="add mod">
          <ac:chgData name="Luís Ribeiro Jacques de Sousa" userId="afc25b3d-1122-412f-99c3-dbad32dc6005" providerId="ADAL" clId="{23C82CA6-4A6C-42B9-9C2D-7AD3D8767E8D}" dt="2023-09-18T15:31:50.247" v="449"/>
          <ac:cxnSpMkLst>
            <pc:docMk/>
            <pc:sldMk cId="2019636709" sldId="259"/>
            <ac:cxnSpMk id="6" creationId="{D637E956-A87C-9BE9-2B80-92C170E126D8}"/>
          </ac:cxnSpMkLst>
        </pc:cxnChg>
      </pc:sldChg>
      <pc:sldChg chg="delSp new del mod">
        <pc:chgData name="Luís Ribeiro Jacques de Sousa" userId="afc25b3d-1122-412f-99c3-dbad32dc6005" providerId="ADAL" clId="{23C82CA6-4A6C-42B9-9C2D-7AD3D8767E8D}" dt="2023-09-18T15:28:17.359" v="245" actId="47"/>
        <pc:sldMkLst>
          <pc:docMk/>
          <pc:sldMk cId="4187491250" sldId="260"/>
        </pc:sldMkLst>
        <pc:spChg chg="del">
          <ac:chgData name="Luís Ribeiro Jacques de Sousa" userId="afc25b3d-1122-412f-99c3-dbad32dc6005" providerId="ADAL" clId="{23C82CA6-4A6C-42B9-9C2D-7AD3D8767E8D}" dt="2023-09-18T15:28:11.353" v="242" actId="478"/>
          <ac:spMkLst>
            <pc:docMk/>
            <pc:sldMk cId="4187491250" sldId="260"/>
            <ac:spMk id="2" creationId="{9B21243D-5CA5-3AE0-280C-58F4E1485425}"/>
          </ac:spMkLst>
        </pc:spChg>
        <pc:spChg chg="del">
          <ac:chgData name="Luís Ribeiro Jacques de Sousa" userId="afc25b3d-1122-412f-99c3-dbad32dc6005" providerId="ADAL" clId="{23C82CA6-4A6C-42B9-9C2D-7AD3D8767E8D}" dt="2023-09-18T15:28:13.619" v="243" actId="478"/>
          <ac:spMkLst>
            <pc:docMk/>
            <pc:sldMk cId="4187491250" sldId="260"/>
            <ac:spMk id="3" creationId="{DD2ED080-021E-0A4B-EBB5-F3AC55808C21}"/>
          </ac:spMkLst>
        </pc:spChg>
      </pc:sldChg>
      <pc:sldChg chg="addSp delSp modSp add mod delAnim modAnim">
        <pc:chgData name="Luís Ribeiro Jacques de Sousa" userId="afc25b3d-1122-412f-99c3-dbad32dc6005" providerId="ADAL" clId="{23C82CA6-4A6C-42B9-9C2D-7AD3D8767E8D}" dt="2023-09-18T15:30:37.414" v="420" actId="403"/>
        <pc:sldMkLst>
          <pc:docMk/>
          <pc:sldMk cId="3308761974" sldId="261"/>
        </pc:sldMkLst>
        <pc:spChg chg="del">
          <ac:chgData name="Luís Ribeiro Jacques de Sousa" userId="afc25b3d-1122-412f-99c3-dbad32dc6005" providerId="ADAL" clId="{23C82CA6-4A6C-42B9-9C2D-7AD3D8767E8D}" dt="2023-09-18T15:28:20.322" v="246" actId="478"/>
          <ac:spMkLst>
            <pc:docMk/>
            <pc:sldMk cId="3308761974" sldId="261"/>
            <ac:spMk id="9" creationId="{9891013D-89E3-A48D-62D4-453D1295BD2E}"/>
          </ac:spMkLst>
        </pc:spChg>
        <pc:spChg chg="del">
          <ac:chgData name="Luís Ribeiro Jacques de Sousa" userId="afc25b3d-1122-412f-99c3-dbad32dc6005" providerId="ADAL" clId="{23C82CA6-4A6C-42B9-9C2D-7AD3D8767E8D}" dt="2023-09-18T15:28:20.322" v="246" actId="478"/>
          <ac:spMkLst>
            <pc:docMk/>
            <pc:sldMk cId="3308761974" sldId="261"/>
            <ac:spMk id="18" creationId="{37AB0A8A-22FB-ED66-9181-42072712D379}"/>
          </ac:spMkLst>
        </pc:spChg>
        <pc:spChg chg="del">
          <ac:chgData name="Luís Ribeiro Jacques de Sousa" userId="afc25b3d-1122-412f-99c3-dbad32dc6005" providerId="ADAL" clId="{23C82CA6-4A6C-42B9-9C2D-7AD3D8767E8D}" dt="2023-09-18T15:28:20.322" v="246" actId="478"/>
          <ac:spMkLst>
            <pc:docMk/>
            <pc:sldMk cId="3308761974" sldId="261"/>
            <ac:spMk id="19" creationId="{59E40A3B-16B0-C946-EA3A-B3044D061E33}"/>
          </ac:spMkLst>
        </pc:spChg>
        <pc:spChg chg="del">
          <ac:chgData name="Luís Ribeiro Jacques de Sousa" userId="afc25b3d-1122-412f-99c3-dbad32dc6005" providerId="ADAL" clId="{23C82CA6-4A6C-42B9-9C2D-7AD3D8767E8D}" dt="2023-09-18T15:28:20.322" v="246" actId="478"/>
          <ac:spMkLst>
            <pc:docMk/>
            <pc:sldMk cId="3308761974" sldId="261"/>
            <ac:spMk id="20" creationId="{E8F19424-F64B-D788-AE78-08FCF371D4B3}"/>
          </ac:spMkLst>
        </pc:spChg>
        <pc:spChg chg="del">
          <ac:chgData name="Luís Ribeiro Jacques de Sousa" userId="afc25b3d-1122-412f-99c3-dbad32dc6005" providerId="ADAL" clId="{23C82CA6-4A6C-42B9-9C2D-7AD3D8767E8D}" dt="2023-09-18T15:28:22.574" v="248" actId="478"/>
          <ac:spMkLst>
            <pc:docMk/>
            <pc:sldMk cId="3308761974" sldId="261"/>
            <ac:spMk id="21" creationId="{3BF4B7A6-AE19-F959-9259-A1081A80BBF2}"/>
          </ac:spMkLst>
        </pc:spChg>
        <pc:spChg chg="mod">
          <ac:chgData name="Luís Ribeiro Jacques de Sousa" userId="afc25b3d-1122-412f-99c3-dbad32dc6005" providerId="ADAL" clId="{23C82CA6-4A6C-42B9-9C2D-7AD3D8767E8D}" dt="2023-09-18T15:29:04.974" v="324" actId="20577"/>
          <ac:spMkLst>
            <pc:docMk/>
            <pc:sldMk cId="3308761974" sldId="261"/>
            <ac:spMk id="23" creationId="{1E3C4F02-9A06-74DF-931C-F084AA941657}"/>
          </ac:spMkLst>
        </pc:spChg>
        <pc:spChg chg="add mod">
          <ac:chgData name="Luís Ribeiro Jacques de Sousa" userId="afc25b3d-1122-412f-99c3-dbad32dc6005" providerId="ADAL" clId="{23C82CA6-4A6C-42B9-9C2D-7AD3D8767E8D}" dt="2023-09-18T15:29:23.779" v="375" actId="20577"/>
          <ac:spMkLst>
            <pc:docMk/>
            <pc:sldMk cId="3308761974" sldId="261"/>
            <ac:spMk id="27" creationId="{08DB6D03-28D5-2988-0FB8-F613F0ECBB02}"/>
          </ac:spMkLst>
        </pc:spChg>
        <pc:spChg chg="add mod">
          <ac:chgData name="Luís Ribeiro Jacques de Sousa" userId="afc25b3d-1122-412f-99c3-dbad32dc6005" providerId="ADAL" clId="{23C82CA6-4A6C-42B9-9C2D-7AD3D8767E8D}" dt="2023-09-18T15:29:12.653" v="337" actId="20577"/>
          <ac:spMkLst>
            <pc:docMk/>
            <pc:sldMk cId="3308761974" sldId="261"/>
            <ac:spMk id="28" creationId="{0E4D634C-DA02-76C3-B9D9-DC1E6FAEC64E}"/>
          </ac:spMkLst>
        </pc:spChg>
        <pc:spChg chg="add mod">
          <ac:chgData name="Luís Ribeiro Jacques de Sousa" userId="afc25b3d-1122-412f-99c3-dbad32dc6005" providerId="ADAL" clId="{23C82CA6-4A6C-42B9-9C2D-7AD3D8767E8D}" dt="2023-09-18T15:29:50.524" v="401" actId="20577"/>
          <ac:spMkLst>
            <pc:docMk/>
            <pc:sldMk cId="3308761974" sldId="261"/>
            <ac:spMk id="29" creationId="{7BBAD010-F7C9-1ABC-4021-3B2D7B4351DD}"/>
          </ac:spMkLst>
        </pc:spChg>
        <pc:spChg chg="add mod">
          <ac:chgData name="Luís Ribeiro Jacques de Sousa" userId="afc25b3d-1122-412f-99c3-dbad32dc6005" providerId="ADAL" clId="{23C82CA6-4A6C-42B9-9C2D-7AD3D8767E8D}" dt="2023-09-18T15:30:16.113" v="417" actId="1076"/>
          <ac:spMkLst>
            <pc:docMk/>
            <pc:sldMk cId="3308761974" sldId="261"/>
            <ac:spMk id="30" creationId="{BF34F8EB-09EC-6F3A-63F2-1173C9C7EA8F}"/>
          </ac:spMkLst>
        </pc:spChg>
        <pc:spChg chg="add mod">
          <ac:chgData name="Luís Ribeiro Jacques de Sousa" userId="afc25b3d-1122-412f-99c3-dbad32dc6005" providerId="ADAL" clId="{23C82CA6-4A6C-42B9-9C2D-7AD3D8767E8D}" dt="2023-09-18T15:30:37.414" v="420" actId="403"/>
          <ac:spMkLst>
            <pc:docMk/>
            <pc:sldMk cId="3308761974" sldId="261"/>
            <ac:spMk id="31" creationId="{91359911-E253-E4E7-C224-51B213C9F6C4}"/>
          </ac:spMkLst>
        </pc:spChg>
        <pc:picChg chg="add mod">
          <ac:chgData name="Luís Ribeiro Jacques de Sousa" userId="afc25b3d-1122-412f-99c3-dbad32dc6005" providerId="ADAL" clId="{23C82CA6-4A6C-42B9-9C2D-7AD3D8767E8D}" dt="2023-09-18T15:28:23.450" v="249"/>
          <ac:picMkLst>
            <pc:docMk/>
            <pc:sldMk cId="3308761974" sldId="261"/>
            <ac:picMk id="2" creationId="{6D86111F-C5B9-A048-68A5-9120FE97ACE4}"/>
          </ac:picMkLst>
        </pc:picChg>
        <pc:picChg chg="add mod">
          <ac:chgData name="Luís Ribeiro Jacques de Sousa" userId="afc25b3d-1122-412f-99c3-dbad32dc6005" providerId="ADAL" clId="{23C82CA6-4A6C-42B9-9C2D-7AD3D8767E8D}" dt="2023-09-18T15:28:23.450" v="249"/>
          <ac:picMkLst>
            <pc:docMk/>
            <pc:sldMk cId="3308761974" sldId="261"/>
            <ac:picMk id="3" creationId="{FF390CCF-0385-9081-54D3-5F2F25973210}"/>
          </ac:picMkLst>
        </pc:picChg>
        <pc:picChg chg="add mod">
          <ac:chgData name="Luís Ribeiro Jacques de Sousa" userId="afc25b3d-1122-412f-99c3-dbad32dc6005" providerId="ADAL" clId="{23C82CA6-4A6C-42B9-9C2D-7AD3D8767E8D}" dt="2023-09-18T15:28:23.450" v="249"/>
          <ac:picMkLst>
            <pc:docMk/>
            <pc:sldMk cId="3308761974" sldId="261"/>
            <ac:picMk id="4" creationId="{A790D6B5-17EC-88A9-4FCB-6480C92014B1}"/>
          </ac:picMkLst>
        </pc:picChg>
        <pc:picChg chg="add mod">
          <ac:chgData name="Luís Ribeiro Jacques de Sousa" userId="afc25b3d-1122-412f-99c3-dbad32dc6005" providerId="ADAL" clId="{23C82CA6-4A6C-42B9-9C2D-7AD3D8767E8D}" dt="2023-09-18T15:30:16.113" v="417" actId="1076"/>
          <ac:picMkLst>
            <pc:docMk/>
            <pc:sldMk cId="3308761974" sldId="261"/>
            <ac:picMk id="6" creationId="{9065AABB-2D0F-4BF4-DF83-BC81E30CCFF8}"/>
          </ac:picMkLst>
        </pc:picChg>
        <pc:picChg chg="del">
          <ac:chgData name="Luís Ribeiro Jacques de Sousa" userId="afc25b3d-1122-412f-99c3-dbad32dc6005" providerId="ADAL" clId="{23C82CA6-4A6C-42B9-9C2D-7AD3D8767E8D}" dt="2023-09-18T15:28:20.322" v="246" actId="478"/>
          <ac:picMkLst>
            <pc:docMk/>
            <pc:sldMk cId="3308761974" sldId="261"/>
            <ac:picMk id="7" creationId="{AB48FB65-02BF-50F3-6430-0F817B85110C}"/>
          </ac:picMkLst>
        </pc:picChg>
        <pc:picChg chg="del">
          <ac:chgData name="Luís Ribeiro Jacques de Sousa" userId="afc25b3d-1122-412f-99c3-dbad32dc6005" providerId="ADAL" clId="{23C82CA6-4A6C-42B9-9C2D-7AD3D8767E8D}" dt="2023-09-18T15:28:21.196" v="247" actId="478"/>
          <ac:picMkLst>
            <pc:docMk/>
            <pc:sldMk cId="3308761974" sldId="261"/>
            <ac:picMk id="8" creationId="{3C87E7EA-B1F4-AEA4-64F6-2586485AA2DE}"/>
          </ac:picMkLst>
        </pc:picChg>
        <pc:picChg chg="del">
          <ac:chgData name="Luís Ribeiro Jacques de Sousa" userId="afc25b3d-1122-412f-99c3-dbad32dc6005" providerId="ADAL" clId="{23C82CA6-4A6C-42B9-9C2D-7AD3D8767E8D}" dt="2023-09-18T15:28:20.322" v="246" actId="478"/>
          <ac:picMkLst>
            <pc:docMk/>
            <pc:sldMk cId="3308761974" sldId="261"/>
            <ac:picMk id="10" creationId="{9E4E4738-9AE0-1FFE-6D07-8CA50E2CD48D}"/>
          </ac:picMkLst>
        </pc:picChg>
        <pc:picChg chg="del">
          <ac:chgData name="Luís Ribeiro Jacques de Sousa" userId="afc25b3d-1122-412f-99c3-dbad32dc6005" providerId="ADAL" clId="{23C82CA6-4A6C-42B9-9C2D-7AD3D8767E8D}" dt="2023-09-18T15:28:20.322" v="246" actId="478"/>
          <ac:picMkLst>
            <pc:docMk/>
            <pc:sldMk cId="3308761974" sldId="261"/>
            <ac:picMk id="11" creationId="{86ADE768-EE52-335C-94DF-3A2B8E3340A8}"/>
          </ac:picMkLst>
        </pc:picChg>
        <pc:picChg chg="del">
          <ac:chgData name="Luís Ribeiro Jacques de Sousa" userId="afc25b3d-1122-412f-99c3-dbad32dc6005" providerId="ADAL" clId="{23C82CA6-4A6C-42B9-9C2D-7AD3D8767E8D}" dt="2023-09-18T15:28:20.322" v="246" actId="478"/>
          <ac:picMkLst>
            <pc:docMk/>
            <pc:sldMk cId="3308761974" sldId="261"/>
            <ac:picMk id="12" creationId="{749C5D96-621B-4107-BB74-1EC1A58954A5}"/>
          </ac:picMkLst>
        </pc:picChg>
        <pc:picChg chg="del">
          <ac:chgData name="Luís Ribeiro Jacques de Sousa" userId="afc25b3d-1122-412f-99c3-dbad32dc6005" providerId="ADAL" clId="{23C82CA6-4A6C-42B9-9C2D-7AD3D8767E8D}" dt="2023-09-18T15:28:20.322" v="246" actId="478"/>
          <ac:picMkLst>
            <pc:docMk/>
            <pc:sldMk cId="3308761974" sldId="261"/>
            <ac:picMk id="13" creationId="{DB1D180A-160C-1795-DC53-4148FB11B3DC}"/>
          </ac:picMkLst>
        </pc:picChg>
        <pc:picChg chg="del">
          <ac:chgData name="Luís Ribeiro Jacques de Sousa" userId="afc25b3d-1122-412f-99c3-dbad32dc6005" providerId="ADAL" clId="{23C82CA6-4A6C-42B9-9C2D-7AD3D8767E8D}" dt="2023-09-18T15:28:20.322" v="246" actId="478"/>
          <ac:picMkLst>
            <pc:docMk/>
            <pc:sldMk cId="3308761974" sldId="261"/>
            <ac:picMk id="14" creationId="{0EFC2F1F-5225-D58A-AAF1-72BB0F5F776D}"/>
          </ac:picMkLst>
        </pc:picChg>
        <pc:picChg chg="del">
          <ac:chgData name="Luís Ribeiro Jacques de Sousa" userId="afc25b3d-1122-412f-99c3-dbad32dc6005" providerId="ADAL" clId="{23C82CA6-4A6C-42B9-9C2D-7AD3D8767E8D}" dt="2023-09-18T15:28:20.322" v="246" actId="478"/>
          <ac:picMkLst>
            <pc:docMk/>
            <pc:sldMk cId="3308761974" sldId="261"/>
            <ac:picMk id="15" creationId="{F852670C-42D8-5AA7-CACC-840779B41C9C}"/>
          </ac:picMkLst>
        </pc:picChg>
        <pc:picChg chg="del">
          <ac:chgData name="Luís Ribeiro Jacques de Sousa" userId="afc25b3d-1122-412f-99c3-dbad32dc6005" providerId="ADAL" clId="{23C82CA6-4A6C-42B9-9C2D-7AD3D8767E8D}" dt="2023-09-18T15:28:20.322" v="246" actId="478"/>
          <ac:picMkLst>
            <pc:docMk/>
            <pc:sldMk cId="3308761974" sldId="261"/>
            <ac:picMk id="16" creationId="{50ABE2B0-20C4-C377-CB32-56F249ADCDFC}"/>
          </ac:picMkLst>
        </pc:picChg>
        <pc:picChg chg="del">
          <ac:chgData name="Luís Ribeiro Jacques de Sousa" userId="afc25b3d-1122-412f-99c3-dbad32dc6005" providerId="ADAL" clId="{23C82CA6-4A6C-42B9-9C2D-7AD3D8767E8D}" dt="2023-09-18T15:28:20.322" v="246" actId="478"/>
          <ac:picMkLst>
            <pc:docMk/>
            <pc:sldMk cId="3308761974" sldId="261"/>
            <ac:picMk id="17" creationId="{B8424529-DC40-AFFD-A0FD-53D73C2E2336}"/>
          </ac:picMkLst>
        </pc:picChg>
        <pc:picChg chg="add mod">
          <ac:chgData name="Luís Ribeiro Jacques de Sousa" userId="afc25b3d-1122-412f-99c3-dbad32dc6005" providerId="ADAL" clId="{23C82CA6-4A6C-42B9-9C2D-7AD3D8767E8D}" dt="2023-09-18T15:28:23.450" v="249"/>
          <ac:picMkLst>
            <pc:docMk/>
            <pc:sldMk cId="3308761974" sldId="261"/>
            <ac:picMk id="22" creationId="{5E3157E5-97BA-DE13-06FC-873473898A39}"/>
          </ac:picMkLst>
        </pc:picChg>
        <pc:picChg chg="add mod">
          <ac:chgData name="Luís Ribeiro Jacques de Sousa" userId="afc25b3d-1122-412f-99c3-dbad32dc6005" providerId="ADAL" clId="{23C82CA6-4A6C-42B9-9C2D-7AD3D8767E8D}" dt="2023-09-18T15:28:23.450" v="249"/>
          <ac:picMkLst>
            <pc:docMk/>
            <pc:sldMk cId="3308761974" sldId="261"/>
            <ac:picMk id="24" creationId="{463B475D-D683-4951-4D54-DB2715AA969E}"/>
          </ac:picMkLst>
        </pc:picChg>
        <pc:picChg chg="add mod">
          <ac:chgData name="Luís Ribeiro Jacques de Sousa" userId="afc25b3d-1122-412f-99c3-dbad32dc6005" providerId="ADAL" clId="{23C82CA6-4A6C-42B9-9C2D-7AD3D8767E8D}" dt="2023-09-18T15:28:23.450" v="249"/>
          <ac:picMkLst>
            <pc:docMk/>
            <pc:sldMk cId="3308761974" sldId="261"/>
            <ac:picMk id="26" creationId="{1E3C57B7-57E1-8B3A-983D-E858B3B15C01}"/>
          </ac:picMkLst>
        </pc:picChg>
        <pc:cxnChg chg="add mod">
          <ac:chgData name="Luís Ribeiro Jacques de Sousa" userId="afc25b3d-1122-412f-99c3-dbad32dc6005" providerId="ADAL" clId="{23C82CA6-4A6C-42B9-9C2D-7AD3D8767E8D}" dt="2023-09-18T15:28:23.450" v="249"/>
          <ac:cxnSpMkLst>
            <pc:docMk/>
            <pc:sldMk cId="3308761974" sldId="261"/>
            <ac:cxnSpMk id="5" creationId="{246BB150-4089-C612-F666-622E942F7357}"/>
          </ac:cxnSpMkLst>
        </pc:cxnChg>
      </pc:sldChg>
      <pc:sldChg chg="addSp delSp modSp add mod modAnim">
        <pc:chgData name="Luís Ribeiro Jacques de Sousa" userId="afc25b3d-1122-412f-99c3-dbad32dc6005" providerId="ADAL" clId="{23C82CA6-4A6C-42B9-9C2D-7AD3D8767E8D}" dt="2023-09-18T16:03:28.366" v="652" actId="1076"/>
        <pc:sldMkLst>
          <pc:docMk/>
          <pc:sldMk cId="3113505040" sldId="262"/>
        </pc:sldMkLst>
        <pc:spChg chg="add mod">
          <ac:chgData name="Luís Ribeiro Jacques de Sousa" userId="afc25b3d-1122-412f-99c3-dbad32dc6005" providerId="ADAL" clId="{23C82CA6-4A6C-42B9-9C2D-7AD3D8767E8D}" dt="2023-09-18T16:03:20.822" v="651" actId="123"/>
          <ac:spMkLst>
            <pc:docMk/>
            <pc:sldMk cId="3113505040" sldId="262"/>
            <ac:spMk id="2" creationId="{BB7C4CC7-F82B-30E1-A5E8-7F2F65D0E56F}"/>
          </ac:spMkLst>
        </pc:spChg>
        <pc:spChg chg="add mod">
          <ac:chgData name="Luís Ribeiro Jacques de Sousa" userId="afc25b3d-1122-412f-99c3-dbad32dc6005" providerId="ADAL" clId="{23C82CA6-4A6C-42B9-9C2D-7AD3D8767E8D}" dt="2023-09-18T16:03:28.366" v="652" actId="1076"/>
          <ac:spMkLst>
            <pc:docMk/>
            <pc:sldMk cId="3113505040" sldId="262"/>
            <ac:spMk id="3" creationId="{79B9A4D6-8E71-7637-61D1-7EC0D451C6A4}"/>
          </ac:spMkLst>
        </pc:spChg>
        <pc:spChg chg="mod">
          <ac:chgData name="Luís Ribeiro Jacques de Sousa" userId="afc25b3d-1122-412f-99c3-dbad32dc6005" providerId="ADAL" clId="{23C82CA6-4A6C-42B9-9C2D-7AD3D8767E8D}" dt="2023-09-18T15:40:34.276" v="514" actId="20577"/>
          <ac:spMkLst>
            <pc:docMk/>
            <pc:sldMk cId="3113505040" sldId="262"/>
            <ac:spMk id="5" creationId="{CD7B8132-FE3C-34CB-31F8-E89EFEC04C74}"/>
          </ac:spMkLst>
        </pc:spChg>
        <pc:picChg chg="del">
          <ac:chgData name="Luís Ribeiro Jacques de Sousa" userId="afc25b3d-1122-412f-99c3-dbad32dc6005" providerId="ADAL" clId="{23C82CA6-4A6C-42B9-9C2D-7AD3D8767E8D}" dt="2023-09-18T15:40:28.732" v="497" actId="478"/>
          <ac:picMkLst>
            <pc:docMk/>
            <pc:sldMk cId="3113505040" sldId="262"/>
            <ac:picMk id="4" creationId="{3B852C55-58E5-F142-01D4-2FA0FB5F6B2E}"/>
          </ac:picMkLst>
        </pc:picChg>
        <pc:picChg chg="add mod">
          <ac:chgData name="Luís Ribeiro Jacques de Sousa" userId="afc25b3d-1122-412f-99c3-dbad32dc6005" providerId="ADAL" clId="{23C82CA6-4A6C-42B9-9C2D-7AD3D8767E8D}" dt="2023-09-18T16:01:56.638" v="639" actId="27636"/>
          <ac:picMkLst>
            <pc:docMk/>
            <pc:sldMk cId="3113505040" sldId="262"/>
            <ac:picMk id="8" creationId="{F8C7DBD3-CA68-A406-3D06-4ACF48E37587}"/>
          </ac:picMkLst>
        </pc:picChg>
        <pc:picChg chg="add mod">
          <ac:chgData name="Luís Ribeiro Jacques de Sousa" userId="afc25b3d-1122-412f-99c3-dbad32dc6005" providerId="ADAL" clId="{23C82CA6-4A6C-42B9-9C2D-7AD3D8767E8D}" dt="2023-09-18T16:01:56.638" v="639" actId="27636"/>
          <ac:picMkLst>
            <pc:docMk/>
            <pc:sldMk cId="3113505040" sldId="262"/>
            <ac:picMk id="9" creationId="{72AD5F23-5783-4BA7-A8A5-0C8D3D4CD619}"/>
          </ac:picMkLst>
        </pc:picChg>
        <pc:picChg chg="add mod">
          <ac:chgData name="Luís Ribeiro Jacques de Sousa" userId="afc25b3d-1122-412f-99c3-dbad32dc6005" providerId="ADAL" clId="{23C82CA6-4A6C-42B9-9C2D-7AD3D8767E8D}" dt="2023-09-18T16:01:56.638" v="639" actId="27636"/>
          <ac:picMkLst>
            <pc:docMk/>
            <pc:sldMk cId="3113505040" sldId="262"/>
            <ac:picMk id="10" creationId="{F05AD23D-662F-3209-5BE8-A2D1E5141535}"/>
          </ac:picMkLst>
        </pc:picChg>
        <pc:picChg chg="add mod">
          <ac:chgData name="Luís Ribeiro Jacques de Sousa" userId="afc25b3d-1122-412f-99c3-dbad32dc6005" providerId="ADAL" clId="{23C82CA6-4A6C-42B9-9C2D-7AD3D8767E8D}" dt="2023-09-18T16:01:56.638" v="639" actId="27636"/>
          <ac:picMkLst>
            <pc:docMk/>
            <pc:sldMk cId="3113505040" sldId="262"/>
            <ac:picMk id="11" creationId="{8C157FFF-CF25-F1EA-7B9E-24B2511E922C}"/>
          </ac:picMkLst>
        </pc:picChg>
        <pc:cxnChg chg="add mod">
          <ac:chgData name="Luís Ribeiro Jacques de Sousa" userId="afc25b3d-1122-412f-99c3-dbad32dc6005" providerId="ADAL" clId="{23C82CA6-4A6C-42B9-9C2D-7AD3D8767E8D}" dt="2023-09-18T16:01:56.638" v="639" actId="27636"/>
          <ac:cxnSpMkLst>
            <pc:docMk/>
            <pc:sldMk cId="3113505040" sldId="262"/>
            <ac:cxnSpMk id="7" creationId="{4BC10C0F-CE50-57E6-8A90-9DDDEB6D80C9}"/>
          </ac:cxnSpMkLst>
        </pc:cxnChg>
      </pc:sldChg>
      <pc:sldChg chg="addSp modSp add mod">
        <pc:chgData name="Luís Ribeiro Jacques de Sousa" userId="afc25b3d-1122-412f-99c3-dbad32dc6005" providerId="ADAL" clId="{23C82CA6-4A6C-42B9-9C2D-7AD3D8767E8D}" dt="2023-09-18T15:46:30.704" v="636" actId="1076"/>
        <pc:sldMkLst>
          <pc:docMk/>
          <pc:sldMk cId="565617946" sldId="263"/>
        </pc:sldMkLst>
        <pc:spChg chg="mod">
          <ac:chgData name="Luís Ribeiro Jacques de Sousa" userId="afc25b3d-1122-412f-99c3-dbad32dc6005" providerId="ADAL" clId="{23C82CA6-4A6C-42B9-9C2D-7AD3D8767E8D}" dt="2023-09-18T15:44:01.712" v="550" actId="20577"/>
          <ac:spMkLst>
            <pc:docMk/>
            <pc:sldMk cId="565617946" sldId="263"/>
            <ac:spMk id="5" creationId="{CD7B8132-FE3C-34CB-31F8-E89EFEC04C74}"/>
          </ac:spMkLst>
        </pc:spChg>
        <pc:spChg chg="add mod">
          <ac:chgData name="Luís Ribeiro Jacques de Sousa" userId="afc25b3d-1122-412f-99c3-dbad32dc6005" providerId="ADAL" clId="{23C82CA6-4A6C-42B9-9C2D-7AD3D8767E8D}" dt="2023-09-18T15:44:25.616" v="553" actId="1076"/>
          <ac:spMkLst>
            <pc:docMk/>
            <pc:sldMk cId="565617946" sldId="263"/>
            <ac:spMk id="8" creationId="{67CF5C72-C131-C728-5200-03A1AFBF91AA}"/>
          </ac:spMkLst>
        </pc:spChg>
        <pc:spChg chg="add mod">
          <ac:chgData name="Luís Ribeiro Jacques de Sousa" userId="afc25b3d-1122-412f-99c3-dbad32dc6005" providerId="ADAL" clId="{23C82CA6-4A6C-42B9-9C2D-7AD3D8767E8D}" dt="2023-09-18T15:46:02.751" v="628" actId="20577"/>
          <ac:spMkLst>
            <pc:docMk/>
            <pc:sldMk cId="565617946" sldId="263"/>
            <ac:spMk id="9" creationId="{02BEBA04-14F0-172A-C1C0-A1FA1D3D2E0C}"/>
          </ac:spMkLst>
        </pc:spChg>
        <pc:spChg chg="add mod">
          <ac:chgData name="Luís Ribeiro Jacques de Sousa" userId="afc25b3d-1122-412f-99c3-dbad32dc6005" providerId="ADAL" clId="{23C82CA6-4A6C-42B9-9C2D-7AD3D8767E8D}" dt="2023-09-18T15:46:20.707" v="634" actId="20577"/>
          <ac:spMkLst>
            <pc:docMk/>
            <pc:sldMk cId="565617946" sldId="263"/>
            <ac:spMk id="10" creationId="{9BC6C61C-D8F6-2668-5C37-D8A03036D434}"/>
          </ac:spMkLst>
        </pc:spChg>
        <pc:picChg chg="add mod">
          <ac:chgData name="Luís Ribeiro Jacques de Sousa" userId="afc25b3d-1122-412f-99c3-dbad32dc6005" providerId="ADAL" clId="{23C82CA6-4A6C-42B9-9C2D-7AD3D8767E8D}" dt="2023-09-18T15:44:14.627" v="551"/>
          <ac:picMkLst>
            <pc:docMk/>
            <pc:sldMk cId="565617946" sldId="263"/>
            <ac:picMk id="2" creationId="{B1BDAFF4-BED6-2EA6-4551-05E5E4605CDF}"/>
          </ac:picMkLst>
        </pc:picChg>
        <pc:picChg chg="add mod">
          <ac:chgData name="Luís Ribeiro Jacques de Sousa" userId="afc25b3d-1122-412f-99c3-dbad32dc6005" providerId="ADAL" clId="{23C82CA6-4A6C-42B9-9C2D-7AD3D8767E8D}" dt="2023-09-18T15:44:14.627" v="551"/>
          <ac:picMkLst>
            <pc:docMk/>
            <pc:sldMk cId="565617946" sldId="263"/>
            <ac:picMk id="3" creationId="{61460F88-0689-1D34-2A86-7C32D75F04B5}"/>
          </ac:picMkLst>
        </pc:picChg>
        <pc:picChg chg="add mod">
          <ac:chgData name="Luís Ribeiro Jacques de Sousa" userId="afc25b3d-1122-412f-99c3-dbad32dc6005" providerId="ADAL" clId="{23C82CA6-4A6C-42B9-9C2D-7AD3D8767E8D}" dt="2023-09-18T15:44:14.627" v="551"/>
          <ac:picMkLst>
            <pc:docMk/>
            <pc:sldMk cId="565617946" sldId="263"/>
            <ac:picMk id="4" creationId="{A9978030-04A0-CCAC-CFBC-AEA34E4CB102}"/>
          </ac:picMkLst>
        </pc:picChg>
        <pc:picChg chg="add mod">
          <ac:chgData name="Luís Ribeiro Jacques de Sousa" userId="afc25b3d-1122-412f-99c3-dbad32dc6005" providerId="ADAL" clId="{23C82CA6-4A6C-42B9-9C2D-7AD3D8767E8D}" dt="2023-09-18T15:44:14.627" v="551"/>
          <ac:picMkLst>
            <pc:docMk/>
            <pc:sldMk cId="565617946" sldId="263"/>
            <ac:picMk id="7" creationId="{9814A769-1BEE-00FB-A642-81C194B8C1CC}"/>
          </ac:picMkLst>
        </pc:picChg>
        <pc:cxnChg chg="add mod">
          <ac:chgData name="Luís Ribeiro Jacques de Sousa" userId="afc25b3d-1122-412f-99c3-dbad32dc6005" providerId="ADAL" clId="{23C82CA6-4A6C-42B9-9C2D-7AD3D8767E8D}" dt="2023-09-18T15:46:19.068" v="633" actId="1076"/>
          <ac:cxnSpMkLst>
            <pc:docMk/>
            <pc:sldMk cId="565617946" sldId="263"/>
            <ac:cxnSpMk id="11" creationId="{2D602F86-CF55-87E8-5B01-1AC026117A11}"/>
          </ac:cxnSpMkLst>
        </pc:cxnChg>
        <pc:cxnChg chg="add mod">
          <ac:chgData name="Luís Ribeiro Jacques de Sousa" userId="afc25b3d-1122-412f-99c3-dbad32dc6005" providerId="ADAL" clId="{23C82CA6-4A6C-42B9-9C2D-7AD3D8767E8D}" dt="2023-09-18T15:46:30.704" v="636" actId="1076"/>
          <ac:cxnSpMkLst>
            <pc:docMk/>
            <pc:sldMk cId="565617946" sldId="263"/>
            <ac:cxnSpMk id="14" creationId="{5B0AF082-049C-5B7A-A1D5-2693A9DBE0CA}"/>
          </ac:cxnSpMkLst>
        </pc:cxnChg>
      </pc:sldChg>
      <pc:sldMasterChg chg="addSldLayout">
        <pc:chgData name="Luís Ribeiro Jacques de Sousa" userId="afc25b3d-1122-412f-99c3-dbad32dc6005" providerId="ADAL" clId="{23C82CA6-4A6C-42B9-9C2D-7AD3D8767E8D}" dt="2023-09-18T15:04:13.024" v="0" actId="680"/>
        <pc:sldMasterMkLst>
          <pc:docMk/>
          <pc:sldMasterMk cId="3100457524" sldId="2147483648"/>
        </pc:sldMasterMkLst>
        <pc:sldLayoutChg chg="add">
          <pc:chgData name="Luís Ribeiro Jacques de Sousa" userId="afc25b3d-1122-412f-99c3-dbad32dc6005" providerId="ADAL" clId="{23C82CA6-4A6C-42B9-9C2D-7AD3D8767E8D}" dt="2023-09-18T15:04:13.024" v="0" actId="680"/>
          <pc:sldLayoutMkLst>
            <pc:docMk/>
            <pc:sldMasterMk cId="3100457524" sldId="2147483648"/>
            <pc:sldLayoutMk cId="2763816702" sldId="214748364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DF14DC-D943-4523-A132-4F48B4BC8E29}" type="datetimeFigureOut">
              <a:rPr lang="pt-PT" smtClean="0"/>
              <a:t>18/09/2023</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Clique para editar os estilos do texto de Modelo Global</a:t>
            </a:r>
          </a:p>
          <a:p>
            <a:pPr lvl="1"/>
            <a:r>
              <a:rPr lang="pt-PT"/>
              <a:t>Segundo nível</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8B2393-1691-4BFE-B818-C65DF853823D}" type="slidenum">
              <a:rPr lang="pt-PT" smtClean="0"/>
              <a:t>‹nº›</a:t>
            </a:fld>
            <a:endParaRPr lang="pt-PT"/>
          </a:p>
        </p:txBody>
      </p:sp>
    </p:spTree>
    <p:extLst>
      <p:ext uri="{BB962C8B-B14F-4D97-AF65-F5344CB8AC3E}">
        <p14:creationId xmlns:p14="http://schemas.microsoft.com/office/powerpoint/2010/main" val="1395392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a:p>
        </p:txBody>
      </p:sp>
      <p:sp>
        <p:nvSpPr>
          <p:cNvPr id="4" name="Marcador de Posição do Número do Diapositivo 3"/>
          <p:cNvSpPr>
            <a:spLocks noGrp="1"/>
          </p:cNvSpPr>
          <p:nvPr>
            <p:ph type="sldNum" sz="quarter" idx="5"/>
          </p:nvPr>
        </p:nvSpPr>
        <p:spPr/>
        <p:txBody>
          <a:bodyPr/>
          <a:lstStyle/>
          <a:p>
            <a:fld id="{AE8B2393-1691-4BFE-B818-C65DF853823D}" type="slidenum">
              <a:rPr lang="pt-PT" smtClean="0"/>
              <a:t>6</a:t>
            </a:fld>
            <a:endParaRPr lang="pt-PT"/>
          </a:p>
        </p:txBody>
      </p:sp>
    </p:spTree>
    <p:extLst>
      <p:ext uri="{BB962C8B-B14F-4D97-AF65-F5344CB8AC3E}">
        <p14:creationId xmlns:p14="http://schemas.microsoft.com/office/powerpoint/2010/main" val="4156099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E8DD51-3D06-219B-0324-465E13163159}"/>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pt-PT"/>
              <a:t>Clique para editar o estilo de título do Modelo Global</a:t>
            </a:r>
          </a:p>
        </p:txBody>
      </p:sp>
      <p:sp>
        <p:nvSpPr>
          <p:cNvPr id="3" name="Subtítulo 2">
            <a:extLst>
              <a:ext uri="{FF2B5EF4-FFF2-40B4-BE49-F238E27FC236}">
                <a16:creationId xmlns:a16="http://schemas.microsoft.com/office/drawing/2014/main" id="{548CCA84-20B9-48EA-C42E-5FB0DA84B17B}"/>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PT"/>
              <a:t>Clique para editar o estilo de subtítulo do Modelo Global</a:t>
            </a:r>
          </a:p>
        </p:txBody>
      </p:sp>
    </p:spTree>
    <p:extLst>
      <p:ext uri="{BB962C8B-B14F-4D97-AF65-F5344CB8AC3E}">
        <p14:creationId xmlns:p14="http://schemas.microsoft.com/office/powerpoint/2010/main" val="276381670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045752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svg"/><Relationship Id="rId3" Type="http://schemas.openxmlformats.org/officeDocument/2006/relationships/image" Target="../media/image7.png"/><Relationship Id="rId7" Type="http://schemas.openxmlformats.org/officeDocument/2006/relationships/image" Target="../media/image11.svg"/><Relationship Id="rId12"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svg"/><Relationship Id="rId5" Type="http://schemas.openxmlformats.org/officeDocument/2006/relationships/image" Target="../media/image9.svg"/><Relationship Id="rId15" Type="http://schemas.openxmlformats.org/officeDocument/2006/relationships/image" Target="../media/image19.sv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svg"/><Relationship Id="rId14" Type="http://schemas.openxmlformats.org/officeDocument/2006/relationships/image" Target="../media/image18.pn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9.svg"/><Relationship Id="rId3" Type="http://schemas.openxmlformats.org/officeDocument/2006/relationships/image" Target="../media/image21.svg"/><Relationship Id="rId7" Type="http://schemas.openxmlformats.org/officeDocument/2006/relationships/image" Target="../media/image25.svg"/><Relationship Id="rId12"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image" Target="../media/image23.svg"/><Relationship Id="rId15" Type="http://schemas.openxmlformats.org/officeDocument/2006/relationships/image" Target="../media/image31.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svg"/><Relationship Id="rId1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940493-E93E-63E7-4171-1077B787B87D}"/>
              </a:ext>
            </a:extLst>
          </p:cNvPr>
          <p:cNvSpPr>
            <a:spLocks noGrp="1"/>
          </p:cNvSpPr>
          <p:nvPr>
            <p:ph type="ctrTitle"/>
          </p:nvPr>
        </p:nvSpPr>
        <p:spPr>
          <a:xfrm>
            <a:off x="1081548" y="2708997"/>
            <a:ext cx="10028903" cy="1289457"/>
          </a:xfrm>
        </p:spPr>
        <p:txBody>
          <a:bodyPr/>
          <a:lstStyle/>
          <a:p>
            <a:r>
              <a:rPr lang="en-US" sz="2800" b="1">
                <a:solidFill>
                  <a:schemeClr val="accent6">
                    <a:lumMod val="75000"/>
                  </a:schemeClr>
                </a:solidFill>
                <a:effectLst/>
                <a:latin typeface="Palatino Linotype" panose="02040502050505030304" pitchFamily="18" charset="0"/>
                <a:ea typeface="Times New Roman" panose="02020603050405020304" pitchFamily="18" charset="0"/>
                <a:cs typeface="Times New Roman" panose="02020603050405020304" pitchFamily="18" charset="0"/>
              </a:rPr>
              <a:t>Tackling the Data Sourcing Problem in Construction Procurement with File Scraping Algorithms</a:t>
            </a:r>
            <a:endParaRPr lang="pt-PT">
              <a:solidFill>
                <a:schemeClr val="accent6">
                  <a:lumMod val="75000"/>
                </a:schemeClr>
              </a:solidFill>
            </a:endParaRPr>
          </a:p>
        </p:txBody>
      </p:sp>
      <p:pic>
        <p:nvPicPr>
          <p:cNvPr id="1026" name="Picture 2">
            <a:extLst>
              <a:ext uri="{FF2B5EF4-FFF2-40B4-BE49-F238E27FC236}">
                <a16:creationId xmlns:a16="http://schemas.microsoft.com/office/drawing/2014/main" id="{74702651-9B82-3A7D-C280-4EFCE836310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41333"/>
          <a:stretch/>
        </p:blipFill>
        <p:spPr bwMode="auto">
          <a:xfrm>
            <a:off x="0" y="0"/>
            <a:ext cx="12192000" cy="2907620"/>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
            <a:extLst>
              <a:ext uri="{FF2B5EF4-FFF2-40B4-BE49-F238E27FC236}">
                <a16:creationId xmlns:a16="http://schemas.microsoft.com/office/drawing/2014/main" id="{FB208A35-7CCE-F938-8BB6-22D798326560}"/>
              </a:ext>
            </a:extLst>
          </p:cNvPr>
          <p:cNvSpPr txBox="1">
            <a:spLocks/>
          </p:cNvSpPr>
          <p:nvPr/>
        </p:nvSpPr>
        <p:spPr>
          <a:xfrm>
            <a:off x="726837" y="3373624"/>
            <a:ext cx="10028903" cy="1289457"/>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b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Luís Jacques de Sousa, João Poças Martins and Luís Sanhudo</a:t>
            </a:r>
            <a:endParaRPr lang="pt-PT">
              <a:solidFill>
                <a:schemeClr val="accent6">
                  <a:lumMod val="75000"/>
                </a:schemeClr>
              </a:solidFill>
            </a:endParaRPr>
          </a:p>
        </p:txBody>
      </p:sp>
      <p:pic>
        <p:nvPicPr>
          <p:cNvPr id="5" name="Picture 4">
            <a:extLst>
              <a:ext uri="{FF2B5EF4-FFF2-40B4-BE49-F238E27FC236}">
                <a16:creationId xmlns:a16="http://schemas.microsoft.com/office/drawing/2014/main" id="{F535A425-B09B-7F88-CEDD-B04AFC5D4CF7}"/>
              </a:ext>
            </a:extLst>
          </p:cNvPr>
          <p:cNvPicPr>
            <a:picLocks noChangeAspect="1"/>
          </p:cNvPicPr>
          <p:nvPr/>
        </p:nvPicPr>
        <p:blipFill>
          <a:blip r:embed="rId3"/>
          <a:stretch>
            <a:fillRect/>
          </a:stretch>
        </p:blipFill>
        <p:spPr>
          <a:xfrm>
            <a:off x="2693927" y="5200069"/>
            <a:ext cx="2261636" cy="745816"/>
          </a:xfrm>
          <a:prstGeom prst="rect">
            <a:avLst/>
          </a:prstGeom>
        </p:spPr>
      </p:pic>
      <p:pic>
        <p:nvPicPr>
          <p:cNvPr id="6" name="Picture 2" descr="Sobre Nós">
            <a:extLst>
              <a:ext uri="{FF2B5EF4-FFF2-40B4-BE49-F238E27FC236}">
                <a16:creationId xmlns:a16="http://schemas.microsoft.com/office/drawing/2014/main" id="{783ED84C-1976-865F-FBF2-F5D5E088E6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7383" y="6081063"/>
            <a:ext cx="6637234" cy="77693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Logo&#10;&#10;Description automatically generated">
            <a:extLst>
              <a:ext uri="{FF2B5EF4-FFF2-40B4-BE49-F238E27FC236}">
                <a16:creationId xmlns:a16="http://schemas.microsoft.com/office/drawing/2014/main" id="{2422553A-0E4A-FE70-5249-369175985B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5563" y="4990787"/>
            <a:ext cx="1571452" cy="1000015"/>
          </a:xfrm>
          <a:prstGeom prst="rect">
            <a:avLst/>
          </a:prstGeom>
        </p:spPr>
      </p:pic>
      <p:pic>
        <p:nvPicPr>
          <p:cNvPr id="9" name="Imagem 8">
            <a:extLst>
              <a:ext uri="{FF2B5EF4-FFF2-40B4-BE49-F238E27FC236}">
                <a16:creationId xmlns:a16="http://schemas.microsoft.com/office/drawing/2014/main" id="{1143A474-8166-5FC5-DD8C-2265D7C59E1C}"/>
              </a:ext>
            </a:extLst>
          </p:cNvPr>
          <p:cNvPicPr>
            <a:picLocks noChangeAspect="1"/>
          </p:cNvPicPr>
          <p:nvPr/>
        </p:nvPicPr>
        <p:blipFill>
          <a:blip r:embed="rId6"/>
          <a:stretch>
            <a:fillRect/>
          </a:stretch>
        </p:blipFill>
        <p:spPr>
          <a:xfrm>
            <a:off x="6536574" y="5249617"/>
            <a:ext cx="3316794" cy="512152"/>
          </a:xfrm>
          <a:prstGeom prst="rect">
            <a:avLst/>
          </a:prstGeom>
        </p:spPr>
      </p:pic>
    </p:spTree>
    <p:extLst>
      <p:ext uri="{BB962C8B-B14F-4D97-AF65-F5344CB8AC3E}">
        <p14:creationId xmlns:p14="http://schemas.microsoft.com/office/powerpoint/2010/main" val="11396300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7" name="Picture 10" descr="Diagram&#10;&#10;Description automatically generated">
            <a:extLst>
              <a:ext uri="{FF2B5EF4-FFF2-40B4-BE49-F238E27FC236}">
                <a16:creationId xmlns:a16="http://schemas.microsoft.com/office/drawing/2014/main" id="{AB48FB65-02BF-50F3-6430-0F817B85110C}"/>
              </a:ext>
            </a:extLst>
          </p:cNvPr>
          <p:cNvPicPr>
            <a:picLocks noChangeAspect="1"/>
          </p:cNvPicPr>
          <p:nvPr/>
        </p:nvPicPr>
        <p:blipFill rotWithShape="1">
          <a:blip r:embed="rId2">
            <a:biLevel thresh="75000"/>
            <a:extLst>
              <a:ext uri="{28A0092B-C50C-407E-A947-70E740481C1C}">
                <a14:useLocalDpi xmlns:a14="http://schemas.microsoft.com/office/drawing/2010/main" val="0"/>
              </a:ext>
            </a:extLst>
          </a:blip>
          <a:srcRect l="22470" t="17533" r="22815" b="25815"/>
          <a:stretch/>
        </p:blipFill>
        <p:spPr>
          <a:xfrm>
            <a:off x="5143334" y="2548070"/>
            <a:ext cx="1931350" cy="1999715"/>
          </a:xfrm>
          <a:prstGeom prst="rect">
            <a:avLst/>
          </a:prstGeom>
        </p:spPr>
      </p:pic>
      <p:pic>
        <p:nvPicPr>
          <p:cNvPr id="8" name="Picture 12" descr="Logo&#10;&#10;Description automatically generated with low confidence">
            <a:extLst>
              <a:ext uri="{FF2B5EF4-FFF2-40B4-BE49-F238E27FC236}">
                <a16:creationId xmlns:a16="http://schemas.microsoft.com/office/drawing/2014/main" id="{3C87E7EA-B1F4-AEA4-64F6-2586485AA2DE}"/>
              </a:ext>
            </a:extLst>
          </p:cNvPr>
          <p:cNvPicPr>
            <a:picLocks noChangeAspect="1"/>
          </p:cNvPicPr>
          <p:nvPr/>
        </p:nvPicPr>
        <p:blipFill rotWithShape="1">
          <a:blip r:embed="rId3">
            <a:biLevel thresh="75000"/>
            <a:extLst>
              <a:ext uri="{28A0092B-C50C-407E-A947-70E740481C1C}">
                <a14:useLocalDpi xmlns:a14="http://schemas.microsoft.com/office/drawing/2010/main" val="0"/>
              </a:ext>
            </a:extLst>
          </a:blip>
          <a:srcRect l="17852" t="10683" r="17310" b="36536"/>
          <a:stretch/>
        </p:blipFill>
        <p:spPr>
          <a:xfrm>
            <a:off x="9157313" y="1774914"/>
            <a:ext cx="1760434" cy="1546313"/>
          </a:xfrm>
          <a:prstGeom prst="rect">
            <a:avLst/>
          </a:prstGeom>
        </p:spPr>
      </p:pic>
      <p:sp>
        <p:nvSpPr>
          <p:cNvPr id="9" name="AutoShape 2" descr="Imagens vetoriais Benchmarking icon | Depositphotos">
            <a:extLst>
              <a:ext uri="{FF2B5EF4-FFF2-40B4-BE49-F238E27FC236}">
                <a16:creationId xmlns:a16="http://schemas.microsoft.com/office/drawing/2014/main" id="{9891013D-89E3-A48D-62D4-453D1295BD2E}"/>
              </a:ext>
            </a:extLst>
          </p:cNvPr>
          <p:cNvSpPr>
            <a:spLocks noChangeAspect="1" noChangeArrowheads="1"/>
          </p:cNvSpPr>
          <p:nvPr/>
        </p:nvSpPr>
        <p:spPr bwMode="auto">
          <a:xfrm>
            <a:off x="6189407" y="275549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pt-PT"/>
          </a:p>
        </p:txBody>
      </p:sp>
      <p:pic>
        <p:nvPicPr>
          <p:cNvPr id="10" name="Graphic 15" descr="Bar chart with solid fill">
            <a:extLst>
              <a:ext uri="{FF2B5EF4-FFF2-40B4-BE49-F238E27FC236}">
                <a16:creationId xmlns:a16="http://schemas.microsoft.com/office/drawing/2014/main" id="{9E4E4738-9AE0-1FFE-6D07-8CA50E2CD48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58106" y="3840473"/>
            <a:ext cx="1659641" cy="1659641"/>
          </a:xfrm>
          <a:prstGeom prst="rect">
            <a:avLst/>
          </a:prstGeom>
        </p:spPr>
      </p:pic>
      <p:pic>
        <p:nvPicPr>
          <p:cNvPr id="11" name="Graphic 21" descr="Laptop with solid fill">
            <a:extLst>
              <a:ext uri="{FF2B5EF4-FFF2-40B4-BE49-F238E27FC236}">
                <a16:creationId xmlns:a16="http://schemas.microsoft.com/office/drawing/2014/main" id="{86ADE768-EE52-335C-94DF-3A2B8E3340A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82368" y="2633527"/>
            <a:ext cx="914400" cy="914400"/>
          </a:xfrm>
          <a:prstGeom prst="rect">
            <a:avLst/>
          </a:prstGeom>
        </p:spPr>
      </p:pic>
      <p:pic>
        <p:nvPicPr>
          <p:cNvPr id="12" name="Graphic 23" descr="Online Network with solid fill">
            <a:extLst>
              <a:ext uri="{FF2B5EF4-FFF2-40B4-BE49-F238E27FC236}">
                <a16:creationId xmlns:a16="http://schemas.microsoft.com/office/drawing/2014/main" id="{749C5D96-621B-4107-BB74-1EC1A58954A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85887" y="3628067"/>
            <a:ext cx="914400" cy="914400"/>
          </a:xfrm>
          <a:prstGeom prst="rect">
            <a:avLst/>
          </a:prstGeom>
        </p:spPr>
      </p:pic>
      <p:pic>
        <p:nvPicPr>
          <p:cNvPr id="13" name="Graphic 25" descr="Shredder with solid fill">
            <a:extLst>
              <a:ext uri="{FF2B5EF4-FFF2-40B4-BE49-F238E27FC236}">
                <a16:creationId xmlns:a16="http://schemas.microsoft.com/office/drawing/2014/main" id="{DB1D180A-160C-1795-DC53-4148FB11B3D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981798" y="3628067"/>
            <a:ext cx="914400" cy="914400"/>
          </a:xfrm>
          <a:prstGeom prst="rect">
            <a:avLst/>
          </a:prstGeom>
        </p:spPr>
      </p:pic>
      <p:pic>
        <p:nvPicPr>
          <p:cNvPr id="14" name="Graphic 27" descr="Usb Stick with solid fill">
            <a:extLst>
              <a:ext uri="{FF2B5EF4-FFF2-40B4-BE49-F238E27FC236}">
                <a16:creationId xmlns:a16="http://schemas.microsoft.com/office/drawing/2014/main" id="{0EFC2F1F-5225-D58A-AAF1-72BB0F5F776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2000636" y="2738807"/>
            <a:ext cx="914400" cy="914400"/>
          </a:xfrm>
          <a:prstGeom prst="rect">
            <a:avLst/>
          </a:prstGeom>
        </p:spPr>
      </p:pic>
      <p:pic>
        <p:nvPicPr>
          <p:cNvPr id="15" name="Graphic 29" descr="Chevron arrows outline">
            <a:extLst>
              <a:ext uri="{FF2B5EF4-FFF2-40B4-BE49-F238E27FC236}">
                <a16:creationId xmlns:a16="http://schemas.microsoft.com/office/drawing/2014/main" id="{F852670C-42D8-5AA7-CACC-840779B41C9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562566" y="3026515"/>
            <a:ext cx="914400" cy="914400"/>
          </a:xfrm>
          <a:prstGeom prst="rect">
            <a:avLst/>
          </a:prstGeom>
        </p:spPr>
      </p:pic>
      <p:pic>
        <p:nvPicPr>
          <p:cNvPr id="16" name="Graphic 30" descr="Chevron arrows outline">
            <a:extLst>
              <a:ext uri="{FF2B5EF4-FFF2-40B4-BE49-F238E27FC236}">
                <a16:creationId xmlns:a16="http://schemas.microsoft.com/office/drawing/2014/main" id="{50ABE2B0-20C4-C377-CB32-56F249ADCDFC}"/>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742043" y="2085371"/>
            <a:ext cx="914400" cy="914400"/>
          </a:xfrm>
          <a:prstGeom prst="rect">
            <a:avLst/>
          </a:prstGeom>
        </p:spPr>
      </p:pic>
      <p:pic>
        <p:nvPicPr>
          <p:cNvPr id="17" name="Graphic 31" descr="Chevron arrows outline">
            <a:extLst>
              <a:ext uri="{FF2B5EF4-FFF2-40B4-BE49-F238E27FC236}">
                <a16:creationId xmlns:a16="http://schemas.microsoft.com/office/drawing/2014/main" id="{B8424529-DC40-AFFD-A0FD-53D73C2E2336}"/>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742043" y="4213093"/>
            <a:ext cx="914400" cy="914400"/>
          </a:xfrm>
          <a:prstGeom prst="rect">
            <a:avLst/>
          </a:prstGeom>
        </p:spPr>
      </p:pic>
      <p:sp>
        <p:nvSpPr>
          <p:cNvPr id="18" name="Subtítulo 2">
            <a:extLst>
              <a:ext uri="{FF2B5EF4-FFF2-40B4-BE49-F238E27FC236}">
                <a16:creationId xmlns:a16="http://schemas.microsoft.com/office/drawing/2014/main" id="{37AB0A8A-22FB-ED66-9181-42072712D379}"/>
              </a:ext>
            </a:extLst>
          </p:cNvPr>
          <p:cNvSpPr txBox="1">
            <a:spLocks/>
          </p:cNvSpPr>
          <p:nvPr/>
        </p:nvSpPr>
        <p:spPr>
          <a:xfrm>
            <a:off x="1032085" y="4722438"/>
            <a:ext cx="1864114" cy="805246"/>
          </a:xfrm>
          <a:prstGeom prst="rect">
            <a:avLst/>
          </a:prstGeom>
        </p:spPr>
        <p:txBody>
          <a:bodyPr vert="horz" lIns="0" tIns="45720" rIns="0" bIns="45720" rtlCol="0">
            <a:normAutofit fontScale="850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Dissimination of technology in the Construction Sector</a:t>
            </a:r>
            <a:endParaRPr lang="pt-PT" dirty="0"/>
          </a:p>
          <a:p>
            <a:pPr algn="ctr"/>
            <a:endParaRPr lang="pt-PT" sz="1100" dirty="0"/>
          </a:p>
        </p:txBody>
      </p:sp>
      <p:sp>
        <p:nvSpPr>
          <p:cNvPr id="19" name="Subtítulo 2">
            <a:extLst>
              <a:ext uri="{FF2B5EF4-FFF2-40B4-BE49-F238E27FC236}">
                <a16:creationId xmlns:a16="http://schemas.microsoft.com/office/drawing/2014/main" id="{59E40A3B-16B0-C946-EA3A-B3044D061E33}"/>
              </a:ext>
            </a:extLst>
          </p:cNvPr>
          <p:cNvSpPr txBox="1">
            <a:spLocks/>
          </p:cNvSpPr>
          <p:nvPr/>
        </p:nvSpPr>
        <p:spPr>
          <a:xfrm>
            <a:off x="5176952" y="4658694"/>
            <a:ext cx="1864114" cy="80524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dirty="0" err="1"/>
              <a:t>Big</a:t>
            </a:r>
            <a:r>
              <a:rPr lang="pt-PT" dirty="0"/>
              <a:t> data</a:t>
            </a:r>
          </a:p>
          <a:p>
            <a:pPr algn="ctr"/>
            <a:endParaRPr lang="pt-PT" sz="1100" dirty="0"/>
          </a:p>
        </p:txBody>
      </p:sp>
      <p:sp>
        <p:nvSpPr>
          <p:cNvPr id="20" name="Subtítulo 2">
            <a:extLst>
              <a:ext uri="{FF2B5EF4-FFF2-40B4-BE49-F238E27FC236}">
                <a16:creationId xmlns:a16="http://schemas.microsoft.com/office/drawing/2014/main" id="{E8F19424-F64B-D788-AE78-08FCF371D4B3}"/>
              </a:ext>
            </a:extLst>
          </p:cNvPr>
          <p:cNvSpPr txBox="1">
            <a:spLocks/>
          </p:cNvSpPr>
          <p:nvPr/>
        </p:nvSpPr>
        <p:spPr>
          <a:xfrm>
            <a:off x="9045652" y="3256792"/>
            <a:ext cx="2104588" cy="80524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dirty="0" err="1"/>
              <a:t>Machine</a:t>
            </a:r>
            <a:r>
              <a:rPr lang="pt-PT" dirty="0"/>
              <a:t> </a:t>
            </a:r>
            <a:r>
              <a:rPr lang="pt-PT" dirty="0" err="1"/>
              <a:t>Learning</a:t>
            </a:r>
            <a:endParaRPr lang="pt-PT" dirty="0"/>
          </a:p>
          <a:p>
            <a:pPr algn="ctr"/>
            <a:endParaRPr lang="pt-PT" sz="1100" dirty="0"/>
          </a:p>
        </p:txBody>
      </p:sp>
      <p:sp>
        <p:nvSpPr>
          <p:cNvPr id="21" name="Subtítulo 2">
            <a:extLst>
              <a:ext uri="{FF2B5EF4-FFF2-40B4-BE49-F238E27FC236}">
                <a16:creationId xmlns:a16="http://schemas.microsoft.com/office/drawing/2014/main" id="{3BF4B7A6-AE19-F959-9259-A1081A80BBF2}"/>
              </a:ext>
            </a:extLst>
          </p:cNvPr>
          <p:cNvSpPr txBox="1">
            <a:spLocks/>
          </p:cNvSpPr>
          <p:nvPr/>
        </p:nvSpPr>
        <p:spPr>
          <a:xfrm>
            <a:off x="9045652" y="5375675"/>
            <a:ext cx="2224229" cy="80524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Statistical Analysis</a:t>
            </a:r>
            <a:endParaRPr lang="pt-PT" dirty="0"/>
          </a:p>
          <a:p>
            <a:pPr algn="ctr"/>
            <a:endParaRPr lang="pt-PT" sz="1100" dirty="0"/>
          </a:p>
        </p:txBody>
      </p:sp>
      <p:sp>
        <p:nvSpPr>
          <p:cNvPr id="23" name="Title 1">
            <a:extLst>
              <a:ext uri="{FF2B5EF4-FFF2-40B4-BE49-F238E27FC236}">
                <a16:creationId xmlns:a16="http://schemas.microsoft.com/office/drawing/2014/main" id="{1E3C4F02-9A06-74DF-931C-F084AA941657}"/>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pt-PT" sz="2800" b="1" i="0" u="none" strike="noStrike" kern="1200" cap="none" spc="-50" normalizeH="0" baseline="0" noProof="0">
                <a:ln>
                  <a:noFill/>
                </a:ln>
                <a:solidFill>
                  <a:sysClr val="windowText" lastClr="000000">
                    <a:lumMod val="75000"/>
                    <a:lumOff val="25000"/>
                  </a:sysClr>
                </a:solidFill>
                <a:effectLst/>
                <a:uLnTx/>
                <a:uFillTx/>
                <a:latin typeface="Times New Roman" panose="02020603050405020304" pitchFamily="18" charset="0"/>
                <a:ea typeface="Times New Roman" panose="02020603050405020304" pitchFamily="18" charset="0"/>
                <a:cs typeface="+mj-cs"/>
              </a:rPr>
              <a:t>Introduction</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cxnSp>
        <p:nvCxnSpPr>
          <p:cNvPr id="25" name="Conexão reta 24">
            <a:extLst>
              <a:ext uri="{FF2B5EF4-FFF2-40B4-BE49-F238E27FC236}">
                <a16:creationId xmlns:a16="http://schemas.microsoft.com/office/drawing/2014/main" id="{B82031CC-7B0E-9147-4C01-F56423C255DC}"/>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130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heckerboard(across)">
                                      <p:cBhvr>
                                        <p:cTn id="10" dur="500"/>
                                        <p:tgtEl>
                                          <p:spTgt spid="15"/>
                                        </p:tgtEl>
                                      </p:cBhvr>
                                    </p:animEffect>
                                  </p:childTnLst>
                                </p:cTn>
                              </p:par>
                              <p:par>
                                <p:cTn id="11" presetID="5" presetClass="entr" presetSubtype="10" fill="hold" grpId="0" nodeType="withEffect" nodePh="1">
                                  <p:stCondLst>
                                    <p:cond delay="0"/>
                                  </p:stCondLst>
                                  <p:endCondLst>
                                    <p:cond evt="begin" delay="0">
                                      <p:tn val="11"/>
                                    </p:cond>
                                  </p:end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checkerboard(across)">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checkerboard(across)">
                                      <p:cBhvr>
                                        <p:cTn id="21" dur="500"/>
                                        <p:tgtEl>
                                          <p:spTgt spid="16"/>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checkerboard(across)">
                                      <p:cBhvr>
                                        <p:cTn id="24" dur="500"/>
                                        <p:tgtEl>
                                          <p:spTgt spid="20"/>
                                        </p:tgtEl>
                                      </p:cBhvr>
                                    </p:animEffect>
                                  </p:childTnLst>
                                </p:cTn>
                              </p:par>
                              <p:par>
                                <p:cTn id="25" presetID="5" presetClass="entr" presetSubtype="1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checkerboard(across)">
                                      <p:cBhvr>
                                        <p:cTn id="32" dur="500"/>
                                        <p:tgtEl>
                                          <p:spTgt spid="21"/>
                                        </p:tgtEl>
                                      </p:cBhvr>
                                    </p:animEffect>
                                  </p:childTnLst>
                                </p:cTn>
                              </p:par>
                              <p:par>
                                <p:cTn id="33" presetID="5" presetClass="entr" presetSubtype="1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par>
                                <p:cTn id="36" presetID="5" presetClass="entr" presetSubtype="10"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checkerboard(across)">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1E3C4F02-9A06-74DF-931C-F084AA941657}"/>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kumimoji="0" lang="pt-PT" sz="2800" b="1" i="0" u="none" strike="noStrike" kern="1200" cap="none" spc="-50" normalizeH="0" baseline="0" noProof="0">
                <a:ln>
                  <a:noFill/>
                </a:ln>
                <a:solidFill>
                  <a:sysClr val="windowText" lastClr="000000">
                    <a:lumMod val="75000"/>
                    <a:lumOff val="25000"/>
                  </a:sysClr>
                </a:solidFill>
                <a:effectLst/>
                <a:uLnTx/>
                <a:uFillTx/>
                <a:latin typeface="Times New Roman" panose="02020603050405020304" pitchFamily="18" charset="0"/>
                <a:ea typeface="Times New Roman" panose="02020603050405020304" pitchFamily="18" charset="0"/>
                <a:cs typeface="+mj-cs"/>
              </a:rPr>
              <a:t>Data Agglomeration in the Construction Sector</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cxnSp>
        <p:nvCxnSpPr>
          <p:cNvPr id="25" name="Conexão reta 24">
            <a:extLst>
              <a:ext uri="{FF2B5EF4-FFF2-40B4-BE49-F238E27FC236}">
                <a16:creationId xmlns:a16="http://schemas.microsoft.com/office/drawing/2014/main" id="{B82031CC-7B0E-9147-4C01-F56423C255DC}"/>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Content Placeholder 7" descr="Architecture outline">
            <a:extLst>
              <a:ext uri="{FF2B5EF4-FFF2-40B4-BE49-F238E27FC236}">
                <a16:creationId xmlns:a16="http://schemas.microsoft.com/office/drawing/2014/main" id="{6D86111F-C5B9-A048-68A5-9120FE97ACE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6424" y="3733295"/>
            <a:ext cx="1735651" cy="1735651"/>
          </a:xfrm>
          <a:prstGeom prst="rect">
            <a:avLst/>
          </a:prstGeom>
        </p:spPr>
      </p:pic>
      <p:pic>
        <p:nvPicPr>
          <p:cNvPr id="3" name="Graphic 9" descr="Crane outline">
            <a:extLst>
              <a:ext uri="{FF2B5EF4-FFF2-40B4-BE49-F238E27FC236}">
                <a16:creationId xmlns:a16="http://schemas.microsoft.com/office/drawing/2014/main" id="{FF390CCF-0385-9081-54D3-5F2F2597321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0748" y="2484758"/>
            <a:ext cx="1573281" cy="1573281"/>
          </a:xfrm>
          <a:prstGeom prst="rect">
            <a:avLst/>
          </a:prstGeom>
        </p:spPr>
      </p:pic>
      <p:pic>
        <p:nvPicPr>
          <p:cNvPr id="4" name="Graphic 13" descr="Blockchain outline">
            <a:extLst>
              <a:ext uri="{FF2B5EF4-FFF2-40B4-BE49-F238E27FC236}">
                <a16:creationId xmlns:a16="http://schemas.microsoft.com/office/drawing/2014/main" id="{A790D6B5-17EC-88A9-4FCB-6480C92014B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070220" y="2945723"/>
            <a:ext cx="1608602" cy="1608602"/>
          </a:xfrm>
          <a:prstGeom prst="rect">
            <a:avLst/>
          </a:prstGeom>
        </p:spPr>
      </p:pic>
      <p:cxnSp>
        <p:nvCxnSpPr>
          <p:cNvPr id="5" name="Straight Connector 14">
            <a:extLst>
              <a:ext uri="{FF2B5EF4-FFF2-40B4-BE49-F238E27FC236}">
                <a16:creationId xmlns:a16="http://schemas.microsoft.com/office/drawing/2014/main" id="{246BB150-4089-C612-F666-622E942F7357}"/>
              </a:ext>
            </a:extLst>
          </p:cNvPr>
          <p:cNvCxnSpPr>
            <a:cxnSpLocks/>
          </p:cNvCxnSpPr>
          <p:nvPr/>
        </p:nvCxnSpPr>
        <p:spPr>
          <a:xfrm>
            <a:off x="8920385" y="2255681"/>
            <a:ext cx="0" cy="3500203"/>
          </a:xfrm>
          <a:prstGeom prst="line">
            <a:avLst/>
          </a:prstGeom>
        </p:spPr>
        <p:style>
          <a:lnRef idx="1">
            <a:schemeClr val="dk1"/>
          </a:lnRef>
          <a:fillRef idx="0">
            <a:schemeClr val="dk1"/>
          </a:fillRef>
          <a:effectRef idx="0">
            <a:schemeClr val="dk1"/>
          </a:effectRef>
          <a:fontRef idx="minor">
            <a:schemeClr val="tx1"/>
          </a:fontRef>
        </p:style>
      </p:cxnSp>
      <p:pic>
        <p:nvPicPr>
          <p:cNvPr id="6" name="Graphic 16" descr="Safe outline">
            <a:extLst>
              <a:ext uri="{FF2B5EF4-FFF2-40B4-BE49-F238E27FC236}">
                <a16:creationId xmlns:a16="http://schemas.microsoft.com/office/drawing/2014/main" id="{9065AABB-2D0F-4BF4-DF83-BC81E30CCFF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795391" y="2473920"/>
            <a:ext cx="1360289" cy="1360289"/>
          </a:xfrm>
          <a:prstGeom prst="rect">
            <a:avLst/>
          </a:prstGeom>
        </p:spPr>
      </p:pic>
      <p:pic>
        <p:nvPicPr>
          <p:cNvPr id="22" name="Graphic 18" descr="Maze outline">
            <a:extLst>
              <a:ext uri="{FF2B5EF4-FFF2-40B4-BE49-F238E27FC236}">
                <a16:creationId xmlns:a16="http://schemas.microsoft.com/office/drawing/2014/main" id="{5E3157E5-97BA-DE13-06FC-873473898A3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745983" y="4305127"/>
            <a:ext cx="1450757" cy="1450757"/>
          </a:xfrm>
          <a:prstGeom prst="rect">
            <a:avLst/>
          </a:prstGeom>
        </p:spPr>
      </p:pic>
      <p:pic>
        <p:nvPicPr>
          <p:cNvPr id="24" name="Graphic 19" descr="Chevron arrows outline">
            <a:extLst>
              <a:ext uri="{FF2B5EF4-FFF2-40B4-BE49-F238E27FC236}">
                <a16:creationId xmlns:a16="http://schemas.microsoft.com/office/drawing/2014/main" id="{463B475D-D683-4951-4D54-DB2715AA969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86969" y="3429000"/>
            <a:ext cx="914400" cy="914400"/>
          </a:xfrm>
          <a:prstGeom prst="rect">
            <a:avLst/>
          </a:prstGeom>
        </p:spPr>
      </p:pic>
      <p:pic>
        <p:nvPicPr>
          <p:cNvPr id="26" name="Graphic 23" descr="Irritant outline">
            <a:extLst>
              <a:ext uri="{FF2B5EF4-FFF2-40B4-BE49-F238E27FC236}">
                <a16:creationId xmlns:a16="http://schemas.microsoft.com/office/drawing/2014/main" id="{1E3C57B7-57E1-8B3A-983D-E858B3B15C0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547673" y="3426164"/>
            <a:ext cx="914400" cy="914400"/>
          </a:xfrm>
          <a:prstGeom prst="rect">
            <a:avLst/>
          </a:prstGeom>
        </p:spPr>
      </p:pic>
      <p:sp>
        <p:nvSpPr>
          <p:cNvPr id="27" name="Subtítulo 2">
            <a:extLst>
              <a:ext uri="{FF2B5EF4-FFF2-40B4-BE49-F238E27FC236}">
                <a16:creationId xmlns:a16="http://schemas.microsoft.com/office/drawing/2014/main" id="{08DB6D03-28D5-2988-0FB8-F613F0ECBB02}"/>
              </a:ext>
            </a:extLst>
          </p:cNvPr>
          <p:cNvSpPr txBox="1">
            <a:spLocks/>
          </p:cNvSpPr>
          <p:nvPr/>
        </p:nvSpPr>
        <p:spPr>
          <a:xfrm>
            <a:off x="786278" y="5243548"/>
            <a:ext cx="1864114" cy="80524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Large Data Production</a:t>
            </a:r>
            <a:endParaRPr lang="pt-PT" dirty="0"/>
          </a:p>
          <a:p>
            <a:pPr algn="ctr"/>
            <a:endParaRPr lang="pt-PT" sz="1100" dirty="0"/>
          </a:p>
        </p:txBody>
      </p:sp>
      <p:sp>
        <p:nvSpPr>
          <p:cNvPr id="28" name="Subtítulo 2">
            <a:extLst>
              <a:ext uri="{FF2B5EF4-FFF2-40B4-BE49-F238E27FC236}">
                <a16:creationId xmlns:a16="http://schemas.microsoft.com/office/drawing/2014/main" id="{0E4D634C-DA02-76C3-B9D9-DC1E6FAEC64E}"/>
              </a:ext>
            </a:extLst>
          </p:cNvPr>
          <p:cNvSpPr txBox="1">
            <a:spLocks/>
          </p:cNvSpPr>
          <p:nvPr/>
        </p:nvSpPr>
        <p:spPr>
          <a:xfrm>
            <a:off x="4897527" y="4554325"/>
            <a:ext cx="1864114" cy="805246"/>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Data Storage</a:t>
            </a:r>
            <a:endParaRPr lang="pt-PT" dirty="0"/>
          </a:p>
          <a:p>
            <a:pPr algn="ctr"/>
            <a:endParaRPr lang="pt-PT" sz="1100" dirty="0"/>
          </a:p>
        </p:txBody>
      </p:sp>
      <p:sp>
        <p:nvSpPr>
          <p:cNvPr id="29" name="Subtítulo 2">
            <a:extLst>
              <a:ext uri="{FF2B5EF4-FFF2-40B4-BE49-F238E27FC236}">
                <a16:creationId xmlns:a16="http://schemas.microsoft.com/office/drawing/2014/main" id="{7BBAD010-F7C9-1ABC-4021-3B2D7B4351DD}"/>
              </a:ext>
            </a:extLst>
          </p:cNvPr>
          <p:cNvSpPr txBox="1">
            <a:spLocks/>
          </p:cNvSpPr>
          <p:nvPr/>
        </p:nvSpPr>
        <p:spPr>
          <a:xfrm>
            <a:off x="7392979" y="3131070"/>
            <a:ext cx="1089904" cy="373405"/>
          </a:xfrm>
          <a:prstGeom prst="rect">
            <a:avLst/>
          </a:prstGeom>
        </p:spPr>
        <p:txBody>
          <a:bodyPr vert="horz" lIns="0" tIns="45720" rIns="0" bIns="45720" rtlCol="0">
            <a:normAutofit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Barriers</a:t>
            </a:r>
            <a:endParaRPr lang="pt-PT" dirty="0"/>
          </a:p>
          <a:p>
            <a:pPr algn="ctr"/>
            <a:endParaRPr lang="pt-PT" sz="1100" dirty="0"/>
          </a:p>
        </p:txBody>
      </p:sp>
      <p:sp>
        <p:nvSpPr>
          <p:cNvPr id="30" name="Subtítulo 2">
            <a:extLst>
              <a:ext uri="{FF2B5EF4-FFF2-40B4-BE49-F238E27FC236}">
                <a16:creationId xmlns:a16="http://schemas.microsoft.com/office/drawing/2014/main" id="{BF34F8EB-09EC-6F3A-63F2-1173C9C7EA8F}"/>
              </a:ext>
            </a:extLst>
          </p:cNvPr>
          <p:cNvSpPr txBox="1">
            <a:spLocks/>
          </p:cNvSpPr>
          <p:nvPr/>
        </p:nvSpPr>
        <p:spPr>
          <a:xfrm>
            <a:off x="9266806" y="3775643"/>
            <a:ext cx="2409110" cy="65337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Information deemed confidential</a:t>
            </a:r>
            <a:endParaRPr lang="pt-PT" sz="1100" dirty="0"/>
          </a:p>
        </p:txBody>
      </p:sp>
      <p:sp>
        <p:nvSpPr>
          <p:cNvPr id="31" name="Subtítulo 2">
            <a:extLst>
              <a:ext uri="{FF2B5EF4-FFF2-40B4-BE49-F238E27FC236}">
                <a16:creationId xmlns:a16="http://schemas.microsoft.com/office/drawing/2014/main" id="{91359911-E253-E4E7-C224-51B213C9F6C4}"/>
              </a:ext>
            </a:extLst>
          </p:cNvPr>
          <p:cNvSpPr txBox="1">
            <a:spLocks/>
          </p:cNvSpPr>
          <p:nvPr/>
        </p:nvSpPr>
        <p:spPr>
          <a:xfrm>
            <a:off x="9266806" y="5573427"/>
            <a:ext cx="2409110" cy="65337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pt-PT"/>
              <a:t>Disorganised and unformatted</a:t>
            </a:r>
            <a:endParaRPr lang="pt-PT" sz="1400" dirty="0"/>
          </a:p>
        </p:txBody>
      </p:sp>
    </p:spTree>
    <p:extLst>
      <p:ext uri="{BB962C8B-B14F-4D97-AF65-F5344CB8AC3E}">
        <p14:creationId xmlns:p14="http://schemas.microsoft.com/office/powerpoint/2010/main" val="330876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checkerboard(across)">
                                      <p:cBhvr>
                                        <p:cTn id="10" dur="500"/>
                                        <p:tgtEl>
                                          <p:spTgt spid="2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checkerboard(across)">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par>
                                <p:cTn id="26" presetID="53" presetClass="entr" presetSubtype="16"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checkerboard(across)">
                                      <p:cBhvr>
                                        <p:cTn id="35" dur="500"/>
                                        <p:tgtEl>
                                          <p:spTgt spid="6"/>
                                        </p:tgtEl>
                                      </p:cBhvr>
                                    </p:animEffect>
                                  </p:childTnLst>
                                </p:cTn>
                              </p:par>
                              <p:par>
                                <p:cTn id="36" presetID="5" presetClass="entr" presetSubtype="1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checkerboard(across)">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checkerboard(across)">
                                      <p:cBhvr>
                                        <p:cTn id="43" dur="500"/>
                                        <p:tgtEl>
                                          <p:spTgt spid="22"/>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checkerboard(across)">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4" name="Gráfico 1">
            <a:extLst>
              <a:ext uri="{FF2B5EF4-FFF2-40B4-BE49-F238E27FC236}">
                <a16:creationId xmlns:a16="http://schemas.microsoft.com/office/drawing/2014/main" id="{FE97B9C2-6C95-8AF2-0972-C1BE681E5FE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60842" y="1292844"/>
            <a:ext cx="8470316" cy="5409478"/>
          </a:xfrm>
          <a:prstGeom prst="rect">
            <a:avLst/>
          </a:prstGeom>
        </p:spPr>
      </p:pic>
      <p:cxnSp>
        <p:nvCxnSpPr>
          <p:cNvPr id="5" name="Conexão reta 4">
            <a:extLst>
              <a:ext uri="{FF2B5EF4-FFF2-40B4-BE49-F238E27FC236}">
                <a16:creationId xmlns:a16="http://schemas.microsoft.com/office/drawing/2014/main" id="{38EC6C81-7911-8660-5F74-B46E4D601EB6}"/>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BF478770-FC1A-9B2F-4290-FE911122A202}"/>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lang="pt-PT" sz="2800" b="1">
                <a:solidFill>
                  <a:sysClr val="windowText" lastClr="000000">
                    <a:lumMod val="75000"/>
                    <a:lumOff val="25000"/>
                  </a:sysClr>
                </a:solidFill>
                <a:latin typeface="Times New Roman" panose="02020603050405020304" pitchFamily="18" charset="0"/>
              </a:rPr>
              <a:t>Methods</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544727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3B852C55-58E5-F142-01D4-2FA0FB5F6B2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70821" y="1292844"/>
            <a:ext cx="7850358" cy="5502230"/>
          </a:xfrm>
          <a:prstGeom prst="rect">
            <a:avLst/>
          </a:prstGeom>
          <a:noFill/>
        </p:spPr>
      </p:pic>
      <p:sp>
        <p:nvSpPr>
          <p:cNvPr id="5" name="Title 1">
            <a:extLst>
              <a:ext uri="{FF2B5EF4-FFF2-40B4-BE49-F238E27FC236}">
                <a16:creationId xmlns:a16="http://schemas.microsoft.com/office/drawing/2014/main" id="{CD7B8132-FE3C-34CB-31F8-E89EFEC04C74}"/>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lang="pt-PT" sz="2800" b="1">
                <a:solidFill>
                  <a:sysClr val="windowText" lastClr="000000">
                    <a:lumMod val="75000"/>
                    <a:lumOff val="25000"/>
                  </a:sysClr>
                </a:solidFill>
                <a:latin typeface="Times New Roman" panose="02020603050405020304" pitchFamily="18" charset="0"/>
              </a:rPr>
              <a:t>Implementation Framework</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cxnSp>
        <p:nvCxnSpPr>
          <p:cNvPr id="6" name="Conexão reta 5">
            <a:extLst>
              <a:ext uri="{FF2B5EF4-FFF2-40B4-BE49-F238E27FC236}">
                <a16:creationId xmlns:a16="http://schemas.microsoft.com/office/drawing/2014/main" id="{D637E956-A87C-9BE9-2B80-92C170E126D8}"/>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9636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D7B8132-FE3C-34CB-31F8-E89EFEC04C74}"/>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lang="pt-PT" sz="2800" b="1">
                <a:solidFill>
                  <a:sysClr val="windowText" lastClr="000000">
                    <a:lumMod val="75000"/>
                    <a:lumOff val="25000"/>
                  </a:sysClr>
                </a:solidFill>
                <a:latin typeface="Times New Roman" panose="02020603050405020304" pitchFamily="18" charset="0"/>
              </a:rPr>
              <a:t>Conclusions</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cxnSp>
        <p:nvCxnSpPr>
          <p:cNvPr id="6" name="Conexão reta 5">
            <a:extLst>
              <a:ext uri="{FF2B5EF4-FFF2-40B4-BE49-F238E27FC236}">
                <a16:creationId xmlns:a16="http://schemas.microsoft.com/office/drawing/2014/main" id="{D637E956-A87C-9BE9-2B80-92C170E126D8}"/>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2">
            <a:extLst>
              <a:ext uri="{FF2B5EF4-FFF2-40B4-BE49-F238E27FC236}">
                <a16:creationId xmlns:a16="http://schemas.microsoft.com/office/drawing/2014/main" id="{BB7C4CC7-F82B-30E1-A5E8-7F2F65D0E56F}"/>
              </a:ext>
            </a:extLst>
          </p:cNvPr>
          <p:cNvSpPr txBox="1">
            <a:spLocks/>
          </p:cNvSpPr>
          <p:nvPr/>
        </p:nvSpPr>
        <p:spPr>
          <a:xfrm>
            <a:off x="765341" y="4777846"/>
            <a:ext cx="4937760" cy="1056962"/>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n-US" sz="1800">
                <a:latin typeface="Times New Roman" panose="02020603050405020304" pitchFamily="18" charset="0"/>
                <a:ea typeface="Times New Roman" panose="02020603050405020304" pitchFamily="18" charset="0"/>
                <a:cs typeface="Times New Roman" panose="02020603050405020304" pitchFamily="18" charset="0"/>
              </a:rPr>
              <a:t>Reliable data that reflects construction market trends is a scarce resource.</a:t>
            </a:r>
            <a:endParaRPr lang="pt-PT" sz="18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Content Placeholder 6">
            <a:extLst>
              <a:ext uri="{FF2B5EF4-FFF2-40B4-BE49-F238E27FC236}">
                <a16:creationId xmlns:a16="http://schemas.microsoft.com/office/drawing/2014/main" id="{79B9A4D6-8E71-7637-61D1-7EC0D451C6A4}"/>
              </a:ext>
            </a:extLst>
          </p:cNvPr>
          <p:cNvSpPr txBox="1">
            <a:spLocks/>
          </p:cNvSpPr>
          <p:nvPr/>
        </p:nvSpPr>
        <p:spPr>
          <a:xfrm>
            <a:off x="6567326" y="4729372"/>
            <a:ext cx="4937760" cy="105696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10000"/>
              </a:lnSpc>
              <a:buNone/>
            </a:pPr>
            <a:r>
              <a:rPr lang="en-US" sz="1800">
                <a:latin typeface="Times New Roman" panose="02020603050405020304" pitchFamily="18" charset="0"/>
                <a:ea typeface="Times New Roman" panose="02020603050405020304" pitchFamily="18" charset="0"/>
                <a:cs typeface="Times New Roman" panose="02020603050405020304" pitchFamily="18" charset="0"/>
              </a:rPr>
              <a:t>For the AEC sector to keep up with the technological developments of similar industries in the areas of descriptive statistics and ML, efforts are needed to generate, store and share data.</a:t>
            </a:r>
            <a:endParaRPr lang="pt-PT" sz="1800" dirty="0">
              <a:latin typeface="Times New Roman" panose="02020603050405020304" pitchFamily="18" charset="0"/>
              <a:ea typeface="Times New Roman" panose="02020603050405020304" pitchFamily="18" charset="0"/>
              <a:cs typeface="Times New Roman" panose="02020603050405020304" pitchFamily="18" charset="0"/>
            </a:endParaRPr>
          </a:p>
        </p:txBody>
      </p:sp>
      <p:cxnSp>
        <p:nvCxnSpPr>
          <p:cNvPr id="7" name="Straight Connector 9">
            <a:extLst>
              <a:ext uri="{FF2B5EF4-FFF2-40B4-BE49-F238E27FC236}">
                <a16:creationId xmlns:a16="http://schemas.microsoft.com/office/drawing/2014/main" id="{4BC10C0F-CE50-57E6-8A90-9DDDEB6D80C9}"/>
              </a:ext>
            </a:extLst>
          </p:cNvPr>
          <p:cNvCxnSpPr>
            <a:cxnSpLocks/>
          </p:cNvCxnSpPr>
          <p:nvPr/>
        </p:nvCxnSpPr>
        <p:spPr>
          <a:xfrm>
            <a:off x="6096000" y="2213361"/>
            <a:ext cx="0" cy="3655733"/>
          </a:xfrm>
          <a:prstGeom prst="line">
            <a:avLst/>
          </a:prstGeom>
        </p:spPr>
        <p:style>
          <a:lnRef idx="1">
            <a:schemeClr val="dk1"/>
          </a:lnRef>
          <a:fillRef idx="0">
            <a:schemeClr val="dk1"/>
          </a:fillRef>
          <a:effectRef idx="0">
            <a:schemeClr val="dk1"/>
          </a:effectRef>
          <a:fontRef idx="minor">
            <a:schemeClr val="tx1"/>
          </a:fontRef>
        </p:style>
      </p:cxnSp>
      <p:pic>
        <p:nvPicPr>
          <p:cNvPr id="8" name="Picture 2" descr="Water scarcity - Free ecology and environment icons">
            <a:extLst>
              <a:ext uri="{FF2B5EF4-FFF2-40B4-BE49-F238E27FC236}">
                <a16:creationId xmlns:a16="http://schemas.microsoft.com/office/drawing/2014/main" id="{F8C7DBD3-CA68-A406-3D06-4ACF48E375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7903" y="2277661"/>
            <a:ext cx="2219055" cy="2219055"/>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c 12" descr="Disk outline">
            <a:extLst>
              <a:ext uri="{FF2B5EF4-FFF2-40B4-BE49-F238E27FC236}">
                <a16:creationId xmlns:a16="http://schemas.microsoft.com/office/drawing/2014/main" id="{72AD5F23-5783-4BA7-A8A5-0C8D3D4CD6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92923" y="2738533"/>
            <a:ext cx="1479847" cy="1479847"/>
          </a:xfrm>
          <a:prstGeom prst="rect">
            <a:avLst/>
          </a:prstGeom>
        </p:spPr>
      </p:pic>
      <p:pic>
        <p:nvPicPr>
          <p:cNvPr id="10" name="Picture 4" descr="Database storage - Free technology icons">
            <a:extLst>
              <a:ext uri="{FF2B5EF4-FFF2-40B4-BE49-F238E27FC236}">
                <a16:creationId xmlns:a16="http://schemas.microsoft.com/office/drawing/2014/main" id="{F05AD23D-662F-3209-5BE8-A2D1E5141535}"/>
              </a:ext>
            </a:extLst>
          </p:cNvPr>
          <p:cNvPicPr>
            <a:picLocks noChangeAspect="1" noChangeArrowheads="1"/>
          </p:cNvPicPr>
          <p:nvPr/>
        </p:nvPicPr>
        <p:blipFill>
          <a:blip r:embed="rId6">
            <a:biLevel thresh="75000"/>
            <a:extLst>
              <a:ext uri="{28A0092B-C50C-407E-A947-70E740481C1C}">
                <a14:useLocalDpi xmlns:a14="http://schemas.microsoft.com/office/drawing/2010/main" val="0"/>
              </a:ext>
            </a:extLst>
          </a:blip>
          <a:srcRect/>
          <a:stretch>
            <a:fillRect/>
          </a:stretch>
        </p:blipFill>
        <p:spPr bwMode="auto">
          <a:xfrm>
            <a:off x="6810793" y="2039849"/>
            <a:ext cx="1298453" cy="12984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Data-sharing Icons - Free SVG &amp; PNG Data-sharing Images - Noun Project">
            <a:extLst>
              <a:ext uri="{FF2B5EF4-FFF2-40B4-BE49-F238E27FC236}">
                <a16:creationId xmlns:a16="http://schemas.microsoft.com/office/drawing/2014/main" id="{8C157FFF-CF25-F1EA-7B9E-24B2511E92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95054" y="3478457"/>
            <a:ext cx="1125540" cy="1125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50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barn(inVertical)">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par>
                                <p:cTn id="16" presetID="16" presetClass="entr" presetSubtype="21"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inVertical)">
                                      <p:cBhvr>
                                        <p:cTn id="18" dur="500"/>
                                        <p:tgtEl>
                                          <p:spTgt spid="9"/>
                                        </p:tgtEl>
                                      </p:cBhvr>
                                    </p:animEffect>
                                  </p:childTnLst>
                                </p:cTn>
                              </p:par>
                              <p:par>
                                <p:cTn id="19" presetID="16" presetClass="entr" presetSubtype="21"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barn(inVertical)">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D7B8132-FE3C-34CB-31F8-E89EFEC04C74}"/>
              </a:ext>
            </a:extLst>
          </p:cNvPr>
          <p:cNvSpPr txBox="1">
            <a:spLocks/>
          </p:cNvSpPr>
          <p:nvPr/>
        </p:nvSpPr>
        <p:spPr>
          <a:xfrm>
            <a:off x="691125" y="-15791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l" defTabSz="914400" rtl="0" eaLnBrk="1" fontAlgn="auto" latinLnBrk="0" hangingPunct="1">
              <a:lnSpc>
                <a:spcPct val="85000"/>
              </a:lnSpc>
              <a:spcBef>
                <a:spcPct val="0"/>
              </a:spcBef>
              <a:spcAft>
                <a:spcPts val="0"/>
              </a:spcAft>
              <a:buClrTx/>
              <a:buSzTx/>
              <a:buFontTx/>
              <a:buNone/>
              <a:tabLst/>
              <a:defRPr/>
            </a:pPr>
            <a:r>
              <a:rPr lang="pt-PT" sz="2800" b="1">
                <a:solidFill>
                  <a:sysClr val="windowText" lastClr="000000">
                    <a:lumMod val="75000"/>
                    <a:lumOff val="25000"/>
                  </a:sysClr>
                </a:solidFill>
                <a:latin typeface="Times New Roman" panose="02020603050405020304" pitchFamily="18" charset="0"/>
              </a:rPr>
              <a:t>Acknowledgements</a:t>
            </a:r>
            <a:endParaRPr kumimoji="0" lang="pt-PT" sz="4800" b="0" i="0" u="none" strike="noStrike" kern="1200" cap="none" spc="-50" normalizeH="0" baseline="0" noProof="0" dirty="0">
              <a:ln>
                <a:noFill/>
              </a:ln>
              <a:solidFill>
                <a:sysClr val="windowText" lastClr="000000">
                  <a:lumMod val="75000"/>
                  <a:lumOff val="25000"/>
                </a:sysClr>
              </a:solidFill>
              <a:effectLst/>
              <a:uLnTx/>
              <a:uFillTx/>
              <a:latin typeface="Calibri Light" panose="020F0302020204030204"/>
              <a:ea typeface="+mj-ea"/>
              <a:cs typeface="+mj-cs"/>
            </a:endParaRPr>
          </a:p>
        </p:txBody>
      </p:sp>
      <p:cxnSp>
        <p:nvCxnSpPr>
          <p:cNvPr id="6" name="Conexão reta 5">
            <a:extLst>
              <a:ext uri="{FF2B5EF4-FFF2-40B4-BE49-F238E27FC236}">
                <a16:creationId xmlns:a16="http://schemas.microsoft.com/office/drawing/2014/main" id="{D637E956-A87C-9BE9-2B80-92C170E126D8}"/>
              </a:ext>
            </a:extLst>
          </p:cNvPr>
          <p:cNvCxnSpPr/>
          <p:nvPr/>
        </p:nvCxnSpPr>
        <p:spPr>
          <a:xfrm>
            <a:off x="691125" y="1292844"/>
            <a:ext cx="10226622"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2" name="Picture 4">
            <a:extLst>
              <a:ext uri="{FF2B5EF4-FFF2-40B4-BE49-F238E27FC236}">
                <a16:creationId xmlns:a16="http://schemas.microsoft.com/office/drawing/2014/main" id="{B1BDAFF4-BED6-2EA6-4551-05E5E4605CDF}"/>
              </a:ext>
            </a:extLst>
          </p:cNvPr>
          <p:cNvPicPr>
            <a:picLocks noChangeAspect="1"/>
          </p:cNvPicPr>
          <p:nvPr/>
        </p:nvPicPr>
        <p:blipFill>
          <a:blip r:embed="rId2"/>
          <a:stretch>
            <a:fillRect/>
          </a:stretch>
        </p:blipFill>
        <p:spPr>
          <a:xfrm>
            <a:off x="2693927" y="5200069"/>
            <a:ext cx="2261636" cy="745816"/>
          </a:xfrm>
          <a:prstGeom prst="rect">
            <a:avLst/>
          </a:prstGeom>
        </p:spPr>
      </p:pic>
      <p:pic>
        <p:nvPicPr>
          <p:cNvPr id="3" name="Picture 2" descr="Sobre Nós">
            <a:extLst>
              <a:ext uri="{FF2B5EF4-FFF2-40B4-BE49-F238E27FC236}">
                <a16:creationId xmlns:a16="http://schemas.microsoft.com/office/drawing/2014/main" id="{61460F88-0689-1D34-2A86-7C32D75F04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7383" y="6081063"/>
            <a:ext cx="6637234" cy="77693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descr="Logo&#10;&#10;Description automatically generated">
            <a:extLst>
              <a:ext uri="{FF2B5EF4-FFF2-40B4-BE49-F238E27FC236}">
                <a16:creationId xmlns:a16="http://schemas.microsoft.com/office/drawing/2014/main" id="{A9978030-04A0-CCAC-CFBC-AEA34E4CB1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5563" y="4990787"/>
            <a:ext cx="1571452" cy="1000015"/>
          </a:xfrm>
          <a:prstGeom prst="rect">
            <a:avLst/>
          </a:prstGeom>
        </p:spPr>
      </p:pic>
      <p:pic>
        <p:nvPicPr>
          <p:cNvPr id="7" name="Imagem 6">
            <a:extLst>
              <a:ext uri="{FF2B5EF4-FFF2-40B4-BE49-F238E27FC236}">
                <a16:creationId xmlns:a16="http://schemas.microsoft.com/office/drawing/2014/main" id="{9814A769-1BEE-00FB-A642-81C194B8C1CC}"/>
              </a:ext>
            </a:extLst>
          </p:cNvPr>
          <p:cNvPicPr>
            <a:picLocks noChangeAspect="1"/>
          </p:cNvPicPr>
          <p:nvPr/>
        </p:nvPicPr>
        <p:blipFill>
          <a:blip r:embed="rId5"/>
          <a:stretch>
            <a:fillRect/>
          </a:stretch>
        </p:blipFill>
        <p:spPr>
          <a:xfrm>
            <a:off x="6536574" y="5249617"/>
            <a:ext cx="3316794" cy="512152"/>
          </a:xfrm>
          <a:prstGeom prst="rect">
            <a:avLst/>
          </a:prstGeom>
        </p:spPr>
      </p:pic>
      <p:sp>
        <p:nvSpPr>
          <p:cNvPr id="8" name="Título 1">
            <a:extLst>
              <a:ext uri="{FF2B5EF4-FFF2-40B4-BE49-F238E27FC236}">
                <a16:creationId xmlns:a16="http://schemas.microsoft.com/office/drawing/2014/main" id="{67CF5C72-C131-C728-5200-03A1AFBF91AA}"/>
              </a:ext>
            </a:extLst>
          </p:cNvPr>
          <p:cNvSpPr txBox="1">
            <a:spLocks/>
          </p:cNvSpPr>
          <p:nvPr/>
        </p:nvSpPr>
        <p:spPr>
          <a:xfrm>
            <a:off x="888844" y="3667905"/>
            <a:ext cx="10028903" cy="1289457"/>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b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Luís Jacques de Sousa, João Poças Martins and Luís Sanhudo</a:t>
            </a:r>
            <a:endParaRPr lang="pt-PT">
              <a:solidFill>
                <a:schemeClr val="accent6">
                  <a:lumMod val="75000"/>
                </a:schemeClr>
              </a:solidFill>
            </a:endParaRPr>
          </a:p>
        </p:txBody>
      </p:sp>
      <p:sp>
        <p:nvSpPr>
          <p:cNvPr id="9" name="Título 1">
            <a:extLst>
              <a:ext uri="{FF2B5EF4-FFF2-40B4-BE49-F238E27FC236}">
                <a16:creationId xmlns:a16="http://schemas.microsoft.com/office/drawing/2014/main" id="{02BEBA04-14F0-172A-C1C0-A1FA1D3D2E0C}"/>
              </a:ext>
            </a:extLst>
          </p:cNvPr>
          <p:cNvSpPr txBox="1">
            <a:spLocks/>
          </p:cNvSpPr>
          <p:nvPr/>
        </p:nvSpPr>
        <p:spPr>
          <a:xfrm>
            <a:off x="691125" y="1005734"/>
            <a:ext cx="10028903" cy="1289457"/>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Contact information:</a:t>
            </a:r>
          </a:p>
          <a:p>
            <a:b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luisjsousa@fe.up.pt</a:t>
            </a:r>
            <a:endParaRPr lang="pt-PT">
              <a:solidFill>
                <a:schemeClr val="accent6">
                  <a:lumMod val="75000"/>
                </a:schemeClr>
              </a:solidFill>
            </a:endParaRPr>
          </a:p>
        </p:txBody>
      </p:sp>
      <p:sp>
        <p:nvSpPr>
          <p:cNvPr id="10" name="Título 1">
            <a:extLst>
              <a:ext uri="{FF2B5EF4-FFF2-40B4-BE49-F238E27FC236}">
                <a16:creationId xmlns:a16="http://schemas.microsoft.com/office/drawing/2014/main" id="{9BC6C61C-D8F6-2668-5C37-D8A03036D434}"/>
              </a:ext>
            </a:extLst>
          </p:cNvPr>
          <p:cNvSpPr txBox="1">
            <a:spLocks/>
          </p:cNvSpPr>
          <p:nvPr/>
        </p:nvSpPr>
        <p:spPr>
          <a:xfrm>
            <a:off x="789984" y="2416545"/>
            <a:ext cx="10028903" cy="1289457"/>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b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en-US"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Algorithm link:</a:t>
            </a:r>
          </a:p>
          <a:p>
            <a:b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br>
            <a:r>
              <a:rPr lang="pt-PT" sz="1800" b="1">
                <a:solidFill>
                  <a:schemeClr val="accent6">
                    <a:lumMod val="75000"/>
                  </a:schemeClr>
                </a:solidFill>
                <a:latin typeface="Palatino Linotype" panose="02040502050505030304" pitchFamily="18" charset="0"/>
                <a:ea typeface="Times New Roman" panose="02020603050405020304" pitchFamily="18" charset="0"/>
                <a:cs typeface="Times New Roman" panose="02020603050405020304" pitchFamily="18" charset="0"/>
              </a:rPr>
              <a:t>https://github.com/LuisJSousa/New-Scraper-Base.Gov-Pe-as-do-Procedimento</a:t>
            </a:r>
            <a:endParaRPr lang="pt-PT">
              <a:solidFill>
                <a:schemeClr val="accent6">
                  <a:lumMod val="75000"/>
                </a:schemeClr>
              </a:solidFill>
            </a:endParaRPr>
          </a:p>
        </p:txBody>
      </p:sp>
      <p:cxnSp>
        <p:nvCxnSpPr>
          <p:cNvPr id="11" name="Conexão reta 10">
            <a:extLst>
              <a:ext uri="{FF2B5EF4-FFF2-40B4-BE49-F238E27FC236}">
                <a16:creationId xmlns:a16="http://schemas.microsoft.com/office/drawing/2014/main" id="{2D602F86-CF55-87E8-5B01-1AC026117A11}"/>
              </a:ext>
            </a:extLst>
          </p:cNvPr>
          <p:cNvCxnSpPr>
            <a:cxnSpLocks/>
          </p:cNvCxnSpPr>
          <p:nvPr/>
        </p:nvCxnSpPr>
        <p:spPr>
          <a:xfrm>
            <a:off x="4191406" y="1848367"/>
            <a:ext cx="3028339"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Conexão reta 13">
            <a:extLst>
              <a:ext uri="{FF2B5EF4-FFF2-40B4-BE49-F238E27FC236}">
                <a16:creationId xmlns:a16="http://schemas.microsoft.com/office/drawing/2014/main" id="{5B0AF082-049C-5B7A-A1D5-2693A9DBE0CA}"/>
              </a:ext>
            </a:extLst>
          </p:cNvPr>
          <p:cNvCxnSpPr>
            <a:cxnSpLocks/>
          </p:cNvCxnSpPr>
          <p:nvPr/>
        </p:nvCxnSpPr>
        <p:spPr>
          <a:xfrm>
            <a:off x="4206155" y="3219967"/>
            <a:ext cx="3028339"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617946"/>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TotalTime>
  <Words>150</Words>
  <Application>Microsoft Office PowerPoint</Application>
  <PresentationFormat>Ecrã Panorâmico</PresentationFormat>
  <Paragraphs>25</Paragraphs>
  <Slides>7</Slides>
  <Notes>1</Notes>
  <HiddenSlides>0</HiddenSlides>
  <MMClips>0</MMClips>
  <ScaleCrop>false</ScaleCrop>
  <HeadingPairs>
    <vt:vector size="6" baseType="variant">
      <vt:variant>
        <vt:lpstr>Tipos de letra usados</vt:lpstr>
      </vt:variant>
      <vt:variant>
        <vt:i4>5</vt:i4>
      </vt:variant>
      <vt:variant>
        <vt:lpstr>Tema</vt:lpstr>
      </vt:variant>
      <vt:variant>
        <vt:i4>1</vt:i4>
      </vt:variant>
      <vt:variant>
        <vt:lpstr>Títulos dos diapositivos</vt:lpstr>
      </vt:variant>
      <vt:variant>
        <vt:i4>7</vt:i4>
      </vt:variant>
    </vt:vector>
  </HeadingPairs>
  <TitlesOfParts>
    <vt:vector size="13" baseType="lpstr">
      <vt:lpstr>Arial</vt:lpstr>
      <vt:lpstr>Calibri</vt:lpstr>
      <vt:lpstr>Calibri Light</vt:lpstr>
      <vt:lpstr>Palatino Linotype</vt:lpstr>
      <vt:lpstr>Times New Roman</vt:lpstr>
      <vt:lpstr>Tema do Office</vt:lpstr>
      <vt:lpstr>Tackling the Data Sourcing Problem in Construction Procurement with File Scraping Algorithms</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Tackling the Data Sourcing Problem in Construction Procurement with File Scraping Algorithms</dc:title>
  <dc:creator>Luís Ribeiro Jacques de Sousa</dc:creator>
  <cp:lastModifiedBy>Luís Ribeiro Jacques de Sousa</cp:lastModifiedBy>
  <cp:revision>1</cp:revision>
  <dcterms:created xsi:type="dcterms:W3CDTF">2023-09-18T14:37:21Z</dcterms:created>
  <dcterms:modified xsi:type="dcterms:W3CDTF">2023-09-18T16:03:30Z</dcterms:modified>
</cp:coreProperties>
</file>