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894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710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6088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922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18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72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8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350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853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93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158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40529-195B-42CE-BD02-483E737B875C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E5B8E-E16C-4A9E-9EF8-CB26951C86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07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2"/>
          <a:srcRect l="20860" t="13867" r="37205" b="12467"/>
          <a:stretch/>
        </p:blipFill>
        <p:spPr>
          <a:xfrm>
            <a:off x="546932" y="760576"/>
            <a:ext cx="5341120" cy="51445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43" y="4422773"/>
            <a:ext cx="172884" cy="16707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92493" y="4255251"/>
            <a:ext cx="460584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Porto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480096" y="5626052"/>
            <a:ext cx="172884" cy="16707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30" y="2876871"/>
            <a:ext cx="172884" cy="167072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464902" y="2716895"/>
            <a:ext cx="453480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Brest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297137" y="5745243"/>
            <a:ext cx="547245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Malaga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350" y="3505022"/>
            <a:ext cx="172884" cy="16707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630172" y="3325263"/>
            <a:ext cx="523093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Milano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957" y="3294143"/>
            <a:ext cx="172884" cy="167072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115231" y="3114384"/>
            <a:ext cx="571396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Geneva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315" y="4391654"/>
            <a:ext cx="172884" cy="167072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490027" y="4214406"/>
            <a:ext cx="710623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Barcelona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883" y="1832994"/>
            <a:ext cx="172884" cy="16707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3252137" y="1661393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Hannover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966903" y="2549823"/>
            <a:ext cx="172884" cy="167072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2757576" y="2662398"/>
            <a:ext cx="598389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Louvain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371" y="2662398"/>
            <a:ext cx="172884" cy="167072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4565752" y="2498956"/>
            <a:ext cx="534459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Vienna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355" y="1826668"/>
            <a:ext cx="172884" cy="167072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3974840" y="1655067"/>
            <a:ext cx="484735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Berlin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30" y="5393042"/>
            <a:ext cx="172884" cy="167072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1376257" y="5225520"/>
            <a:ext cx="622540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Granada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398" y="5170737"/>
            <a:ext cx="172884" cy="167072"/>
          </a:xfrm>
          <a:prstGeom prst="rect">
            <a:avLst/>
          </a:prstGeom>
        </p:spPr>
      </p:pic>
      <p:sp>
        <p:nvSpPr>
          <p:cNvPr id="33" name="ZoneTexte 32"/>
          <p:cNvSpPr txBox="1"/>
          <p:nvPr/>
        </p:nvSpPr>
        <p:spPr>
          <a:xfrm>
            <a:off x="1101904" y="5007295"/>
            <a:ext cx="631064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Cordoba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Image 3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039" y="2947596"/>
            <a:ext cx="172884" cy="167072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5211534" y="2784154"/>
            <a:ext cx="560031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Zveged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32" y="2107005"/>
            <a:ext cx="172884" cy="167072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3078053" y="1935405"/>
            <a:ext cx="618278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Cologne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Image 37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854" y="2322719"/>
            <a:ext cx="172884" cy="167072"/>
          </a:xfrm>
          <a:prstGeom prst="rect">
            <a:avLst/>
          </a:prstGeom>
        </p:spPr>
      </p:pic>
      <p:sp>
        <p:nvSpPr>
          <p:cNvPr id="39" name="ZoneTexte 38"/>
          <p:cNvSpPr txBox="1"/>
          <p:nvPr/>
        </p:nvSpPr>
        <p:spPr>
          <a:xfrm>
            <a:off x="2762115" y="2151119"/>
            <a:ext cx="560031" cy="210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Leuven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783870"/>
              </p:ext>
            </p:extLst>
          </p:nvPr>
        </p:nvGraphicFramePr>
        <p:xfrm>
          <a:off x="5909288" y="3828904"/>
          <a:ext cx="2363857" cy="2076450"/>
        </p:xfrm>
        <a:graphic>
          <a:graphicData uri="http://schemas.openxmlformats.org/drawingml/2006/table">
            <a:tbl>
              <a:tblPr/>
              <a:tblGrid>
                <a:gridCol w="774201">
                  <a:extLst>
                    <a:ext uri="{9D8B030D-6E8A-4147-A177-3AD203B41FA5}">
                      <a16:colId xmlns:a16="http://schemas.microsoft.com/office/drawing/2014/main" val="3939344794"/>
                    </a:ext>
                  </a:extLst>
                </a:gridCol>
                <a:gridCol w="803304">
                  <a:extLst>
                    <a:ext uri="{9D8B030D-6E8A-4147-A177-3AD203B41FA5}">
                      <a16:colId xmlns:a16="http://schemas.microsoft.com/office/drawing/2014/main" val="3085206683"/>
                    </a:ext>
                  </a:extLst>
                </a:gridCol>
                <a:gridCol w="786352">
                  <a:extLst>
                    <a:ext uri="{9D8B030D-6E8A-4147-A177-3AD203B41FA5}">
                      <a16:colId xmlns:a16="http://schemas.microsoft.com/office/drawing/2014/main" val="1726768336"/>
                    </a:ext>
                  </a:extLst>
                </a:gridCol>
              </a:tblGrid>
              <a:tr h="18097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South Group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fontAlgn="b"/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fontAlgn="b"/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65603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fontAlgn="b"/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Methylation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RNAseq</a:t>
                      </a:r>
                      <a:endParaRPr lang="fr-FR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561711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Barcelona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17827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Cordoba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0460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Granada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925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Malaga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616862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Milano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284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Porto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9145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Santander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28614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719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596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703804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735864"/>
              </p:ext>
            </p:extLst>
          </p:nvPr>
        </p:nvGraphicFramePr>
        <p:xfrm>
          <a:off x="5909288" y="759502"/>
          <a:ext cx="2371725" cy="2491740"/>
        </p:xfrm>
        <a:graphic>
          <a:graphicData uri="http://schemas.openxmlformats.org/drawingml/2006/table">
            <a:tbl>
              <a:tblPr/>
              <a:tblGrid>
                <a:gridCol w="790575">
                  <a:extLst>
                    <a:ext uri="{9D8B030D-6E8A-4147-A177-3AD203B41FA5}">
                      <a16:colId xmlns:a16="http://schemas.microsoft.com/office/drawing/2014/main" val="766528523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1193701810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496819391"/>
                    </a:ext>
                  </a:extLst>
                </a:gridCol>
              </a:tblGrid>
              <a:tr h="18097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1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North</a:t>
                      </a:r>
                      <a:r>
                        <a:rPr lang="fr-FR" sz="10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group</a:t>
                      </a:r>
                      <a:endParaRPr lang="fr-FR" sz="10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fontAlgn="b"/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fontAlgn="b"/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2288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fontAlgn="b"/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Methylation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RNAseq</a:t>
                      </a:r>
                      <a:endParaRPr lang="fr-FR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5467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Berlin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  <a:endParaRPr lang="fr-FR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6455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Brest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</a:t>
                      </a:r>
                      <a:endParaRPr lang="fr-FR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0957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Cologne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fr-FR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4865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Geneva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  <a:endParaRPr lang="fr-FR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4641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Hannover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  <a:endParaRPr lang="fr-FR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31309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Leuven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41117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Louvain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fr-FR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50813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Szeged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368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Vienna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90506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676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618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824271"/>
                  </a:ext>
                </a:extLst>
              </a:tr>
            </a:tbl>
          </a:graphicData>
        </a:graphic>
      </p:graphicFrame>
      <p:pic>
        <p:nvPicPr>
          <p:cNvPr id="42" name="Image 4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403" y="3997087"/>
            <a:ext cx="172884" cy="167072"/>
          </a:xfrm>
          <a:prstGeom prst="rect">
            <a:avLst/>
          </a:prstGeom>
        </p:spPr>
      </p:pic>
      <p:sp>
        <p:nvSpPr>
          <p:cNvPr id="43" name="ZoneTexte 42"/>
          <p:cNvSpPr txBox="1"/>
          <p:nvPr/>
        </p:nvSpPr>
        <p:spPr>
          <a:xfrm>
            <a:off x="1354710" y="3799421"/>
            <a:ext cx="8098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Santander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6932" y="6090273"/>
            <a:ext cx="787922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05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</a:t>
            </a:r>
            <a:r>
              <a:rPr lang="en-US" sz="105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1: Geographic distribution of the 1077 patients and 318 healthy controls included in the methylation and </a:t>
            </a:r>
            <a:r>
              <a:rPr lang="en-US" sz="105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RNAseq</a:t>
            </a:r>
            <a:r>
              <a:rPr lang="en-US" sz="105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analysis.</a:t>
            </a:r>
            <a:endParaRPr lang="fr-FR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4504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12631</TotalTime>
  <Words>100</Words>
  <Application>Microsoft Office PowerPoint</Application>
  <PresentationFormat>Affichage à l'écran (4:3)</PresentationFormat>
  <Paragraphs>79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Jacques-Olivier Pers</dc:creator>
  <cp:lastModifiedBy>Jacques-Olivier Pers</cp:lastModifiedBy>
  <cp:revision>11</cp:revision>
  <cp:lastPrinted>2021-09-15T13:25:55Z</cp:lastPrinted>
  <dcterms:created xsi:type="dcterms:W3CDTF">2021-07-28T13:02:38Z</dcterms:created>
  <dcterms:modified xsi:type="dcterms:W3CDTF">2021-11-16T08:45:13Z</dcterms:modified>
</cp:coreProperties>
</file>